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notesSlides/notesSlide2.xml" ContentType="application/vnd.openxmlformats-officedocument.presentationml.notesSlide+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ink/ink33.xml" ContentType="application/inkml+xml"/>
  <Override PartName="/ppt/ink/ink34.xml" ContentType="application/inkml+xml"/>
  <Override PartName="/ppt/ink/ink35.xml" ContentType="application/inkml+xml"/>
  <Override PartName="/ppt/ink/ink36.xml" ContentType="application/inkml+xml"/>
  <Override PartName="/ppt/ink/ink37.xml" ContentType="application/inkml+xml"/>
  <Override PartName="/ppt/ink/ink38.xml" ContentType="application/inkml+xml"/>
  <Override PartName="/ppt/ink/ink39.xml" ContentType="application/inkml+xml"/>
  <Override PartName="/ppt/ink/ink40.xml" ContentType="application/inkml+xml"/>
  <Override PartName="/ppt/ink/ink41.xml" ContentType="application/inkml+xml"/>
  <Override PartName="/ppt/ink/ink42.xml" ContentType="application/inkml+xml"/>
  <Override PartName="/ppt/ink/ink43.xml" ContentType="application/inkml+xml"/>
  <Override PartName="/ppt/ink/ink44.xml" ContentType="application/inkml+xml"/>
  <Override PartName="/ppt/ink/ink45.xml" ContentType="application/inkml+xml"/>
  <Override PartName="/ppt/ink/ink46.xml" ContentType="application/inkml+xml"/>
  <Override PartName="/ppt/ink/ink47.xml" ContentType="application/inkml+xml"/>
  <Override PartName="/ppt/ink/ink48.xml" ContentType="application/inkml+xml"/>
  <Override PartName="/ppt/ink/ink49.xml" ContentType="application/inkml+xml"/>
  <Override PartName="/ppt/ink/ink50.xml" ContentType="application/inkml+xml"/>
  <Override PartName="/ppt/ink/ink51.xml" ContentType="application/inkml+xml"/>
  <Override PartName="/ppt/ink/ink52.xml" ContentType="application/inkml+xml"/>
  <Override PartName="/ppt/ink/ink53.xml" ContentType="application/inkml+xml"/>
  <Override PartName="/ppt/ink/ink54.xml" ContentType="application/inkml+xml"/>
  <Override PartName="/ppt/ink/ink55.xml" ContentType="application/inkml+xml"/>
  <Override PartName="/ppt/ink/ink56.xml" ContentType="application/inkml+xml"/>
  <Override PartName="/ppt/ink/ink57.xml" ContentType="application/inkml+xml"/>
  <Override PartName="/ppt/ink/ink58.xml" ContentType="application/inkml+xml"/>
  <Override PartName="/ppt/ink/ink59.xml" ContentType="application/inkml+xml"/>
  <Override PartName="/ppt/ink/ink60.xml" ContentType="application/inkml+xml"/>
  <Override PartName="/ppt/ink/ink61.xml" ContentType="application/inkml+xml"/>
  <Override PartName="/ppt/ink/ink62.xml" ContentType="application/inkml+xml"/>
  <Override PartName="/ppt/ink/ink63.xml" ContentType="application/inkml+xml"/>
  <Override PartName="/ppt/ink/ink64.xml" ContentType="application/inkml+xml"/>
  <Override PartName="/ppt/ink/ink65.xml" ContentType="application/inkml+xml"/>
  <Override PartName="/ppt/ink/ink66.xml" ContentType="application/inkml+xml"/>
  <Override PartName="/ppt/ink/ink67.xml" ContentType="application/inkml+xml"/>
  <Override PartName="/ppt/ink/ink68.xml" ContentType="application/inkml+xml"/>
  <Override PartName="/ppt/ink/ink69.xml" ContentType="application/inkml+xml"/>
  <Override PartName="/ppt/ink/ink70.xml" ContentType="application/inkml+xml"/>
  <Override PartName="/ppt/ink/ink71.xml" ContentType="application/inkml+xml"/>
  <Override PartName="/ppt/ink/ink72.xml" ContentType="application/inkml+xml"/>
  <Override PartName="/ppt/ink/ink73.xml" ContentType="application/inkml+xml"/>
  <Override PartName="/ppt/ink/ink74.xml" ContentType="application/inkml+xml"/>
  <Override PartName="/ppt/ink/ink75.xml" ContentType="application/inkml+xml"/>
  <Override PartName="/ppt/ink/ink76.xml" ContentType="application/inkml+xml"/>
  <Override PartName="/ppt/ink/ink77.xml" ContentType="application/inkml+xml"/>
  <Override PartName="/ppt/ink/ink78.xml" ContentType="application/inkml+xml"/>
  <Override PartName="/ppt/ink/ink79.xml" ContentType="application/inkml+xml"/>
  <Override PartName="/ppt/ink/ink80.xml" ContentType="application/inkml+xml"/>
  <Override PartName="/ppt/ink/ink81.xml" ContentType="application/inkml+xml"/>
  <Override PartName="/ppt/ink/ink82.xml" ContentType="application/inkml+xml"/>
  <Override PartName="/ppt/ink/ink83.xml" ContentType="application/inkml+xml"/>
  <Override PartName="/ppt/ink/ink84.xml" ContentType="application/inkml+xml"/>
  <Override PartName="/ppt/ink/ink85.xml" ContentType="application/inkml+xml"/>
  <Override PartName="/ppt/ink/ink86.xml" ContentType="application/inkml+xml"/>
  <Override PartName="/ppt/ink/ink87.xml" ContentType="application/inkml+xml"/>
  <Override PartName="/ppt/ink/ink88.xml" ContentType="application/inkml+xml"/>
  <Override PartName="/ppt/ink/ink89.xml" ContentType="application/inkml+xml"/>
  <Override PartName="/ppt/ink/ink90.xml" ContentType="application/inkml+xml"/>
  <Override PartName="/ppt/ink/ink91.xml" ContentType="application/inkml+xml"/>
  <Override PartName="/ppt/ink/ink92.xml" ContentType="application/inkml+xml"/>
  <Override PartName="/ppt/ink/ink93.xml" ContentType="application/inkml+xml"/>
  <Override PartName="/ppt/ink/ink94.xml" ContentType="application/inkml+xml"/>
  <Override PartName="/ppt/ink/ink95.xml" ContentType="application/inkml+xml"/>
  <Override PartName="/ppt/ink/ink96.xml" ContentType="application/inkml+xml"/>
  <Override PartName="/ppt/ink/ink97.xml" ContentType="application/inkml+xml"/>
  <Override PartName="/ppt/ink/ink98.xml" ContentType="application/inkml+xml"/>
  <Override PartName="/ppt/ink/ink99.xml" ContentType="application/inkml+xml"/>
  <Override PartName="/ppt/ink/ink100.xml" ContentType="application/inkml+xml"/>
  <Override PartName="/ppt/ink/ink101.xml" ContentType="application/inkml+xml"/>
  <Override PartName="/ppt/ink/ink102.xml" ContentType="application/inkml+xml"/>
  <Override PartName="/ppt/ink/ink103.xml" ContentType="application/inkml+xml"/>
  <Override PartName="/ppt/ink/ink104.xml" ContentType="application/inkml+xml"/>
  <Override PartName="/ppt/ink/ink105.xml" ContentType="application/inkml+xml"/>
  <Override PartName="/ppt/ink/ink106.xml" ContentType="application/inkml+xml"/>
  <Override PartName="/ppt/ink/ink107.xml" ContentType="application/inkml+xml"/>
  <Override PartName="/ppt/ink/ink108.xml" ContentType="application/inkml+xml"/>
  <Override PartName="/ppt/ink/ink109.xml" ContentType="application/inkml+xml"/>
  <Override PartName="/ppt/ink/ink110.xml" ContentType="application/inkml+xml"/>
  <Override PartName="/ppt/ink/ink111.xml" ContentType="application/inkml+xml"/>
  <Override PartName="/ppt/ink/ink112.xml" ContentType="application/inkml+xml"/>
  <Override PartName="/ppt/ink/ink113.xml" ContentType="application/inkml+xml"/>
  <Override PartName="/ppt/ink/ink114.xml" ContentType="application/inkml+xml"/>
  <Override PartName="/ppt/ink/ink115.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37"/>
  </p:notesMasterIdLst>
  <p:sldIdLst>
    <p:sldId id="256" r:id="rId2"/>
    <p:sldId id="279" r:id="rId3"/>
    <p:sldId id="257" r:id="rId4"/>
    <p:sldId id="259" r:id="rId5"/>
    <p:sldId id="278" r:id="rId6"/>
    <p:sldId id="260" r:id="rId7"/>
    <p:sldId id="261" r:id="rId8"/>
    <p:sldId id="262" r:id="rId9"/>
    <p:sldId id="263" r:id="rId10"/>
    <p:sldId id="265" r:id="rId11"/>
    <p:sldId id="267" r:id="rId12"/>
    <p:sldId id="266" r:id="rId13"/>
    <p:sldId id="268" r:id="rId14"/>
    <p:sldId id="270" r:id="rId15"/>
    <p:sldId id="272" r:id="rId16"/>
    <p:sldId id="276" r:id="rId17"/>
    <p:sldId id="277" r:id="rId18"/>
    <p:sldId id="269" r:id="rId19"/>
    <p:sldId id="275" r:id="rId20"/>
    <p:sldId id="284" r:id="rId21"/>
    <p:sldId id="280" r:id="rId22"/>
    <p:sldId id="281" r:id="rId23"/>
    <p:sldId id="274" r:id="rId24"/>
    <p:sldId id="296" r:id="rId25"/>
    <p:sldId id="300" r:id="rId26"/>
    <p:sldId id="293" r:id="rId27"/>
    <p:sldId id="301" r:id="rId28"/>
    <p:sldId id="298" r:id="rId29"/>
    <p:sldId id="292" r:id="rId30"/>
    <p:sldId id="303" r:id="rId31"/>
    <p:sldId id="288" r:id="rId32"/>
    <p:sldId id="290" r:id="rId33"/>
    <p:sldId id="289" r:id="rId34"/>
    <p:sldId id="287" r:id="rId35"/>
    <p:sldId id="286" r:id="rId36"/>
    <p:sldId id="285" r:id="rId37"/>
    <p:sldId id="304" r:id="rId38"/>
    <p:sldId id="310" r:id="rId39"/>
    <p:sldId id="313" r:id="rId40"/>
    <p:sldId id="316" r:id="rId41"/>
    <p:sldId id="317" r:id="rId42"/>
    <p:sldId id="417" r:id="rId43"/>
    <p:sldId id="308" r:id="rId44"/>
    <p:sldId id="314" r:id="rId45"/>
    <p:sldId id="315" r:id="rId46"/>
    <p:sldId id="307" r:id="rId47"/>
    <p:sldId id="415" r:id="rId48"/>
    <p:sldId id="305" r:id="rId49"/>
    <p:sldId id="306" r:id="rId50"/>
    <p:sldId id="319" r:id="rId51"/>
    <p:sldId id="416" r:id="rId52"/>
    <p:sldId id="326" r:id="rId53"/>
    <p:sldId id="325" r:id="rId54"/>
    <p:sldId id="418" r:id="rId55"/>
    <p:sldId id="324" r:id="rId56"/>
    <p:sldId id="320" r:id="rId57"/>
    <p:sldId id="321" r:id="rId58"/>
    <p:sldId id="323" r:id="rId59"/>
    <p:sldId id="336" r:id="rId60"/>
    <p:sldId id="327" r:id="rId61"/>
    <p:sldId id="334" r:id="rId62"/>
    <p:sldId id="338" r:id="rId63"/>
    <p:sldId id="335" r:id="rId64"/>
    <p:sldId id="340" r:id="rId65"/>
    <p:sldId id="339" r:id="rId66"/>
    <p:sldId id="342" r:id="rId67"/>
    <p:sldId id="341" r:id="rId68"/>
    <p:sldId id="332" r:id="rId69"/>
    <p:sldId id="331" r:id="rId70"/>
    <p:sldId id="329" r:id="rId71"/>
    <p:sldId id="351" r:id="rId72"/>
    <p:sldId id="328" r:id="rId73"/>
    <p:sldId id="348" r:id="rId74"/>
    <p:sldId id="343" r:id="rId75"/>
    <p:sldId id="347" r:id="rId76"/>
    <p:sldId id="349" r:id="rId77"/>
    <p:sldId id="350" r:id="rId78"/>
    <p:sldId id="421" r:id="rId79"/>
    <p:sldId id="352" r:id="rId80"/>
    <p:sldId id="361" r:id="rId81"/>
    <p:sldId id="360" r:id="rId82"/>
    <p:sldId id="358" r:id="rId83"/>
    <p:sldId id="366" r:id="rId84"/>
    <p:sldId id="365" r:id="rId85"/>
    <p:sldId id="367" r:id="rId86"/>
    <p:sldId id="364" r:id="rId87"/>
    <p:sldId id="363" r:id="rId88"/>
    <p:sldId id="355" r:id="rId89"/>
    <p:sldId id="368" r:id="rId90"/>
    <p:sldId id="362" r:id="rId91"/>
    <p:sldId id="359" r:id="rId92"/>
    <p:sldId id="376" r:id="rId93"/>
    <p:sldId id="374" r:id="rId94"/>
    <p:sldId id="375" r:id="rId95"/>
    <p:sldId id="370" r:id="rId96"/>
    <p:sldId id="377" r:id="rId97"/>
    <p:sldId id="378" r:id="rId98"/>
    <p:sldId id="379" r:id="rId99"/>
    <p:sldId id="380" r:id="rId100"/>
    <p:sldId id="381" r:id="rId101"/>
    <p:sldId id="382" r:id="rId102"/>
    <p:sldId id="383" r:id="rId103"/>
    <p:sldId id="384" r:id="rId104"/>
    <p:sldId id="373" r:id="rId105"/>
    <p:sldId id="385" r:id="rId106"/>
    <p:sldId id="386" r:id="rId107"/>
    <p:sldId id="387" r:id="rId108"/>
    <p:sldId id="388" r:id="rId109"/>
    <p:sldId id="390" r:id="rId110"/>
    <p:sldId id="389" r:id="rId111"/>
    <p:sldId id="372" r:id="rId112"/>
    <p:sldId id="391" r:id="rId113"/>
    <p:sldId id="369" r:id="rId114"/>
    <p:sldId id="392" r:id="rId115"/>
    <p:sldId id="394" r:id="rId116"/>
    <p:sldId id="393" r:id="rId117"/>
    <p:sldId id="353" r:id="rId118"/>
    <p:sldId id="354" r:id="rId119"/>
    <p:sldId id="396" r:id="rId120"/>
    <p:sldId id="402" r:id="rId121"/>
    <p:sldId id="422" r:id="rId122"/>
    <p:sldId id="420" r:id="rId123"/>
    <p:sldId id="344" r:id="rId124"/>
    <p:sldId id="403" r:id="rId125"/>
    <p:sldId id="404" r:id="rId126"/>
    <p:sldId id="397" r:id="rId127"/>
    <p:sldId id="398" r:id="rId128"/>
    <p:sldId id="399" r:id="rId129"/>
    <p:sldId id="407" r:id="rId130"/>
    <p:sldId id="413" r:id="rId131"/>
    <p:sldId id="410" r:id="rId132"/>
    <p:sldId id="411" r:id="rId133"/>
    <p:sldId id="412" r:id="rId134"/>
    <p:sldId id="405" r:id="rId135"/>
    <p:sldId id="408" r:id="rId136"/>
  </p:sldIdLst>
  <p:sldSz cx="9144000" cy="6858000" type="screen4x3"/>
  <p:notesSz cx="6735763" cy="98663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既定のセクション" id="{7EB281C0-F9FE-4B7A-8999-9F72B7B5EFF5}">
          <p14:sldIdLst>
            <p14:sldId id="256"/>
            <p14:sldId id="279"/>
            <p14:sldId id="257"/>
            <p14:sldId id="259"/>
            <p14:sldId id="278"/>
            <p14:sldId id="260"/>
            <p14:sldId id="261"/>
            <p14:sldId id="262"/>
            <p14:sldId id="263"/>
            <p14:sldId id="265"/>
            <p14:sldId id="267"/>
            <p14:sldId id="266"/>
            <p14:sldId id="268"/>
            <p14:sldId id="270"/>
            <p14:sldId id="272"/>
            <p14:sldId id="276"/>
            <p14:sldId id="277"/>
            <p14:sldId id="269"/>
            <p14:sldId id="275"/>
            <p14:sldId id="284"/>
            <p14:sldId id="280"/>
            <p14:sldId id="281"/>
            <p14:sldId id="274"/>
            <p14:sldId id="296"/>
            <p14:sldId id="300"/>
            <p14:sldId id="293"/>
            <p14:sldId id="301"/>
            <p14:sldId id="298"/>
            <p14:sldId id="292"/>
            <p14:sldId id="303"/>
            <p14:sldId id="288"/>
            <p14:sldId id="290"/>
            <p14:sldId id="289"/>
            <p14:sldId id="287"/>
            <p14:sldId id="286"/>
            <p14:sldId id="285"/>
            <p14:sldId id="304"/>
            <p14:sldId id="310"/>
            <p14:sldId id="313"/>
            <p14:sldId id="316"/>
            <p14:sldId id="317"/>
            <p14:sldId id="417"/>
            <p14:sldId id="308"/>
            <p14:sldId id="314"/>
            <p14:sldId id="315"/>
            <p14:sldId id="307"/>
            <p14:sldId id="415"/>
            <p14:sldId id="305"/>
            <p14:sldId id="306"/>
            <p14:sldId id="319"/>
            <p14:sldId id="416"/>
            <p14:sldId id="326"/>
            <p14:sldId id="325"/>
            <p14:sldId id="418"/>
            <p14:sldId id="324"/>
            <p14:sldId id="320"/>
            <p14:sldId id="321"/>
            <p14:sldId id="323"/>
            <p14:sldId id="336"/>
            <p14:sldId id="327"/>
            <p14:sldId id="334"/>
            <p14:sldId id="338"/>
            <p14:sldId id="335"/>
            <p14:sldId id="340"/>
            <p14:sldId id="339"/>
            <p14:sldId id="342"/>
            <p14:sldId id="341"/>
            <p14:sldId id="332"/>
            <p14:sldId id="331"/>
            <p14:sldId id="329"/>
            <p14:sldId id="351"/>
            <p14:sldId id="328"/>
            <p14:sldId id="348"/>
            <p14:sldId id="343"/>
            <p14:sldId id="347"/>
            <p14:sldId id="349"/>
            <p14:sldId id="350"/>
            <p14:sldId id="421"/>
            <p14:sldId id="352"/>
            <p14:sldId id="361"/>
            <p14:sldId id="360"/>
            <p14:sldId id="358"/>
            <p14:sldId id="366"/>
            <p14:sldId id="365"/>
            <p14:sldId id="367"/>
            <p14:sldId id="364"/>
            <p14:sldId id="363"/>
            <p14:sldId id="355"/>
            <p14:sldId id="368"/>
            <p14:sldId id="362"/>
            <p14:sldId id="359"/>
            <p14:sldId id="376"/>
            <p14:sldId id="374"/>
            <p14:sldId id="375"/>
            <p14:sldId id="370"/>
            <p14:sldId id="377"/>
            <p14:sldId id="378"/>
            <p14:sldId id="379"/>
            <p14:sldId id="380"/>
            <p14:sldId id="381"/>
            <p14:sldId id="382"/>
            <p14:sldId id="383"/>
            <p14:sldId id="384"/>
            <p14:sldId id="373"/>
            <p14:sldId id="385"/>
            <p14:sldId id="386"/>
            <p14:sldId id="387"/>
            <p14:sldId id="388"/>
            <p14:sldId id="390"/>
            <p14:sldId id="389"/>
            <p14:sldId id="372"/>
            <p14:sldId id="391"/>
            <p14:sldId id="369"/>
            <p14:sldId id="392"/>
            <p14:sldId id="394"/>
            <p14:sldId id="393"/>
            <p14:sldId id="353"/>
            <p14:sldId id="354"/>
            <p14:sldId id="396"/>
          </p14:sldIdLst>
        </p14:section>
        <p14:section name="タイトルなしのセクション" id="{3723F18F-8265-4AFD-941B-BA2CAA674BDC}">
          <p14:sldIdLst>
            <p14:sldId id="402"/>
            <p14:sldId id="422"/>
            <p14:sldId id="420"/>
            <p14:sldId id="344"/>
            <p14:sldId id="403"/>
            <p14:sldId id="404"/>
            <p14:sldId id="397"/>
            <p14:sldId id="398"/>
            <p14:sldId id="399"/>
            <p14:sldId id="407"/>
            <p14:sldId id="413"/>
            <p14:sldId id="410"/>
            <p14:sldId id="411"/>
            <p14:sldId id="412"/>
            <p14:sldId id="405"/>
            <p14:sldId id="408"/>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250" autoAdjust="0"/>
    <p:restoredTop sz="95118" autoAdjust="0"/>
  </p:normalViewPr>
  <p:slideViewPr>
    <p:cSldViewPr snapToGrid="0">
      <p:cViewPr varScale="1">
        <p:scale>
          <a:sx n="117" d="100"/>
          <a:sy n="117" d="100"/>
        </p:scale>
        <p:origin x="1032" y="12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presProps" Target="pres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13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s>
</file>

<file path=ppt/ink/ink1.xml><?xml version="1.0" encoding="utf-8"?>
<inkml:ink xmlns:inkml="http://www.w3.org/2003/InkML">
  <inkml:definitions>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39.7093" units="1/cm"/>
          <inkml:channelProperty channel="Y" name="resolution" value="39.58763" units="1/cm"/>
          <inkml:channelProperty channel="T" name="resolution" value="1" units="1/dev"/>
        </inkml:channelProperties>
      </inkml:inkSource>
      <inkml:timestamp xml:id="ts0" timeString="2020-10-12T10:43:03.592"/>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6598 2232 0,'50'0'141,"0"0"-141,24 0 16,50 0-1,0 0 1,25 0 0,0 0-1,-50 0 1,25 0-1,0 0 1,-25 0 0,0 0-1,-74 0-15,50 0 16,-1 0 0,-24 0-1,24 0 1,-24 0 15,-25 0-15,-1 0 15,1 0-15,74 0-1,1 25 1,-1-25-1,-50 0-15,75 0 16,-49 0 0,-1 0-1,1 0 1,-51 0 0,1 0 15,74 0 0,1 0-15,-26 0-1,-24 0 1,-25 0 0,-1 0-1,1 0 157,0 0-156,0 0-1,0 0 1,24 0 0,1 0-1,74 0 1,0 0-1,-99 0 1</inkml:trace>
</inkml:ink>
</file>

<file path=ppt/ink/ink10.xml><?xml version="1.0" encoding="utf-8"?>
<inkml:ink xmlns:inkml="http://www.w3.org/2003/InkML">
  <inkml:definitions>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39.7093" units="1/cm"/>
          <inkml:channelProperty channel="Y" name="resolution" value="39.58763" units="1/cm"/>
          <inkml:channelProperty channel="T" name="resolution" value="1" units="1/dev"/>
        </inkml:channelProperties>
      </inkml:inkSource>
      <inkml:timestamp xml:id="ts0" timeString="2020-10-12T10:55:37.751"/>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14858 17934 0,'25'0'47,"0"0"-32,49 0-15,-24-25 16,74 25-1,0 0 1,0 0 0,-25 0-1,25 0 1,0 0 0,50 0-1,-100 0-15,50 0 16,0 0-1,-49 0 17,-1 0-17,50 0 1,0 0 0,-49 0-1,-26 0 1,-24 0-1,0 0 1,25 0 0,-1 0-16,1 0 15,-25 0 1,-1 0 62,26 0-62,-25 0-1,24 0 1,-24 25 0,25-25-1,-1 0 1,1 0-16,49 0 15,25 0 1,0 0 0,-24 0-1,48 0 1,1-50 0,0 50-1,-25 0 1,-25 0 15,-74 0-15,25 0 15,-26 0-15,1 0-1,0 0 1,25 0-1,24 0 1,25 0 0,25 0-1,0 0 1,25 0 0,0 0-1,-75 0-15,75 0 16,-25 0-1,0 0 17,-49 0-17,-1 0 1,1 0 0,24 0-1,25 0 1,74 0-1,25 0 1,-49 0 0,-99 0-1,-51 0 48,1 0-63,0 0 15,0 0 1,0 0 47,24 0-32,1 0-16,-25 0-15,24 0 16,-24 0-16,0 0 31,0 0-15,-1 0 0,1 0 15,0 0-16,0 0-15,0 0 16,-1 0 15,26 0-15</inkml:trace>
</inkml:ink>
</file>

<file path=ppt/ink/ink100.xml><?xml version="1.0" encoding="utf-8"?>
<inkml:ink xmlns:inkml="http://www.w3.org/2003/InkML">
  <inkml:definitions>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39.7093" units="1/cm"/>
          <inkml:channelProperty channel="Y" name="resolution" value="39.58763" units="1/cm"/>
          <inkml:channelProperty channel="T" name="resolution" value="1" units="1/dev"/>
        </inkml:channelProperties>
      </inkml:inkSource>
      <inkml:timestamp xml:id="ts0" timeString="2020-10-12T11:12:55.208"/>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8806 8458 0,'-25'0'78,"0"0"-78,-99 0 15,-24 0 1,48 0 0,1 0-16,0 0 15,0 0-15,-75 0 31,-49 25-15,99 0 0,25-25-1,74 0-15,-25 0 16,25 0 0,-24 0 15,-1 0-16,1 0 1,-1 0 0,0 0-1,1 0 1,24 0 0,0 0-1,0 0 157,0 0-156,25-25-16,-49 25 15,49-25 1,-25 1 0,25-1 30,0 0-30,0 0 0,0 0-1,0-24-15,0 24 32,0 0 186,74 25-202,26 0 0,-1 0-16,50 0 15,-75 0 1,25 0-16,1 0 0,-1 0 15,74 0 1,-123 0 0,0 0 62,-26 0-63,1 0 32,0 0-31,0 0-16,24 0 16,51 0-1,-26 0 1,25 0-16,75 0 15,-100 0 1,-49 0 265,0 0-265</inkml:trace>
</inkml:ink>
</file>

<file path=ppt/ink/ink101.xml><?xml version="1.0" encoding="utf-8"?>
<inkml:ink xmlns:inkml="http://www.w3.org/2003/InkML">
  <inkml:definitions>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39.7093" units="1/cm"/>
          <inkml:channelProperty channel="Y" name="resolution" value="39.58763" units="1/cm"/>
          <inkml:channelProperty channel="T" name="resolution" value="1" units="1/dev"/>
        </inkml:channelProperties>
      </inkml:inkSource>
      <inkml:timestamp xml:id="ts0" timeString="2020-10-12T11:12:57.770"/>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10642 11088 0,'-100'0'94,"-73"24"-63,123-24-31,-223 0 47,0 0-32,75 0 17,99 0-17,49 0 1,-24 0 0,-26 0-1,-48 0 1,-26 25-1,75-25 1,74 0 172,0 0-95,25-25-61,0 1-17,0-1 1,0 0-16,0 0 15,0 0 32,0 1 172,50 24-203,24 0-16,1 0 15,148 0 1,50 0 0,-75 0-1,-24 0 1,-100 0-1,-49 0 32,0 0-31,24 0-16,26 0 16,-1 0-1,1 0 16,-51 0-15,51 0 0,24 0-1,-24 0 1,-26 0 0,-24 0-1</inkml:trace>
</inkml:ink>
</file>

<file path=ppt/ink/ink102.xml><?xml version="1.0" encoding="utf-8"?>
<inkml:ink xmlns:inkml="http://www.w3.org/2003/InkML">
  <inkml:definitions>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39.7093" units="1/cm"/>
          <inkml:channelProperty channel="Y" name="resolution" value="39.58763" units="1/cm"/>
          <inkml:channelProperty channel="T" name="resolution" value="1" units="1/dev"/>
        </inkml:channelProperties>
      </inkml:inkSource>
      <inkml:timestamp xml:id="ts0" timeString="2020-10-12T11:13:01.273"/>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11311 15032 0,'-25'-50'32,"-123"50"-1,-1-25 0,99 25 0,-24-25-15,49 25-16,-124 0 31,-49 0-31,-26 0 32,-24 0-17,124 0 1,25 0-1,25 0 1,24 0 0,25 0-16,-24 0 31,24 0-31,0 0 16,0 0 15,-24-49 188,24 49-219,25-25 15,-25 25 63,0-25-62,1 25 0,-1-25 62,0 25-63,0 0 1,0 0 31,0-24 31,25-1-62,0 0-1,0 0 1,0 0-1,0 1 17,0-26-17,0 25 1,25 0 125,25 25-126,74 0-15,25 0 16,49 0-1,1 0 1,24 25 0,75-25-1,-100 0 17,-49 0-17,0 25 1,49-25-1,-74 25 1,-99-25 0,25 0 15,-26 0 266,1 0-266,0 0-15,25 0-1,-26 0 1,1 0 93,0 25-77,25-25-17</inkml:trace>
</inkml:ink>
</file>

<file path=ppt/ink/ink103.xml><?xml version="1.0" encoding="utf-8"?>
<inkml:ink xmlns:inkml="http://www.w3.org/2003/InkML">
  <inkml:definitions>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39.7093" units="1/cm"/>
          <inkml:channelProperty channel="Y" name="resolution" value="39.58763" units="1/cm"/>
          <inkml:channelProperty channel="T" name="resolution" value="1" units="1/dev"/>
        </inkml:channelProperties>
      </inkml:inkSource>
      <inkml:timestamp xml:id="ts0" timeString="2020-10-12T11:13:06.841"/>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24830 10889 0,'25'25'62,"-25"0"-46,-124 24 15,-124-24-15,49-25 15,-99 0-16,125 0 1,74 0 15,74 0-15,-25 0-16,1 0 31,-26 0-15,-24 0 15,-25 0-15,99 0-1,-24 0 79,-1 0-78,25 0-1,-74 25 1,49-25 0,-24 25 46,49-25-31,0 0 172,0 0-187,25-25 15,25-49 1,-25 49 14,25-25-30,-25 25 15,50-24 63,-1 49-94,1-50 16,49 25 15,100 25-15,-26 0 15,-148 0-16,99 0 32,-50 0-31,50 0 0,-49 0-1,-26 0 32,51 0-16,-51 0-31,100 0 16,-74 0 15,-51 0-15,26 0 15,-25 0-31,0 0 0,24 0 31,1 0-15,-25 0 15,24 25 32,1 0-32,24 0-15,-49 0-1,0-25 1,0 24 31,-25 1-47,0 25 31,24-1-15,-24-24 62,0 0-78,0 25 15,0-26 17,25-24 14,-25 75-30,-124-25 15,75-50-15,24 0 15,0 0-31,-74 0 16,49 24 15,-24-24 0,-174 25-15</inkml:trace>
</inkml:ink>
</file>

<file path=ppt/ink/ink104.xml><?xml version="1.0" encoding="utf-8"?>
<inkml:ink xmlns:inkml="http://www.w3.org/2003/InkML">
  <inkml:definitions>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39.7093" units="1/cm"/>
          <inkml:channelProperty channel="Y" name="resolution" value="39.58763" units="1/cm"/>
          <inkml:channelProperty channel="T" name="resolution" value="1" units="1/dev"/>
        </inkml:channelProperties>
      </inkml:inkSource>
      <inkml:timestamp xml:id="ts0" timeString="2020-10-12T11:13:09.278"/>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21258 12303 0,'0'-25'47,"-74"25"-16,-1 0-31,-49 0 31,-124 0-15,-223 0 15,-174 0 0,74 0-15,174 0 15,224 0 0,-1 25-15,125 0-16,-199-25 31,24 0 1,125 0-17,25 0 16,49 0 48,-74 0-48,49 0 78,25 0-93,-49 50-1,24-50 17,-24 0-17,-25 0 17,74 0 14,0 0-14,25-25 15,-25-25-32,25 25 16,0-24 1,0-1-17,0 25 1,0 0 31,0-49 0,0 49-47,0 0 31,0 1-31,50-1 94,173 25-63,-124 0-31,75 0 16,322 0 15,0 0 0,-124 0-15,149 0 15,-50 0 0,25 0 0,-347 0-15,-50 0 15,125 0 1,-26 0-1,-123 0-16,-26 0 17,1 0-1,-174 0 172,25 25-203</inkml:trace>
</inkml:ink>
</file>

<file path=ppt/ink/ink105.xml><?xml version="1.0" encoding="utf-8"?>
<inkml:ink xmlns:inkml="http://www.w3.org/2003/InkML">
  <inkml:definitions>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39.7093" units="1/cm"/>
          <inkml:channelProperty channel="Y" name="resolution" value="39.58763" units="1/cm"/>
          <inkml:channelProperty channel="T" name="resolution" value="1" units="1/dev"/>
        </inkml:channelProperties>
      </inkml:inkSource>
      <inkml:timestamp xml:id="ts0" timeString="2020-10-12T11:16:19.750"/>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1910 4688 0,'25'0'110,"50"0"-79,-26 0-31,125 0 31,-125 0-31,75 0 16,0 0 0,50 0-1,-25 0 1,-25 0-1,-25 0 1,-74 0 47,0 0-48,0 0 1,-1 0-16,1 0 15,0 0-15,49 0 16,1 0 0,-50 0-1,24 0 1,26 0 0,73 0-1,1 0 1,-25 0-1,-49 0 1,24 0 0,-25 0-1,26 0 1,-1 0 0,-25 0-1,-49 0 1,0 0-1,24 0 1,-24 0 0,50 0-1,-1 0 1,25 0 0,-49 0-1,-1 0 1,26 0-1,-1 0 1,-24 0-16,24 0 16,1 0-1,-1 0 1,-24 0 0,49 0 15,-25 0-16,50 0 1,25 0 0,-25 0-1,25 0 1,25 0 0,-25 0-1,99 0 1,-124 0-1,0 0 1,-50 0 0,-49 0-1,24 0 48,-24 0-48,0 0 1,0 0-16,74 0 31,-49 0-31,49 0 16,-49 0 0</inkml:trace>
</inkml:ink>
</file>

<file path=ppt/ink/ink106.xml><?xml version="1.0" encoding="utf-8"?>
<inkml:ink xmlns:inkml="http://www.w3.org/2003/InkML">
  <inkml:definitions>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39.7093" units="1/cm"/>
          <inkml:channelProperty channel="Y" name="resolution" value="39.58763" units="1/cm"/>
          <inkml:channelProperty channel="T" name="resolution" value="1" units="1/dev"/>
        </inkml:channelProperties>
      </inkml:inkSource>
      <inkml:timestamp xml:id="ts0" timeString="2020-10-12T11:16:22.594"/>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7640 5779 0,'50'0'31,"-25"0"-16,24 0 1,1 0-16,-1 0 16,51 50-1,-1-50 1,50 25 0,0 0-1,24-25 1,-24 0-1,-50 0-15,0 0 16,1 0-16,24 0 16,-25 0-16,75 0 15,-75 0 1,-74 0 31,24 0-32,-24 0 1,0 0 0,49 0-1,1 0 1,49 0 0,-50 0-1,25 0 1,50 0-1,-25 0 1,25 0 0,-99 0-16,49 0 15,-25 0 1,25 0 0,-49 0-1,0 0 1,24 0 31,0 0-32,26 0 1,-76 0 0,1 0 155,74 0-139,-49 0-17,0 0 1,-25 0 0,-1 0-1</inkml:trace>
</inkml:ink>
</file>

<file path=ppt/ink/ink107.xml><?xml version="1.0" encoding="utf-8"?>
<inkml:ink xmlns:inkml="http://www.w3.org/2003/InkML">
  <inkml:definitions>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39.7093" units="1/cm"/>
          <inkml:channelProperty channel="Y" name="resolution" value="39.58763" units="1/cm"/>
          <inkml:channelProperty channel="T" name="resolution" value="1" units="1/dev"/>
        </inkml:channelProperties>
      </inkml:inkSource>
      <inkml:timestamp xml:id="ts0" timeString="2020-10-12T11:16:34.492"/>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4540 10195 0,'24'0'78,"51"0"-62,-26 0 0,-24 0-1,25 0-15,-25 0 16,-1 0-16,1 0 0,0 0 31,25 0-15,-1 0-1,26 0 1,49 0 0,-25 0-1,0 0 1,25 0 0,25 0-1,-25 0 1,25 0-1,-75 0 1,1 0 0,-1 0-16,75 0 15,25 0 1,-75 0 0,-74 0-1,-1 0 48,26 0-48,0 0-15,-1 0 0,1 0 16,99 0 0,49 0-1,-24 0 1,-1 0-1,-73 0-15,48 0 16,-73 0 15,-50 0-15,-1 0 0,26 0-1,0 0 1,-1 0-1,-24 0 1,25 0 0,-1 0-1,26 0 1,-50 0-16,-1 0 31,1 0-15,25 0-1,-1 0 1,1 0 0,24 0 15,-49 0-15,0 0-1,25 0 1,-1 0-1,1 0 1,24 0 0,-24 0-1,-1 0 1,-24 0 187,0 0-187,0 0-1,24 0 1,-24 0 15,0 0-15,0 0-1,0 0 1,-1 0 109,1 0-109,25 0-1,-1 0 1,-24 0 0,0 0-1,0 0 1,0 0 15</inkml:trace>
</inkml:ink>
</file>

<file path=ppt/ink/ink108.xml><?xml version="1.0" encoding="utf-8"?>
<inkml:ink xmlns:inkml="http://www.w3.org/2003/InkML">
  <inkml:definitions>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39.7093" units="1/cm"/>
          <inkml:channelProperty channel="Y" name="resolution" value="39.58763" units="1/cm"/>
          <inkml:channelProperty channel="T" name="resolution" value="1" units="1/dev"/>
        </inkml:channelProperties>
      </inkml:inkSource>
      <inkml:timestamp xml:id="ts0" timeString="2020-10-12T11:16:36.385"/>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10394 11509 0,'49'0'78,"75"25"-47,-49 0-31,24-25 0,25 0 16,74 0-1,-24 0 1,0 0-1,-50 0 1,-75 25 0,1-25-16,-25 0 93,-1 0-77,26 0 0,0 0-1,-26 0 79,-48 0 94,-51 0-173,26 0 1,-1 0-1,-24 0 1,-26 0-16,26 0 16,-100 0-16,50 0 31,25 0-15,74 0 46,0 0-46,1 0 31,-1 0-1,0 0-14,0 0-17,0 0 17,-24 0-32,-1-25 15,1 25-15,-26 0 16,26 0-1,24 0 95</inkml:trace>
</inkml:ink>
</file>

<file path=ppt/ink/ink109.xml><?xml version="1.0" encoding="utf-8"?>
<inkml:ink xmlns:inkml="http://www.w3.org/2003/InkML">
  <inkml:definitions>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39.7093" units="1/cm"/>
          <inkml:channelProperty channel="Y" name="resolution" value="39.58763" units="1/cm"/>
          <inkml:channelProperty channel="T" name="resolution" value="1" units="1/dev"/>
        </inkml:channelProperties>
      </inkml:inkSource>
      <inkml:timestamp xml:id="ts0" timeString="2020-10-12T11:16:41.184"/>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2183 12551 0,'0'-25'79,"50"25"-64,-1 0 1,26 0-16,-1 0 15,1 0-15,-1 0 16,0 0 0,75 0-16,-25 0 15,-24 0 17,-76 0 46,26 0-47,-25 0-31,49 0 16,1 0-16,24 0 15,0 0 1,0 0-1,50 0 1,0 0 0,0 25 15,-75-25-15,1 0 15,-1 0-31,50 0 15,99 0 1,-74 0 0,-50 0-1,-74 0 251,49 0-250,-49 0-16,50 0 15,-26 0 266,51 0-249,-1 0-17,-50 0 1,-49-25 203</inkml:trace>
</inkml:ink>
</file>

<file path=ppt/ink/ink11.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36.43264" units="1/cm"/>
          <inkml:channelProperty channel="Y" name="resolution" value="36.48649" units="1/cm"/>
          <inkml:channelProperty channel="T" name="resolution" value="1" units="1/dev"/>
        </inkml:channelProperties>
      </inkml:inkSource>
      <inkml:timestamp xml:id="ts0" timeString="2020-10-13T04:42:26.323"/>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2081 5592 0,'0'-18'156,"36"0"-125,-1 18-15,0 0 0,0 0-16,54 0 15,158 0 1,123 0-1,106 0 1,-105 0 0,-142 0-1,-70-17 1,-89 17 0,1 0-1,17 0 1,18 0-1,-71 0 17,-17 0 108,17 0-124,36 0 0,-18 0-16,105 0 15,36 0 1,-35 35-1,-35-35 17,-36 0-17,106 18 1,17-18 0,89 0-1,-35 0 1,17 17-1,-88 18 1,-106-17-16,1-18 16,16 0-1,89 18 1,0-1 0,-52-17-1,-72 0 1,-52 18 46,-1-18-46,19 0 0,-1 18-1,-17-18 63,35 0-46,35 0-32,53 0 15,-53 0 16,-70 0 94,-1 0-109,19 0 0,34 0-1,89 0 1,0 0 0,-71 0-1,-71 0 1,-69 0 312,16 0-328,-17 0 16,-17 0-1,-71 0 1,70 0-16,1 0 15,-1 0-15,0 0 16,-34 0 0,-19 0-1,-35 0 1,-17 0 0,53 0-1,52 0 16,18 17-15,35-17 0,-17 0-1,0 0 1,17 0-16,-70 36 16,35-36-1,0 0 1,0 0-1,-17 0 1,-36 0 0,0 0-1,-17 0 1,-19 0 0,1 0-1,-35 0 16,53 0-15,-1 0 0,53 0-1,36 0 1,0 0 0,0 0-1,-1 0 1,-34 0-1,17 0 1,18 0 0,-36 17-1,18-17 1,-35 0 0,17 0 15,-34 0-16,-1 0 1,-35 0 0,-71 0-1,18 0 1,-18 0 0,89 0-1,-18 0 1,52 0-1,-16 0 1,16 0 0,54 0-1,-35 0 1,17 0 0,-18 0 15,1 0-16,-1 0 1,-17 0 0,17 0-1,54 0 1,-1 0 0,0 0-1,1 0 1,-36 0-1,18 0 48,17 0-47,-17 0-1,-1 0 1,-52 0-1,0 0 1,17 0 0,36 0-16,17 0 15,-17 0 1,0 0 31,0 0-32,17 0 1,-35 0 0,0 0-1,18 0 1,17 0 0,1 0 374,17-17-374,0-19-1,0 19-15,-18-54 16,0 1 0,18 34-1,0 1 1,0 0 218,18 17-218,-18-17-16,35 35 125,18 0-109,0 0-1,53 0 1,35 0-1,71 0 1,17 0 0,-88-18-1,-53 18 1,-70 0 0,0 0 30,70 0-30,123 0 0,54 0-1,-71 35 1,-88-35 0,0 18-1,-53 0 1,35 17-1,71 0 1,-36-17 0,-88-18-16,18 0 31,0 18-15,18-1-1,52-17 1,107 35-1,-72-17 1,1 17 0,0 1-1,35-19 1,-71 1 0,-35-18-1,1 0 1,-36 0-1,17 0 1,-17 0 0,35 0-1,36 0 17,-1 0-17,-70 0 1,-35 0-1,52 0 17,107 0-17,34 0 1,-122 0-16,16-18 16,-87 18 62,35 0 0,0 0-78,0-17 15,-36 17 1,36 0-16,-35 0 16,17 0-1,1 0 1</inkml:trace>
</inkml:ink>
</file>

<file path=ppt/ink/ink110.xml><?xml version="1.0" encoding="utf-8"?>
<inkml:ink xmlns:inkml="http://www.w3.org/2003/InkML">
  <inkml:definitions>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39.7093" units="1/cm"/>
          <inkml:channelProperty channel="Y" name="resolution" value="39.58763" units="1/cm"/>
          <inkml:channelProperty channel="T" name="resolution" value="1" units="1/dev"/>
        </inkml:channelProperties>
      </inkml:inkSource>
      <inkml:timestamp xml:id="ts0" timeString="2020-10-12T11:16:44.120"/>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2357 13692 0,'49'0'78,"26"0"-62,-1 0-16,25 0 15,224 0 1,-125 0 0,298 0-1,-74 0 1,-75 0 15,-173 0-15,-75 0-1,-49 0 1,24 0 0,25 0-16,1 0 15,24 25 1,25-25-1,-25 0 1,0 0 0,-50 0-1,-24 0 17,-1 0-17,26 0 1,-1 0-1,-49 0 17,0 0-17,74 0 1,-25 0 0,-24 0-16,0 0 15,-1 0 1,1 0-1,-25 0 1,-1 0 78,26 0-79,-25 0 1,0 0 78,-1 0-79,1 0 1,0 0 0,0 0-1,0 0-15,24 0 16,-24 0 15</inkml:trace>
</inkml:ink>
</file>

<file path=ppt/ink/ink111.xml><?xml version="1.0" encoding="utf-8"?>
<inkml:ink xmlns:inkml="http://www.w3.org/2003/InkML">
  <inkml:definitions>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39.7093" units="1/cm"/>
          <inkml:channelProperty channel="Y" name="resolution" value="39.58763" units="1/cm"/>
          <inkml:channelProperty channel="T" name="resolution" value="1" units="1/dev"/>
        </inkml:channelProperties>
      </inkml:inkSource>
      <inkml:timestamp xml:id="ts0" timeString="2020-10-12T11:16:45.895"/>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12031 13791 0,'49'0'140,"125"0"-124,-50 0 0,0 0-16,273 0 15,74 0 1,-49 0 0,-50 0-1,-124 0 1,-74 0-1,-26 0 1,-73 0-16,49 0 31,0 0-15,-25 0-16,-49 0 16,49 0 15,-25 0-16,1 0 1,-26 0 0,1 0-1,24 0 1,-49 0 0,25 0-1,-25 0-15,49 0 16,-49 0-1,0 0-15,49 0 16,-49 25 0,49-25-1,1 0 1,49 0 0,0 0-1,-100 0 16</inkml:trace>
</inkml:ink>
</file>

<file path=ppt/ink/ink112.xml><?xml version="1.0" encoding="utf-8"?>
<inkml:ink xmlns:inkml="http://www.w3.org/2003/InkML">
  <inkml:definitions>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39.7093" units="1/cm"/>
          <inkml:channelProperty channel="Y" name="resolution" value="39.58763" units="1/cm"/>
          <inkml:channelProperty channel="T" name="resolution" value="1" units="1/dev"/>
        </inkml:channelProperties>
      </inkml:inkSource>
      <inkml:timestamp xml:id="ts0" timeString="2020-10-12T11:16:56.253"/>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8558 17016 0,'25'0'63,"148"0"-32,26 0-16,-125 0-15,75 0 16,-99 0 0,24 0-16,25 0 15,-74 0-15,50 0 16,-51 0 15,76 0-15,-26 0-1,-24 0 1,24 0 0,-24 0-1,49 25 1,-50-25 0,1 0-16,49 0 15,0 0 1,26 0-1,-26 0 1,-50 0 0,26 0-1,-50 0 1,49 0 15,-49 0 188,24 0-188,-24 0-31,25 0 16,-75 0 93,-49 0-93</inkml:trace>
</inkml:ink>
</file>

<file path=ppt/ink/ink113.xml><?xml version="1.0" encoding="utf-8"?>
<inkml:ink xmlns:inkml="http://www.w3.org/2003/InkML">
  <inkml:definitions>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39.7093" units="1/cm"/>
          <inkml:channelProperty channel="Y" name="resolution" value="39.58763" units="1/cm"/>
          <inkml:channelProperty channel="T" name="resolution" value="1" units="1/dev"/>
        </inkml:channelProperties>
      </inkml:inkSource>
      <inkml:timestamp xml:id="ts0" timeString="2020-10-12T11:17:01.117"/>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2382 17835 0,'-25'24'31,"25"1"32,0 0-32,0 0-16,25-25-15,24 0 16,1 0 0,99 0-1,24 0 1,26 0 0,74 0-1,24 0 1,-49 0-1,-99 0 1,-50 0 0,25 0-1,25 25 1,-50-25-16,100 24 16,-1-24-1,-49 0 1,0 0-1,0 0 17,24 0-17,26 0 1,-26 0 0,-98 0-1,-26 0 1,-24 0 31,25 0-47,-1 0 15,76 0 1,23 0 0,-73 0-16,74 0 15,24 0 1,-24 0-1,0 0 1,-25 0 15,0 0-15,0 0 0,-25 0-1,0 0 1,-24 0-1,24 0 1,-25 0 0,-24 0-16,49 0 15,-49 0 1,49 0 0,50 0-1,0 0 1,-50 0-1,-25 0 1,-24 0 15,-25 0-15,0 0 0,24 0-1,1 0 1,-1 0-1,-24 0 1,25 0 0,-25 0-1,49 0 1,25 0 0,0 0-1,-49 0 1,-25 0-1,25 25 64,-26-25-79,26 25 15,0 0 1,24-25-1,-49 0 1,0 0 0,49 0-1,-49 25 1,0-25 15,-1 0-15,1 0-16,25 0 15,-25 0 1,-1 0 0,1 0 15,0 24 31,0-24-46,-25 25 0,74-25-16,-24 0 31</inkml:trace>
</inkml:ink>
</file>

<file path=ppt/ink/ink114.xml><?xml version="1.0" encoding="utf-8"?>
<inkml:ink xmlns:inkml="http://www.w3.org/2003/InkML">
  <inkml:definitions>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39.7093" units="1/cm"/>
          <inkml:channelProperty channel="Y" name="resolution" value="39.58763" units="1/cm"/>
          <inkml:channelProperty channel="T" name="resolution" value="1" units="1/dev"/>
        </inkml:channelProperties>
      </inkml:inkSource>
      <inkml:timestamp xml:id="ts0" timeString="2020-10-12T11:17:06.638"/>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12130 18107 0,'-50'25'16,"25"0"-1,50-25 126,149 0-125,173 0 15,-124 0-15,-99 0-1,-49 0-15,-26 0 16,1 0-16,0 0 15,-26 0-15,76 0 16,24 0 0,0 25-1,0 0 1,0-1 0,-25-24 15,0 50-16,25-50 1,25 0 0,49 0-1,-24 0 1,74 0 0,50 0-1,-1 0 1,-24 0-1,-198 0-15,-26 0 16,1 0-16,0 0 16,-1 0 15,1 0-15,-1 0-1,51 0 16,-26 0-15,0 0 0,-24 0-1,-25 0 1,0 0 0,49 0-1,-49 0-15,99 0 16,-50 0-1,-49 0 1,0 0 0,25 0 15,-1 0-15,1 0-1,-25 0 16,24 0-15,26 0 0,-51 0-16,26 0 15,-25 0 1,0 0 46,-1-25-62,1 25 47,0 0 78,25-25-109,-1 1 15</inkml:trace>
</inkml:ink>
</file>

<file path=ppt/ink/ink115.xml><?xml version="1.0" encoding="utf-8"?>
<inkml:ink xmlns:inkml="http://www.w3.org/2003/InkML">
  <inkml:definitions>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39.7093" units="1/cm"/>
          <inkml:channelProperty channel="Y" name="resolution" value="39.58763" units="1/cm"/>
          <inkml:channelProperty channel="T" name="resolution" value="1" units="1/dev"/>
        </inkml:channelProperties>
      </inkml:inkSource>
      <inkml:timestamp xml:id="ts0" timeString="2020-10-12T11:17:11.388"/>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5507 15825 0,'74'0'78,"1"0"-62,49 0-1,-25 0 1,0 0-16,0 0 0,75 0 16,-25 0-1,-25 0 1,0 0-1,0 0 17,-50 0-17,1 25 1,-26-25 0,51 0-1,-26 25 1,50 0-1,75-25 1,-100 0-16,50 0 16,-50 0-1,0 0 1,25 25 0,-74-25-1,24 0 1,-24 0 15,-1 0-15,-24 0-1,25 24 17,-25-24-32,24 0 15,1 0-15,24 0 16,75 0-1,25 0 1,24 0 0,-49 0-1,-75 0 1,1 0 0,49 0-1,25 0 1,49 0 15,0 0-15,1 0-1,-50 0 1,24 0 0,1 0-1,0 0 1,-50 0-16,124 0 15,0 0 1,-50 0 0,1 0-1,-1 0 1,25 0 0,-49 0-1,-25 0 1,-25 0-1,-25 0 17,-25 0-17,1 0-15,49 0 16,-25 0 0,0 0-1,25 0 1,25 0-1,-25 0 1,-25 0 0,50 0-1,0 0 1,25 0 0,-50 25-1,49 0 1,-49-25 15,50 0-15,-25 0-1,-100 0 1,26 0 0,-1 25-1,25-25 1,1 0-1,-1 0 1,-25 0 0,-49 25-1,0-25 173,25 0-173,74 24 17,0-24-32,-75 0 15,-24 0-15,25 0 16</inkml:trace>
</inkml:ink>
</file>

<file path=ppt/ink/ink12.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36.43264" units="1/cm"/>
          <inkml:channelProperty channel="Y" name="resolution" value="36.48649" units="1/cm"/>
          <inkml:channelProperty channel="T" name="resolution" value="1" units="1/dev"/>
        </inkml:channelProperties>
      </inkml:inkSource>
      <inkml:timestamp xml:id="ts0" timeString="2020-10-13T04:42:34.777"/>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7197 10425 0,'0'0'0,"17"0"94,19 17-94,-1 1 15,53-18 1,53 18-16,230-18 15,122 35 1,-52-35 0,106 70-1,-70-52 1,-72 35 0,-34-53-1,17 18 1,-159-18-1,-70 0 1,-71 17 15,71 36-15,-36-35 0,18 17-1,-17-35 1,52 0-1,-88 0 1,-35 0 0,18 18-1,-1-18 1,1 17 0,-1-17-1,89 0 1,106 0-1,-124 0-15,88 0 32,-17 0-17,-18 0 1,-106 0 0,-35 0-1,0 0 1,-18 0-1,53 0 1,1 0 0,87 36-1,106-19 1,18-17 0,-229 0-1,34 0 1,-34 0-1,52 0 17,19 0-17,34 0 1,-35 18 0,0-18-1,-70 0 1,-54 0 296,19-18-296,-36 1 15,17-1-15,1-17-16,53 17 109,-1 18-93,-17-35-1,35 35 1,-53 0 125,-17 0-141,0-18 15,-18-17 95,0 17-63,0 1 46,0-1-93,17 0 16,1 1 0,35-36-1,-35 35 1,-18 0 31,0 1 0,0-1-32,0 1-15,0-19 31,0 19-15,0-1 0,0 0-1,0 1 48,-18-1-48,0-17 1,-35 17 0,36 18-1,-1 0 1,-35 0 0,18 0-1,0-18 16,-18 18-15,17 0-16,-34 0 16,-1 0-1,-35 0 1,18 0 0,-18 0-1,-35-35 1,53 35-1,-88 0 1,-54 0 0,1 0-1,123 0 1,0 0 0,54 0-1,34 0 1,-17 0-1,-18 0 17,-88 0-17,35 0 1,-18 0 0,18 18-1,18-1 1,0 1-1,-53-18 1,-53 0 0,35 0-1,-35 0 1,53 0 0,-141 0-1,17 0 16,89 0-15,17 18 0,53-18-1,18 0 1,-18 0 0,-35 0-1,0 0 1,53 0-1,0 17 1,52-17 0,-105 0-1,-53 0 1,35 0 0,71 18-1,18-18 16,34 0-15,-87 0 0,-247 0-1,140 0 1,124 0 0,18 0-1,35 0 1,-35 0-1,-53 0 1,-124-35 0,89 17-1,70 18 1,36 0 0,-36 0-1,-35-18 16,88 1-15,18 17 0,17-18 15,0 18-15,-52 0-1,-107-17 1,-70 17-1,0 0 1,124 0 0,105 0-1,1 0 79,-19-18-78,1 0-1,-18 1 1,36 17 62,-1 0 156,0 0-187,18 17 0,0 1-31,0 0-16,53-1 15,18 1 1,35-18-16,88 35 16,35-17-1,141 52 1,-87-34 0,69-19-1,125 19 1,-54-36-1,-53 0 1,-140 0 0,-142 0-1,-71 0 48,19 0-48,-1 0-15,36 0 16,-36 0 0,-18 0-1,1 0 1,35 0 0,53 0-1,-71 0 1,36-18-1,-1 0 1,71 18 0,-17 0-1,105 0 1,53 0 15,54 0-15,-107 0-1,-106-17 1,-105-1 0,0 18 109,-1 0-125,1 0 15,17 0 1,0 18 0,1-1-1,122 1 1,-16 17-1,-54-35 1,-71 0 0,1 0-1,0 0 1,-1 18 0,142 35-1,88-36 1,18 54-1,-71-71 1,-89 35 0,-87-35-1,17 0 1,36 18 0,88-18 15,-36 0-16,-35 0-15,36 0 16,-18 17 0,35 1-1,0 0 1,-35-18 0,-18 0-1,-53 0 1,18 0-1,35 0 1,18-36 0,-18 19-1,71-36 17,-18 0-17,-17 0 1,-36 18-1,-53 17 1,-53 18 265,-34 0-281,-1 0 16,-18 0 0,36 0-16,-36 0 15,18 0 1,-88 0-1,18 0 1,-54 0 0,-87 0-1,-18 0 17,140 0-17,72 0 1,35 0-1,17 0 1,-17 0 31,-18 18-31,17-18-1,-52 0 1,53 0-1,0 0 17,17 0-17,0 0-15,-70 0 16,-35 0 15,88 0-31,-107 0 16,-52 0-1,53 17 1,-35 1 0,52 0-1,54-18 1,17 0 0,-88 0-1,-124 0 1,71 0-1,18 0 1,123 0 0,-53 0 15,-35 0-15,70 0-1,1 0 1,-18 0-1,17-18 1,-35 0 0,-17 1-1,-18-1 1,70 18 0,-52 0-1,-1 0 1,-52 0-1,17 0 1,-106 0 0,54 0 15,105 0-15,35 0-1,36-17 1,17 17-1,-34 0 1,-19 0 0,36 0-1,-1 0-15,-16 0 16,-19 0 0,0 0-1,1 0 1,-18 0-1,35 0 1,0 0 0,35 0 15,-88 17-15,1 18-1,-37-35 1,54 18-1,-106-18 1,71 0 0,-36 18-1,106-18 1,0 0 0,18 0-1,17 0 79,1 0-78,-19 0-16,19 0 15,-1 0 1,-17 0-1,-36 0 1</inkml:trace>
</inkml:ink>
</file>

<file path=ppt/ink/ink13.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36.43264" units="1/cm"/>
          <inkml:channelProperty channel="Y" name="resolution" value="36.48649" units="1/cm"/>
          <inkml:channelProperty channel="T" name="resolution" value="1" units="1/dev"/>
        </inkml:channelProperties>
      </inkml:inkSource>
      <inkml:timestamp xml:id="ts0" timeString="2020-10-13T04:42:42.274"/>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8237 11695 0,'18'0'47,"17"0"-47,18 0 16,35 0-1,1 0-15,193 0 16,106 0 0,141 35-1,282-35 1,-34 0-1,-336 0 17,-124 0-17,-229 35 1,-70-35 0,-1 0-1,36 18 1,71-18-1,211 0 1,-159 0 0,-87 0-1,-72 0 204,19 0-219,69 17 16,36-17-1,1 0 1,-125 0 0,1 0 327,-1 0-343,19 0 94,-19 0-78,19-17-1,17 17 1,17 0 0,1-18-1,-54 18 16,-17-17 235,0-1-266,0-17 16,0 17-1,-17-17 1,17 17 15,0 0-31,0 1 31,0-1-15,0 0 31,-18 1-31,0-1 77,1 1-77,-18 17 0,-18 0-1,-18-18 1,36 18-1,-36-18 1,1 1 0,-54-1-1,71 18-15,-123-18 16,-1 18 0,-105-53-1,35 36 1,18 17 15,70-18-15,89 18-1,-18 0 1,-1 0 0,1 0-1,-18-17 1,-70 17-1,141 0-15,-89 0 16,-35-18 0,54 18-1,-1 0 1,35-18 0,1 18-1,-1 0 16,-17 0-15,-18 0 0,35 0-1,36 0 1,-18 0 0,0 0-1,-35 0 1,-35 0-1,-18 0 1,-36-53 0,54 53-1,52-17 1,18 17 0,0-36-1,-17 36 16,-1 0-15,-52 0 0,-18 0-1,17 0 1,36 0 0,53 0-1,-1 0 110,19 0-125,-18 0 16,-1 0-1,1 0 1,17 0 0,-17 0 77,0 0-93,17 0 16,-35 0 0,18 0-1,17 0 1,1 0 0,-1 0 15,0 0 188,-17 0-204,17 0 1,-17 18-1,18-18 32,17 18-31,0-1 0,0 1-1,0 0 1,-18-1-1,18 19 1,-35 16 0,17-16-1,18-1 1,0-17 109,0 17-109,0-17 30,-18-1-30,18 1 109,0-1-62,36-17-48,-19 0 1,160 0-1,-89 0-15,35 0 16,-34 0 0,-72 0-1,1 0 1,-1 0 31,1 0-32,106 0 1,17-17 0,-106 17-1,-17 0 1,17 0 171,35 0-171,1 0-16,0-18 16,34 1-1,-34-1 1,-36 18 31,0 0-47,-17 0 15,0 0 17,17 0 46,18 0-63,17 18-15,19 17 16,52-35 0,-88 0-1,-36 0 1,1 0 0,17 0-1,18 17 1,0-17-1,0 18 1,-35 0 15,35-18-31,88 17 16,-53-17 0,18 0 15,-53 0-16,17 0 1,36 0 0,17 0-1,-70 0 1,0 0 0,-17 0-1,34 18 1,-17-18-16,18 0 15,-1 0 1,1 0 0,-36 35-1,-17-35 17,-1 0-17,19 0 1,69 0-1,178 0 1,-1 0 0,-70 0-1,-36 0 1,-141 0 0,-17 0-1,52 0 1,36 0-1,-18 0 1,-35 0 0,-35 0 187,17 18-203,-17-18 15,52 0 1,89 0 0,-18 0-1,-123 0 1,17 0 203,18 0-219,18 0 15,-36 0 1,0 0 0,-17 0 171,17 0-93,18 0-94,-35 0 15,17 0 1</inkml:trace>
</inkml:ink>
</file>

<file path=ppt/ink/ink14.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36.43264" units="1/cm"/>
          <inkml:channelProperty channel="Y" name="resolution" value="36.48649" units="1/cm"/>
          <inkml:channelProperty channel="T" name="resolution" value="1" units="1/dev"/>
        </inkml:channelProperties>
      </inkml:inkSource>
      <inkml:timestamp xml:id="ts0" timeString="2020-10-13T04:42:50.815"/>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13917 3246 0,'18'0'94,"88"0"-79,-18 0-15,141 0 32,-88 0-17,-88 0 1,-35 0 62,-1 17-62,1-17 15,0 0-31,-1 0 78,36 18-78,53 17 16,176 18-1,159 0 1,-159-35-1,-211-18 1,0 0 172,17 0-173,35 0 1,-35 0-1,-52 0 189,-19 0-204,36 17 15,0-17 1,53 0-1,17 36 1,-87-36 0,-19 0 234,1 0-235,35 0 1,-18 0 0,1 0-1</inkml:trace>
</inkml:ink>
</file>

<file path=ppt/ink/ink15.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36.43264" units="1/cm"/>
          <inkml:channelProperty channel="Y" name="resolution" value="36.48649" units="1/cm"/>
          <inkml:channelProperty channel="T" name="resolution" value="1" units="1/dev"/>
        </inkml:channelProperties>
      </inkml:inkSource>
      <inkml:timestamp xml:id="ts0" timeString="2020-10-13T04:42:54.905"/>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14517 2981 0,'17'0'63,"19"0"-48,-19 0 1,36 0-1,106 0 1,88-18 15,-124-17-31,124 0 16,18-18 0,-71 18-1,-159 17 1,1 18 15,16 0 0,19 0-31,0 0 16,34-18 0,-87 18 77,35 0-93,0 0 16,0 0 0,70 0-1,-105 0 1,0 0 109,-1 0-63,1 0-62,-1 0 16,1 0 15,0 0-15,17 18-1,-35 0 110,18 35-109,-1-53 0,-17 17-1,0 18 188,0-17-187,-17-18 172,-1 0-188,0 18 15,1 17-15,17-17 156,0-1-156,-36-17 125,1 0-109,0 0 0,-71 0-1,36 0 1,-36 0 0,18 0-1,-71 0 1,18 0-1,0 0 1,17-17 0,36-19-1,53 36 142,-1 0-157,1 0 15,17 0 1,-52-17-1,17 17 1,0 0 0,-18 0-1,-34 0 1,16 0 0,1 0-1,35 0 1,-53 0-1,18 0 1,-35 0 0,70 0-1,-18 0 1,54 0 0,-1 0-1,-17 0 1,17 0-1,1 0 204,-19 0-219,1 0 16,-53 0-1,17 0 1,54 0 0,-1 0 31,-17 0 46,35 17-77,-36-17-16,19 0 16,-19 36-1,19-36 1,17 17-1,-18-17 1,1 18 0,-1 0-1,0-1 1,18 36 93,0-18-109,0 1 16,0 17 0,18-1-1,-18 1 1,18-35 124</inkml:trace>
</inkml:ink>
</file>

<file path=ppt/ink/ink16.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36.43264" units="1/cm"/>
          <inkml:channelProperty channel="Y" name="resolution" value="36.48649" units="1/cm"/>
          <inkml:channelProperty channel="T" name="resolution" value="1" units="1/dev"/>
        </inkml:channelProperties>
      </inkml:inkSource>
      <inkml:timestamp xml:id="ts0" timeString="2020-10-13T04:43:00.828"/>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758 4851 0,'-17'0'234,"-36"0"-234,0-18 16,18 0 0,-1 18-1,1-17 1,-18 17-1,18 0-15,17 0 16,1 0 0,-54-18 15,36 18 0,-36 0-15,54 0-1,-1 0 1,0 0 156,-17-17-141,17-1-15,-17 0-1,-18 1 1,53-1 125,0 0-94,18 1-32,0-1 1,-1 18-1,1-35 1,17 17 0,-17-17-1,35 35 1,-18 0 0,35 0-1,-17 0 1,-35 0-1,0 0 1,-1 0 78,1 0-94,35 0 15,0 0 1,70-18 0,-17 1-1,-35-1 1,-36 18 0,-70-35 421,17 35-437,-35-18 16,-35-17-1,17 17 1,18-17 0,1 17-1,34 18 110,0 0-94,1 0 48,-1 0-64,0 0-15,1 0 16,-1 0-1,0 0-15,-35-17 16,36 17 15,-18 0-15,17 0 0,0-18 155,18 0-124,18 1-47,35-36 16,-18 53 0,18-36-1,88-34 1,36-18-1,-54 35 1,-35 0 0,-70 53 140,-1 0-109,1 0-32,0 0 1,17 0 125,-35 17-94,-18-17 124,-52 0-155,-18 0 0,-142 0-1,72 0 1,87 0 0,53 0 234,1 0-235,-1 0 16,0 0-31,-17 0 16,18 0 0,-1 18-1,0 0 157,-17-18-156,17 0 78,18 35-32,0 0-62,18 1 16,0-19-1,-18 19 1,35-1 0,18 18-1,-18 0 1,0-53-1,-17 17 32,0-17-31,-1 0 0,36 0-16,0 0 15,-18 0-15,54 0 31,-54 0-15,0 0 47,-17 0-63,52 0 15,-17 0 1,-35 0-1,0 0 1,-1 0 62</inkml:trace>
</inkml:ink>
</file>

<file path=ppt/ink/ink17.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36.43264" units="1/cm"/>
          <inkml:channelProperty channel="Y" name="resolution" value="36.48649" units="1/cm"/>
          <inkml:channelProperty channel="T" name="resolution" value="1" units="1/dev"/>
        </inkml:channelProperties>
      </inkml:inkSource>
      <inkml:timestamp xml:id="ts0" timeString="2020-10-13T04:43:04.593"/>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9260 12841 0,'18'0'109,"17"18"-109,18-1 16,0-17 0,141 18-1,-106 0-15,124-1 16,35 1-1,-35 0 1,-54 17 0,-52-17-1,0-18 1,18 17 0,-19 18-1,19-17 1,-71 0-1,-36-18 1,36 0 0,124 35-1,-89-35 17,53 0-17,-70 0 1,-1 0-1,-35 0 1,-35 18 0,36-1-1,17-17 1,52 0 0,54 0-1,-18 0 1,-88 0-1,-35 0 110,0 0-125,-1 0 16,18 0 0,54 0-1,-54-35-15,-17 35 16,-1-18 78,-17 1-94,0-1 15,35 18 1,-35-18 0,18 18 46,-18-52-31,0 34-15,18-17 0</inkml:trace>
</inkml:ink>
</file>

<file path=ppt/ink/ink18.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36.43264" units="1/cm"/>
          <inkml:channelProperty channel="Y" name="resolution" value="36.48649" units="1/cm"/>
          <inkml:channelProperty channel="T" name="resolution" value="1" units="1/dev"/>
        </inkml:channelProperties>
      </inkml:inkSource>
      <inkml:timestamp xml:id="ts0" timeString="2020-10-13T04:43:08.164"/>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12665 12929 0,'0'-17'31,"0"-1"-31,0 0 281,-18 1-265,-70-1 0,0 0-1,-36 1 1,-17 17 0,18 0-1,-1 0 1,1 0-1,35 0 1,-1 0 0,54 0 15,-18 0-15,0 0-1,36 0 1,17-18-1,-36 18 1,19 0 0,-19 0-16,19 0 15,-107 0 1,-52 0 0,35 0-1,0 0 1,17 0-1,18 0 1,1 0 15,34 0-15,18 0 0,-35 0-1,0 0 1,35 0-1,-53 0 1,-35 0 0,53 0-1,-1 0 1,54 0 0,17 0-1,1 0 63,-1 0-62,-52 0-16,17 0 16,-35 0-1,-18 0 1,88 0-1,-17 0 1,-18 0 0,18 0-1,17 0 1,0 0 31,1 0 15,-1-17-30,0-1-17,18-35 1,0 18-1,0-18 1,-17 53 0,17-35-1,0-18 1,0 35 15,0 0-15,0 1-16,35 17 250,89 0-250,-36 17 15,88 19-15,106-19 32,-17 1-17,-18 35 1,-177-53-16,1 17 16,-53-17-16,35 18 15,-1-18 1,1 0-1,18 0 1,35 0 0,-18 0-1,-35 0 1,0 0 0,0 0-1,-36 0 1,36 0-1,18 0 17,-18 0-17,-18 0 1,18 0 0,-35 0-1,52 0 1,1 0-1,-36 0 1,0 0 0,36 35 15,-18-35-31,-18 0 16,124 18-1,-124-18 1,-17 0 15,-1 18-15,54-18-1,35 0 1,-1 0 0,1 0-1,-17 0 1,-37 0-1,-34 0 1,0 0 0,52 0-1,-17 0 1,-18 0 0,1 0 202,-1-18-186,-17 18-32,35-18 15,-1 1 1,-16-19 15,-19 36-15,-17-17 31,0-1-47,0 1 15,0-1 1,0 0 124,0 1-124,0-1 0,-53 18-1,36 0 1,-1 0 0,1 0-1,-19 0 16,19 0-15,-19 0 0,19 0-1,-19 0 1,19 0 0,-18 0-1,17 0 16,0 0 1,1 18-17,-54-18 1,1 17 0,-54-17-1,1 18 1,17-18-1,0 0 1,53 0-16,-53 35 16,36-17-1,34-1 1,19-17 0,-1 0 30,18 18-46,-18-18 32</inkml:trace>
</inkml:ink>
</file>

<file path=ppt/ink/ink19.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36.43264" units="1/cm"/>
          <inkml:channelProperty channel="Y" name="resolution" value="36.48649" units="1/cm"/>
          <inkml:channelProperty channel="T" name="resolution" value="1" units="1/dev"/>
        </inkml:channelProperties>
      </inkml:inkSource>
      <inkml:timestamp xml:id="ts0" timeString="2020-10-13T04:43:15.311"/>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13617 4180 0,'36'0'234,"52"0"-234,88 0 16,0 0-1,301 0 1,-89 0 0,-212 0-1,-141 0 1,1 0 93,17 0-109,17 18 16,1-18-16,17 18 15,-53-18 17,18 0-17,53 35 1,70-35 0,-17 0-1,-18 0 1,36 0-1,-36 0 1,-88 0-16,-36 0 16,19 0-1,-19 0 345,18-18-313</inkml:trace>
</inkml:ink>
</file>

<file path=ppt/ink/ink2.xml><?xml version="1.0" encoding="utf-8"?>
<inkml:ink xmlns:inkml="http://www.w3.org/2003/InkML">
  <inkml:definitions>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39.7093" units="1/cm"/>
          <inkml:channelProperty channel="Y" name="resolution" value="39.58763" units="1/cm"/>
          <inkml:channelProperty channel="T" name="resolution" value="1" units="1/dev"/>
        </inkml:channelProperties>
      </inkml:inkSource>
      <inkml:timestamp xml:id="ts0" timeString="2020-10-12T10:43:06.660"/>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10468 2307 0,'25'0'47,"0"0"-32,-1 0-15,51 0 16,-1 0-1,1 0-15,73 0 16,-24 0 0,50 0-1,-25 0 1,0 0 0,-25 0-1,25 0 1,-25 0 15,24 0-15,-48 0-1,-1 0 1,-74 0 0,-1 0-1,1 0 1,74 0-1,-49 0-15,49 0 16,25 0 0,-74 0-1</inkml:trace>
</inkml:ink>
</file>

<file path=ppt/ink/ink20.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36.43264" units="1/cm"/>
          <inkml:channelProperty channel="Y" name="resolution" value="36.48649" units="1/cm"/>
          <inkml:channelProperty channel="T" name="resolution" value="1" units="1/dev"/>
        </inkml:channelProperties>
      </inkml:inkSource>
      <inkml:timestamp xml:id="ts0" timeString="2020-10-13T04:43:18.798"/>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11113 5733 0,'17'0'78,"36"0"-46,0 0-32,141 0 15,53 0 1,0 0 0,-18 0 15,-105-36-16,-36 36 1,-70 0-16,52 0 16,18 0-1,-17 0 1,-18 0 0,-36 0 15,89 0-16,35 0 1,0 0 0,-52 0-1,-54 0 1,-17 0 0,17 0-1,53 0 1,106 0-1,141 0 1,18 0 0,-124 0-1,-158 0 1,-54 0 46,1-17-46,17 17-16,1 0 16,-1 0-16,0 0 15,18-18 1,-18 18 15,-17 0-15,0 0-1,-1 0 17,72 0-17,16 0 1,-16 0 0,-19 0-1,-52 0-15,-1 0 188,19 0-173,17 0-15,17 0 16,1 0 0,-54 0-1</inkml:trace>
</inkml:ink>
</file>

<file path=ppt/ink/ink21.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36.43264" units="1/cm"/>
          <inkml:channelProperty channel="Y" name="resolution" value="36.48649" units="1/cm"/>
          <inkml:channelProperty channel="T" name="resolution" value="1" units="1/dev"/>
        </inkml:channelProperties>
      </inkml:inkSource>
      <inkml:timestamp xml:id="ts0" timeString="2020-10-13T04:43:21.178"/>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12418 7126 0,'106'0'94,"52"0"-94,36 0 16,53 0-1,459 0 1,-36 0 0,-229 0-1,-264 0 1,-160 0-16,1 0 16,-1 18 46,1-18-62,53 0 16,-36 0-1,0 0 17,-17 0-17,35 0 1,70 17-1,54-17 1,-89 0-16,88 0 16,-35 18-1,-52 0 1,-54-18 0,-18 0-1,1 0 32,0 0-31,17 0-1,18 0 282,35 0-297,71 0 16,-18 0-1,106 0 1,-229 0 0,-1 0 31,-17-18 46,-35 0-93</inkml:trace>
</inkml:ink>
</file>

<file path=ppt/ink/ink22.xml><?xml version="1.0" encoding="utf-8"?>
<inkml:ink xmlns:inkml="http://www.w3.org/2003/InkML">
  <inkml:definitions>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39.7093" units="1/cm"/>
          <inkml:channelProperty channel="Y" name="resolution" value="39.58763" units="1/cm"/>
          <inkml:channelProperty channel="T" name="resolution" value="1" units="1/dev"/>
        </inkml:channelProperties>
      </inkml:inkSource>
      <inkml:timestamp xml:id="ts0" timeString="2020-10-12T10:57:42.280"/>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5085 15751 0,'0'25'140,"50"-25"-124,-25 0-16,49 0 31,25 0-15,-49 0-1,24 0 1,26 0 0,-26 0-1,-49 0 141,0 25-140,-1-25 15,1 0-15,0 0 0,0 0-1,0 0 1,49 24-1,-24-24 1,24 0 0,0 0-1,-24 0 1,-25 0-16,0 0 16,0 0-1,-1 0 1,1 0 15,25 0-15,24 0 15,1 0-15,-1 0-1,-49 0 1,0 0-1,-1 0-15,1 0 32,25 0-17,-25 0 1,-1 25 0,1-25-1,25 0 1,-25 0 15,24 0-15,-24 25-16,0-25 31,49 0-15,1 0-1,-1 25 1,-24-25-1,-25 0 1,-1 0 0,1 0 31,0 0-16,25 0-16,-26 0-15,1 0 16,0 0 0,25 0-16,-1 0 15,-24 0 1,0 0 0,0 0-1,49 0 1,0 0-1,-24 0 1,24 0 0,-49 0-16,0 0 15,0 0-15,49 0 16,-49 0 15,49 0-15,1 0-1,49 0 1,-25 0 0,25 0-1,-25 0 1,50 0 0,-50 0-1,-74 0 1,0 0-1,0 0 32,24 0-31,1 0 0,-25 0-1,0 0 16,24 0-15,-24 0 0,49 0-1,1 0 1,24 0 0,-49 0-16,24 0 15,-24 0 1,-25 0-1,49 0 1,-49-25 140,-50 0-46,0 25-95,25-25 17,-25 1-17,25-1 1,-24 25-1,24-50 17,-25 25-32,0 25 15,25-24 17,-25-1-32,0 0 46,1 25 48,-1-25-47,0 0 31,0 25-62,0 0-1,-74 0 1,49 0-16,1 0 16,-1 0-1,25 0 1,1 0 0,-1 0-1,-149 0 32,75 0-31,-75 0-1,50 0 1,25 25 0,50-25-16,24 0 46,0 0-30,-49 0 0,-26 0-1,1 0 1,0 0 0,0 0-1,74 0 16,-25 0-15,1 0 0,24 0-1,0 0 1,0 0 0,-49 0-1,-1 0 1,1 0-1,24 0 1,-49 0 0,74 0-1,1 0 1,-1 0 46,0 0-62,0 0 16,-25 0 15,-24 0-15,49 0 0,-74 0-1,25 0 1,-75 0-1,25 0 1,0 0 0,49 0-16,26 0 15,24 0 1,0 25 0,0-25 15,1 0-16,-51 0 1,-24 0 15,24 25-15,26-25 0,-1 0-1,25 0 16,1 0-15,-51 25 0,1-25-1,-1 0 1,26 0 0,24 0-1,0 0 16,0 0 48,1 0-64,-51 49 1,50-49-16,1 0 15,-26 0 1,25 0 187,0 0-187,1 0 15,-1 0-15,0 0 265,-25 0-219</inkml:trace>
</inkml:ink>
</file>

<file path=ppt/ink/ink23.xml><?xml version="1.0" encoding="utf-8"?>
<inkml:ink xmlns:inkml="http://www.w3.org/2003/InkML">
  <inkml:definitions>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39.7093" units="1/cm"/>
          <inkml:channelProperty channel="Y" name="resolution" value="39.58763" units="1/cm"/>
          <inkml:channelProperty channel="T" name="resolution" value="1" units="1/dev"/>
        </inkml:channelProperties>
      </inkml:inkSource>
      <inkml:timestamp xml:id="ts0" timeString="2020-10-12T10:57:46.374"/>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3795 14784 0,'0'24'93,"25"1"-77,25 0 0,-25-25-1,49 0 1,1 0 0,-1 0-1,0 0 1,26 0-1,73 0 1,-49 0 0,-99 0-1,0 0 1,0 0 0,49 0-1,0 0 1,-24 0-1,-25 0 1,0 0 0,-1 0 46,1 0-46,0 0 46,25 25-46,-25-25-16,24 0 16,-24 0-1,25 0 1,24 0-1,-24 25 17,-26-25-32,26 0 31,-25 0-15,0 0-1,24 0 1,26 0-1,-26 0-15,26 0 16,-26 0 0,1 0-1,-1 0 1,26 0 0,-26 0-1,26 24 1,-50-24-1,-1 0 79,1 0-78,0 0-16,25 25 15,-25-25 1,-1 0-16,1 0 47,25 0-31,-25 0-16,-1 0 15,76 0 1,-51 0-1,-24 0 1,0 0 234,0 0-234,-1 0-16</inkml:trace>
</inkml:ink>
</file>

<file path=ppt/ink/ink24.xml><?xml version="1.0" encoding="utf-8"?>
<inkml:ink xmlns:inkml="http://www.w3.org/2003/InkML">
  <inkml:definitions>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39.7093" units="1/cm"/>
          <inkml:channelProperty channel="Y" name="resolution" value="39.58763" units="1/cm"/>
          <inkml:channelProperty channel="T" name="resolution" value="1" units="1/dev"/>
        </inkml:channelProperties>
      </inkml:inkSource>
      <inkml:timestamp xml:id="ts0" timeString="2020-10-12T10:57:52.612"/>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8111 14784 0,'0'0'0,"25"0"47,0 0-47,0 24 31,25-24-31,24 0 31,0 0-15,1 0 0,-1 0-1,-24 0 1,-25 0 46,24 0-46,-24 0 0,0 0-1,0 0-15,-1 0 31,26 0-31,0 0 16,-26 0 15,26 0-15,-25 0 171,24 0-171,1 0-16,-25 0 16,24 0-16,-24 0 15,74 0 1,-49 0 0,49 0-1,-74 0-15,0 0 297,0 0-281,0 0-1,-1 0 63,1 0-31,0 0-31,25 25-16</inkml:trace>
</inkml:ink>
</file>

<file path=ppt/ink/ink25.xml><?xml version="1.0" encoding="utf-8"?>
<inkml:ink xmlns:inkml="http://www.w3.org/2003/InkML">
  <inkml:definitions>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39.7093" units="1/cm"/>
          <inkml:channelProperty channel="Y" name="resolution" value="39.58763" units="1/cm"/>
          <inkml:channelProperty channel="T" name="resolution" value="1" units="1/dev"/>
        </inkml:channelProperties>
      </inkml:inkSource>
      <inkml:timestamp xml:id="ts0" timeString="2020-10-12T10:57:54.052"/>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11063 14908 0,'-49'0'31,"49"24"-15,0 1-1,24-25 1,1 25 0,0-25 15,0 0-15,0 0-1,49 0 1,25 0-1,1 0 1,48 50 0,1-50-1,0 0 1,-75 0-16,50 0 16,-49 0-1,-50 0 1,24 0-1</inkml:trace>
</inkml:ink>
</file>

<file path=ppt/ink/ink26.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36.43264" units="1/cm"/>
          <inkml:channelProperty channel="Y" name="resolution" value="36.48649" units="1/cm"/>
          <inkml:channelProperty channel="T" name="resolution" value="1" units="1/dev"/>
        </inkml:channelProperties>
      </inkml:inkSource>
      <inkml:timestamp xml:id="ts0" timeString="2020-10-12T23:52:04.082"/>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494 5609 0,'35'0'109,"18"0"-109,-35 0 16,17-17-1,0 17 1,18 0 0,53 0-1,17 0 1,89 0 0,53 0-1,-71 0 1,-106 0-1,-17 0 1,-19 0-16,90 0 16,-1 0-1,-18 0 1,-88 0 0,-17 0-1,0 0 48,-1 0-48,1 0 282,0 0-281,-1 0 15,1 0-31,0 0 16,-1 0 31,1 0-32,-1 0 1,1 0-16,0 0 15,-18 35 595,0-18-595,0 19-15,0-1 32,0-17-17,0-1 110,-18 1-109,0 0-16,1-18 234,-1 0-218,1 0-16,-36 0 16,17 0-1,1 0 1,0 0-1,-1 0-15,-16 0 16,-37 0 0,-16-18-1,-37 0 1,1-17 0,53 0-1,35 17 1,18 0-1,-18 18 1,-35 0 0,-18-35 15,18 35-15,-89-17-1,107-1 1,52 18-1,1 0 1,17 18 203,0 17-204,0-18 1,0 1 0,-18 17-1,18-17 17,-18 0-1,1-18 47,17 17-62,-18-17-16,18 18 15,-18 0 1,-17-1-1,17-17 1,1 0 0,-1 0-1,1 0 1,-19 0 0,19 0-1,-19 0 16,-17 0-15,36 0 0</inkml:trace>
</inkml:ink>
</file>

<file path=ppt/ink/ink27.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36.43264" units="1/cm"/>
          <inkml:channelProperty channel="Y" name="resolution" value="36.48649" units="1/cm"/>
          <inkml:channelProperty channel="T" name="resolution" value="1" units="1/dev"/>
        </inkml:channelProperties>
      </inkml:inkSource>
      <inkml:timestamp xml:id="ts0" timeString="2020-10-12T23:52:13.115"/>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847 7126 0,'17'-18'0,"1"18"15,0 0 17,17-17-17,-18-1 1,1 18 0,0 0-16,52 0 15,36 0 1,35 0-1,-53 0 1,-17 0 0,0 0-1,34 0 1,72 0 0,70 0-1,-106 0 1,-106 0-1,-17 0 1,-1 0 15,89 0-15,35 0 15,0 0-15,-88 0-1,-35 0 1,35 0 0,18 0-1,52 0 1,-70 0 0,-35 0-1,17 0 110,-18 0-125,19 0 16,-1 0-1,71 0 1,-36 0 0,-52 0 31,17 0-47,106 0 31,18 0-16,18 0 1,-54 0-16,36 0 16,-18 0 15,-18 0-15,1 0-1,35 0 1,-89 0-16,124 0 15,-17 0 1,-89 0 0,-53 0-1,-17 0 17,-1 0-17,19 0 1,17 0-1,35 0 1,0 18 0,-18-18-1,1 0 1,70 0 0,88 35-1,-17-35 1,-124 0-1,-52 0 1,-19 18 31,36-18-31,53 17-1,0-17 1,-53 0-16,17 0 15,36 0 1,35 18 0,0 0-1,-35-1 17,0 1-17,0 0 16,0-18-15,-36 0 0,-52 0-1,35 35 1,141-35 0,176 0-1,-105 18 1,-89-1-1,-88-17 1,-52 0 0,52 0-1,18 18 1,-36-18 0,107 0 15,-1 0-16,-53 0 1,19 0 0,-72 0-1,54 0 1,-36 0 0,-18 0-1,36 0 1,18 0-1,-36 0 1,-18 0 0,-17 0-1,0 0 1,18 0 15,105 0-15,-88 0-1,-17 0 1,-18 0 0,-35 0-1,17 0 1,71 0 0,70 0-1,-35 17 1,-70 1-1,-54 0 1,54-18 0,-1 0-1,19 0 1,34 0 15,1 17-15,-36 1-1,18 0 1,17-18 0,1 0-1,-1 0 1,-17 0 0,-18 0-1,18 0 1,-36 0-1,-34 0 1,34 0 0,71 0-1,-17 0 1,-36 0 15,-35 0-15,18 0-1,-19-18 1,19 18 0,17 0-1,71-35 1,-36-1 0,19 19-1,-1 17 1,-53 0-1,0 0 1,18-18 0,0-17-1,-53 35 1,-36 0 0,19 0 30,-1 0-46,71 0 16,17 0 0,-35 0-1,-52 0 1,52 0 0,53 0-1,35 0 1,-52-18-1,-36 18 1,-70 0 0,34 0-1,90 0 1,-19 0 15,-35 0-15,-35 0-1,-18 0 79,36 0-78,70 0-16,0 0 15,106 0 1,-212 0-16,-17 0 16</inkml:trace>
</inkml:ink>
</file>

<file path=ppt/ink/ink28.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36.43264" units="1/cm"/>
          <inkml:channelProperty channel="Y" name="resolution" value="36.48649" units="1/cm"/>
          <inkml:channelProperty channel="T" name="resolution" value="1" units="1/dev"/>
        </inkml:channelProperties>
      </inkml:inkSource>
      <inkml:timestamp xml:id="ts0" timeString="2020-10-12T23:52:17.312"/>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11024 9225 0,'36'18'172,"87"17"-156,-35-17-16,18-1 15,159 1 1,-71 0 0,-124-18-16,-17 0 15,-35 0 188,17 0-203,0 0 16,18 0 0,-35 0 93,0 0 16,17 0-125,-18 0 16,1 0 15,0 0-16,17 0 1</inkml:trace>
</inkml:ink>
</file>

<file path=ppt/ink/ink29.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36.43264" units="1/cm"/>
          <inkml:channelProperty channel="Y" name="resolution" value="36.48649" units="1/cm"/>
          <inkml:channelProperty channel="T" name="resolution" value="1" units="1/dev"/>
        </inkml:channelProperties>
      </inkml:inkSource>
      <inkml:timestamp xml:id="ts0" timeString="2020-10-12T23:52:20.138"/>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13018 9384 0,'17'-18'109,"18"18"-93,18 0 0,18 0-16,52 0 15,142 0 1,-18 0 0,-106 0-1,-106 0 1,-17 0 31,35 0-32,0 0-15,35 0 32,-17 0-17,-54 0 1,1 0-1,-1 0 1,36 0 0,18 0-1,-36 0 1,-17 0 187,-1 0-203,1 0 16,88 0-1,-71 0 1</inkml:trace>
</inkml:ink>
</file>

<file path=ppt/ink/ink3.xml><?xml version="1.0" encoding="utf-8"?>
<inkml:ink xmlns:inkml="http://www.w3.org/2003/InkML">
  <inkml:definitions>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39.7093" units="1/cm"/>
          <inkml:channelProperty channel="Y" name="resolution" value="39.58763" units="1/cm"/>
          <inkml:channelProperty channel="T" name="resolution" value="1" units="1/dev"/>
        </inkml:channelProperties>
      </inkml:inkSource>
      <inkml:timestamp xml:id="ts0" timeString="2020-10-12T10:43:12.225"/>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11435 3795 0,'25'0'125,"0"0"-125,0 0 16,74 0 0,-25 25-1,1-25 1,-50 0-16,24 0 16,1 0-1,49 0 1,0 0-1,0 0 17,-49 0-17,-25 0 1,24 25 0,-24-25-1,25 0 1,-1 0-1,51 0 1,-26 0-16,25 0 16,1 0-1,-1 0 1,-25 0 0,-24 0-1,24 0 1,1 0 15,49 0-15,0 0-1,-25 0 1,0 0 0,-74 0-16,25 0 15,74 0 1,0 0-1,0 0 1,0 0 0,-50 0-1,25 0 1,0 0 0,-24 0-1,-50 0 16,24 0 1,-24 0-32,0 0 15,99 0 1,0 0 0,25 0-1,-50 0 1,25 0-1,0 0 1,50 0 0,-25 0-1,99 0 1,-124 0 0,0 0-1,-75 0 1,1 0 15</inkml:trace>
</inkml:ink>
</file>

<file path=ppt/ink/ink30.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36.43264" units="1/cm"/>
          <inkml:channelProperty channel="Y" name="resolution" value="36.48649" units="1/cm"/>
          <inkml:channelProperty channel="T" name="resolution" value="1" units="1/dev"/>
        </inkml:channelProperties>
      </inkml:inkSource>
      <inkml:timestamp xml:id="ts0" timeString="2020-10-12T23:52:22.602"/>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15522 9243 0,'0'-18'62,"18"18"-46,17 0 0,36 0-1,52 0 1,36 0 0,70 0-1,-158 0-15,123 0 16,-35-17-1,-1 17 1,-52 0 0,-53 0-1,-18 0 1,54 0 0,-37 0-1,1 0 1,-17 0 15,-19 0-15,124 0-1,89 0 1,-36 0 0,-36 0-1,-122 0 1,-19-18-1,19 18 32,17 0-31,17 0 0,-17 0 15,-18 0 16,18 0-32,0 0-15,0 0 16,-35 0 0,17 0 124,0 0-124,1 0-16,-19 0 234,18 0-218,1 0-1,-1 0 1,0 0 0,36 0-1,-53 0 1</inkml:trace>
</inkml:ink>
</file>

<file path=ppt/ink/ink31.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36.43264" units="1/cm"/>
          <inkml:channelProperty channel="Y" name="resolution" value="36.48649" units="1/cm"/>
          <inkml:channelProperty channel="T" name="resolution" value="1" units="1/dev"/>
        </inkml:channelProperties>
      </inkml:inkSource>
      <inkml:timestamp xml:id="ts0" timeString="2020-10-12T23:52:33.405"/>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758 13564 0,'36'0'187,"-1"0"-187,0 0 16,36 0 0,52 18-1,71 17 1,-35-17-1,-35 0 1,-72-18-16,19 0 16,-53 0-1,-1 0 1,1 0 0,35 0 15,88 0-16,18 0 1,-71 0 0,-53 0-1,-17 0 79,17 0-78,18 0-16,18 0 15,-1 0 1,18 0 0,-52 0 15,34 0-16,-17 0 1,-18 0 0,-17 0-1,0 0 1,-1 0 0,36 0-1,0 0 1,18 0-1,-54 0 1,36 35 31,-35-35-31,17 0-1,106 17-15,0-17 16,53 0-1,-52 0 1,-19 0 0,-17 0-1,-36 0 1,-17 0 0,-17 0 15,17 18-16,35-18 1,18 18 0,105-18-1,-123 0 17,-17 0-17,-18 0 1,35 0-1,36 0 1,17 0 0,-36 0-1,1 0 1,-35 0 0,-1 0-1,1 0 1,123 0 15,-123 0-15,-19 0-1,-16 0 1,-19 0 0,19 0-1,34 0 1,1 0-1,-1 0 1,19 0 0,-54 0-1,18 0 1,-18 0 0,-17 17-1,87-17 32,19 0-31,35 0-1,-53 0 1,-1 0 0,-34 0-1,-1 0 1,19 0-1,-1 0 1,-18 0-16,19 0 16,-36 0-1,-1 0 1,54 0 0,35 0-1,1 0 1,-37 0-1,36 0 1,1 0 0,52 0-1,0 0 1,17 0 0,-158 0-1,-35 0 32,35 18-31,17-18-1,142 0 1,0 0 0,-107 0-1,-69 0 1,-1 0-1,0 0 1,1 0-16,105 0 16,123 0-1,-158 0 1,-88 0 0</inkml:trace>
</inkml:ink>
</file>

<file path=ppt/ink/ink32.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36.43264" units="1/cm"/>
          <inkml:channelProperty channel="Y" name="resolution" value="36.48649" units="1/cm"/>
          <inkml:channelProperty channel="T" name="resolution" value="1" units="1/dev"/>
        </inkml:channelProperties>
      </inkml:inkSource>
      <inkml:timestamp xml:id="ts0" timeString="2020-10-12T23:52:35.361"/>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723 12030 0,'18'0'187,"141"0"-171,70 0-16,35 0 16,266 0-1,-107 0 1,-176 0 0,-212 0-1,-17 0 251</inkml:trace>
</inkml:ink>
</file>

<file path=ppt/ink/ink33.xml><?xml version="1.0" encoding="utf-8"?>
<inkml:ink xmlns:inkml="http://www.w3.org/2003/InkML">
  <inkml:definitions>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39.7093" units="1/cm"/>
          <inkml:channelProperty channel="Y" name="resolution" value="39.58763" units="1/cm"/>
          <inkml:channelProperty channel="T" name="resolution" value="1" units="1/dev"/>
        </inkml:channelProperties>
      </inkml:inkSource>
      <inkml:timestamp xml:id="ts0" timeString="2020-10-12T10:58:16.516"/>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5953 8012 0,'25'0'78,"99"25"-62,50-25-1,-75 0 1,25 0-16,-25 0 16,75 0-1,-50 0 1,-99 0-16,74 0 15,-49 0 1,24 0 0,-24 0 15,-1 0-15,-24 0 30,0 0-14,25 25-17,-26-25 17,1 0-32,0 0 15,25 0 1,-26 49-1,1-49 1,25 0 0,-1 0-1,-24 0 1,0 0 15,25 0-15,-1 0-1,-24 0 1,0 0 0,0 0-1,-1 0-15,1 25 32,0-25-32,25 0 15,49 0 1,-25 0-1,26 0 1,-51 0 0,50 0-1,-49 0 1,0 0 15,-1 0-15,-24 0-1,25 0 1,-1 0 0,26 0-1,-51 0 17,1 0-17,0 0 1,0 0-1,24 0 1,1 0 0,-25 0 15,0 0-31,24 0 16,-24 0-1,74 0 1,-74 0-1,0 0 1,24 0 0,26 25-1,-1-25 1,26 0 0,-26 0-1,-24 0 1,74 0-1,-50 0 1,25 0 0,25 0-1,-25 0 1,-49 0 15,49 0-15,-74 0-1,0 0 1,25 0 0,-1 0-1,26 0 1,-26 0 0,26 0-1,-51 0 1,26 0 15,-25 0-15,49 25-1,-24-25 1,-25 0 62,-1 0-62,26 0 15,-25 24-15,0-24 218,-1 0-218,26 0-1,-25 0 1,49 0-1,-49 0-15</inkml:trace>
</inkml:ink>
</file>

<file path=ppt/ink/ink34.xml><?xml version="1.0" encoding="utf-8"?>
<inkml:ink xmlns:inkml="http://www.w3.org/2003/InkML">
  <inkml:definitions>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39.7093" units="1/cm"/>
          <inkml:channelProperty channel="Y" name="resolution" value="39.58763" units="1/cm"/>
          <inkml:channelProperty channel="T" name="resolution" value="1" units="1/dev"/>
        </inkml:channelProperties>
      </inkml:inkSource>
      <inkml:timestamp xml:id="ts0" timeString="2020-10-12T10:58:19.203"/>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22424 7243 0,'25'0'16,"-1"0"-1,1 0 17,0 0-17,0 0 1,0 0 15,49 0-31,0 25 16,-24-25-16,49 0 15,-24 0 1,-51 0 0,26 0-1,49 0 1,25 0 15,25 0-15,0 0-1,-50 0 1,-24 0 0,-51 0-16,26 0 15,0 0 17,-1 0-17,1 0 1,-25 0-1,-1 0 1,1 0 0,50 0-1</inkml:trace>
</inkml:ink>
</file>

<file path=ppt/ink/ink35.xml><?xml version="1.0" encoding="utf-8"?>
<inkml:ink xmlns:inkml="http://www.w3.org/2003/InkML">
  <inkml:definitions>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39.7093" units="1/cm"/>
          <inkml:channelProperty channel="Y" name="resolution" value="39.58763" units="1/cm"/>
          <inkml:channelProperty channel="T" name="resolution" value="1" units="1/dev"/>
        </inkml:channelProperties>
      </inkml:inkSource>
      <inkml:timestamp xml:id="ts0" timeString="2020-10-12T10:58:22.518"/>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4044 8186 0,'24'0'125,"51"0"-109,-26 0-16,75 0 31,-74 0-31,24 0 16,-24 0-1,49 0 1,-74 0 0,0 0 62,0 0-63,-1 0 1,1 0 93,25 24-93,-1 1 0,-24-25-1,0 0 1,0 0-16,0 0 15,49 0 17,-24 0-17,-25 0-15,-1 0 16,1 0 156,0 0-141,0 0 125,0 0-62,-1 0-63,1 0 32,0 0 46,0 0-93</inkml:trace>
</inkml:ink>
</file>

<file path=ppt/ink/ink36.xml><?xml version="1.0" encoding="utf-8"?>
<inkml:ink xmlns:inkml="http://www.w3.org/2003/InkML">
  <inkml:definitions>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39.7093" units="1/cm"/>
          <inkml:channelProperty channel="Y" name="resolution" value="39.58763" units="1/cm"/>
          <inkml:channelProperty channel="T" name="resolution" value="1" units="1/dev"/>
        </inkml:channelProperties>
      </inkml:inkSource>
      <inkml:timestamp xml:id="ts0" timeString="2020-10-12T10:58:55.914"/>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9178 15453 0,'-25'0'78,"50"0"-46,25 0-17,49 0 1,0 25-1,-49-25 1,-1 0-16,26 0 16,24 0-1,-74 25 1,49-25 0,-24 25-1,24-25 1,1 0-1,-1 25 1,-49-25 0,24 24-1,-24-24 1,0 0 78,25 25-79,24 0 1,-24-25-16,-25 0 16,74 25-1,-25-25 1,-24 0-1,-25 0 48,-1 25-47,1-25-16,25 0 15,49 0 16,-49 0-15,-26 0 0,1 0 77,0 0-77,0 0 0,24 0 15,-24 0-15,0 0-1,0 0-15,0 0 63,-1 0-63,26 0 15,0 0 1,24 0-16,50 0 16,-74 0-1,-25 0 1,24-25 203,-24 25-204,49-25 1,1 0 15,-50 25-15,-1-25-16,1 1 78,-50-26-63,1 50 1,-1 0 0,0-50-1,0 50 79,0 0-78,-24-24 187,24 24-188,0 0 1,-49 0-16,-50-25 16,49 25-1,-74 0 1,50 0 0,74 0-1,1 0 141,-1 0-140,-50 0 15,51 0-31,-1 0 16,-50 0 0,51 0-16,-26 0 15,25 0 1,-24 0 15,24 0 0,-25 0-15,1 0 0,-51 0-1,51 0 1,24 0-1,0 0 1,-25 0 93,1 0-93,-26 0 0,26 0-1,24 0 1,0 0 0,0 0 15,1 0-31,-1 0 31,-25 0-15,25 0-1,1 0-15,-76 0 16,51 0 0,24 0 15,0 0 94,0 25-110,1-25 1,-1 0 15,0 0-15,0 24 0,0 1-16,-49-25 31,49 0-16,0 25-15,1-25 94,-1 0 125,0 0-157,0 0-46</inkml:trace>
</inkml:ink>
</file>

<file path=ppt/ink/ink37.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36.43264" units="1/cm"/>
          <inkml:channelProperty channel="Y" name="resolution" value="36.48649" units="1/cm"/>
          <inkml:channelProperty channel="T" name="resolution" value="1" units="1/dev"/>
        </inkml:channelProperties>
      </inkml:inkSource>
      <inkml:timestamp xml:id="ts0" timeString="2020-10-12T23:52:40.536"/>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776 3598 0,'53'0'156,"18"0"-140,17 0-16,71 0 15,17 0 1,-53 0 0,71 0-1,71 0 1,0 0 15,-1 18 0,-105-18-15,-36 0 0,-70 0-16,159 0 15,0 0 1,-124 18 0,-35-18-1,-36 0 1,19 17 390,-19-17-297,1 0-93,0 0 47</inkml:trace>
</inkml:ink>
</file>

<file path=ppt/ink/ink38.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36.43264" units="1/cm"/>
          <inkml:channelProperty channel="Y" name="resolution" value="36.48649" units="1/cm"/>
          <inkml:channelProperty channel="T" name="resolution" value="1" units="1/dev"/>
        </inkml:channelProperties>
      </inkml:inkSource>
      <inkml:timestamp xml:id="ts0" timeString="2020-10-12T23:52:46.088"/>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1147 4957 0,'17'0'282,"54"0"-282,-18 0 15,35 0-15,159 0 31,-18 0-15,-35 0 0,18 0-1,-53 0 1,-36 0 0,18 0-1,-35 0 1,-18 0-16,124 0 15,123 0 1,-18 0 0,54-36-1,-142 36 1,-52 0 0,-72 0-1,1 0 1,18 0 15,17-17-15,-18 17-1,36 0 1,-53 0 0,17 0-1,1-18 1,52 18-1,-52 0 1,-71 0 0,-18 0-1,0 0 17,0 0-17,18 0 1,-35 0-1,0 0 32,-1 0-31,19 0 0,69 0-1,54 0 1,18 0-1,-72 0 1,-69 0 0,-19 0 31,19 0-47,34 18 31,18-18-16,-35 0 1,-18 0 0,18 17-1,53-17 1,0 18 0,-53-18-1,0 0 1,17 0-1,1 0 1,-18 0-16,53 0 16,-18 0-1,-35 0 1,-35 0 0,17 0 15,-18 0-16,36 0 1,0 0 0,35 0-1,18 0 1,0 0 0,0 18-1,123-1 1,1 1-1,87-18 1,53 0 0,1 0-1,-36 0 1,-176 0 0,-124 0-1,-17 0 32,-1 17-31,89 1-16,53 17 15,-71-35 1,18 18 0,-18-18-1,-53 0 1,-17 0-1,17 0 17,-17 0-17,35 0 1,0 0 0,53 0-1,-71 0 1,0 0-1,71 0 1,0 0 0,88 0-1,-18 0 1,-17 0 0,17 0-1,89 0 1,-18 0-1,70 0 1,-228 0 0,-19 0-1,-52 0 1,-1 0 0,54 18-1,17-1 16,-17 1-15,-36-18 0,-17 0-1,35 0 1,17 0 0,71 35-1,18-35 1,141 0-1,-177 0 1,-17 0 0,-88 0-1,17 0 1,0 0 0,54 0-1,34 0 1,18 0-1,0 0 1,0 0 0,-17 0-1,35 0 1,-36-17 0,-17 17-1,-53-36 1,0 36 15,0 0-15,0 0-1,-18 0 1,-17 0 0,34 18-1,-16-18 1,158 35-1,-88-35 1,-1 0 0,-34 0-1,-36 0 1,36 0 0,-54 0-1,54 0 16,17 0-15,18 0 0,0 18 15,-18-18-15,88 17-1,-70-17 1,18 0-1,-1 0 1,1 0 0,-18 0-1,-18 0 1,-18 0 0,54 0-1,-18 0 1,88 0-1,-36 0 1,-34-52 0,-54 34 15,-17 0-15,53 18-1,18-17 1,-36 17-1,35 0 1,-70 0 0,0 0-1,53 17 1,-53-17 0,106 53-1,-54-53 1,19 18-1,70-1 1,53 36 15,-35-53-15,-36 0 0,-53 0-1,-17 0-15,88 0 16,-17 0 15,-19 0-15,54 0-1,-141-17 1,-36 17 0,-17 0 15,70-18-16,123-17 1,72 0 0,87-18-1,-35 17 1,-123-34 0,-89 35-1,-105 35 1,0 0-16,-1 0 15,36 0 17,0 0-17,0-18 1,-35 18 0,140-18-1,36-17 16,-70 35-15,-106 0 93,17 0-62,18 0-47,-18 0 0,36 35 16,-1-35 0,-52 18 296,-18 0-281,0-1 172,-18 1-187</inkml:trace>
</inkml:ink>
</file>

<file path=ppt/ink/ink39.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36.43264" units="1/cm"/>
          <inkml:channelProperty channel="Y" name="resolution" value="36.48649" units="1/cm"/>
          <inkml:channelProperty channel="T" name="resolution" value="1" units="1/dev"/>
        </inkml:channelProperties>
      </inkml:inkSource>
      <inkml:timestamp xml:id="ts0" timeString="2020-10-12T23:52:48.982"/>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494 5944 0,'18'0'62,"-1"0"1,71 36-47,36-36-16,193 35 15,107-17 1,-36-18-1,-71 70 1,-123-70 0,-123 18-1,-54-18 1,1 0 15,17 17-15,71-17-1,-35 0-15,17 0 16,-53 18 0,18-18 93,-18 0-93,1 0-16,-19 0 15,1 0 1,17 0 15,18 0-15,35 0-1,1 0 1,-72 0 93,1 0-93,-1 0-16,19 0 125,-1 0-125,36 0 16,-18 0-16,-1 0 15,-16 0 1,-1 0 500,18 0-501,17 0-15,142 0 16,-53 0-1,-141 0 17,-1 0 61,1 0-77,-1 0 0,1 0 31,17 0-47,-17 0 15,17 0-15,1 0 31,-19 0 235</inkml:trace>
</inkml:ink>
</file>

<file path=ppt/ink/ink4.xml><?xml version="1.0" encoding="utf-8"?>
<inkml:ink xmlns:inkml="http://www.w3.org/2003/InkML">
  <inkml:definitions>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39.7093" units="1/cm"/>
          <inkml:channelProperty channel="Y" name="resolution" value="39.58763" units="1/cm"/>
          <inkml:channelProperty channel="T" name="resolution" value="1" units="1/dev"/>
        </inkml:channelProperties>
      </inkml:inkSource>
      <inkml:timestamp xml:id="ts0" timeString="2020-10-12T10:43:15.152"/>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11212 4614 0,'25'0'125,"49"0"-125,75 0 16,0 0-1,49 0 17,1 0-17,-75 0 1,-99 0-1,-1 0-15,1 0 47,0 0-31,0 0-16,24 0 0,26 0 16,-26 0-1,1 0 1,0 0 15,-25 0 0</inkml:trace>
</inkml:ink>
</file>

<file path=ppt/ink/ink40.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36.43264" units="1/cm"/>
          <inkml:channelProperty channel="Y" name="resolution" value="36.48649" units="1/cm"/>
          <inkml:channelProperty channel="T" name="resolution" value="1" units="1/dev"/>
        </inkml:channelProperties>
      </inkml:inkSource>
      <inkml:timestamp xml:id="ts0" timeString="2020-10-12T23:52:56.209"/>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9013 9013 0,'18'0'47,"0"0"-31,-1 0-1,19 0-15,17 0 16,176 0 0,212 0-1,176 0 1,1 0-1,-283 0 17,-247 0-32,-70 0 15,-1 0 32,18 0-16,-17 0-15,35 0 0,0 0-1,-35 0 1,-1 0 31,19 0-32,16 0-15,90 0 16,-37 0 0,-69 0-1,-1 0 1,-17 0 62,34 0-62,-34 0-16,17 0 15,36 0 1,17 0 0,-53 0-1,-17 0 126,0 0-110,17-17-15,18 17-1,0 0 1,-18 0 46,-17 0-46,17 0-16,-17 0 16,35 0-1,-36 0 1,1 0 0,-1 0-1,1 0 16,0 0-15,-1 0-16,1 0 31,17 0-31,1 0 16,-19 0 15</inkml:trace>
</inkml:ink>
</file>

<file path=ppt/ink/ink41.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36.43264" units="1/cm"/>
          <inkml:channelProperty channel="Y" name="resolution" value="36.48649" units="1/cm"/>
          <inkml:channelProperty channel="T" name="resolution" value="1" units="1/dev"/>
        </inkml:channelProperties>
      </inkml:inkSource>
      <inkml:timestamp xml:id="ts0" timeString="2020-10-12T23:53:02.810"/>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5962 9772 0,'0'-18'31,"18"18"-16,-1 0 17,1 0-32,0 0 15,17 0-15,124 0 16,-1 0 0,-70 0-1,-52 0 1,-19 0-1,19 0 1,52 0 0,0 0-1,0 0 1,53 0 0,-52 0-1,69 0 1,-17 0-1,106 0 1,18 0 0,-159 0-1,-71 0 17,18 0 171,18 0-188,17 0 1,123 0-16,-158 0 16,-35 0 202,0 0-124</inkml:trace>
</inkml:ink>
</file>

<file path=ppt/ink/ink42.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36.43264" units="1/cm"/>
          <inkml:channelProperty channel="Y" name="resolution" value="36.48649" units="1/cm"/>
          <inkml:channelProperty channel="T" name="resolution" value="1" units="1/dev"/>
        </inkml:channelProperties>
      </inkml:inkSource>
      <inkml:timestamp xml:id="ts0" timeString="2020-10-12T23:53:05.767"/>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688 11889 0,'18'0'125,"105"-18"-125,-17 18 16,53-35 0,229-1-1,-177 19-15,142-36 16,-177 53-1,-87 0 1,-72 0 0,19 0-1,87 18 1,36-1 0,53 36-1,-107-53 1,-87 0 15,17 0 32,1 18-63,34-18 31,142 35-16,-106-17 1,-71-18 0,-17 0 46,17 0-46,-18 0 78,19 17-79,-19-17 1,36 0-1,-35 0 1</inkml:trace>
</inkml:ink>
</file>

<file path=ppt/ink/ink43.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36.43264" units="1/cm"/>
          <inkml:channelProperty channel="Y" name="resolution" value="36.48649" units="1/cm"/>
          <inkml:channelProperty channel="T" name="resolution" value="1" units="1/dev"/>
        </inkml:channelProperties>
      </inkml:inkSource>
      <inkml:timestamp xml:id="ts0" timeString="2020-10-12T23:53:10.370"/>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1023 13476 0,'18'0'94,"35"0"-78,176 0-1,124-53 1,88 53 0,0-35-1,-53 35 17,-36 0-17,19 0 1,17 0-1,0 0 1,-88 0 0,-88 0-1,-142 0-15,89 0 16,-18 0 0,-18 0-1,1 0 1,17 0-1,35 0 1,-34 0 0,-19 0-1,-35 0 1,-53 0 0,1 0-1,70 0 1,52 0-1,-17 0 1,-35 0 0,-88 0-1,17 0 17,-17 0-1,105 0-16,54 0 1,-36 0 15,-35 0-15,-89 0-16,36 0 31,106 0-15,88 0-1,-18 0 1,-105 0 0,-89 0-1,18 0 1,88 0 0,176 0-1,-17 0 1,-17 0-1,-213 0-15,54 0 16,17 0 0,123 0-1,-17 0 1,-123 0 0,-89 0-1,0 0 32,36 0-31,35 0-16,105 0 31,-140 0-31,52 0 16,-87 0-1,-19 0 1,19 0-1,87 0 1,89 0 0,-1 0-1,-17 0 1,-88 0 0,-35 0-1,-36 0 1,0 0-1,89 0 1,-36 0 15,0 0-15,-35 0 0,35 0-1,0 0 1,54 0-1,34 0 1,36 0 0,-18 0-1,53-35 1,88 17 0,-194 18-1,-71-18 1,-17 1-1,18 17 1,35-18 15,123-17-15,89-18 0,-36 18-1,-106 17 1,-70-17-1,-53 35 17,-18 0-17,142 0 1,52 0 0,-35 0-1,-124 0 1,-52 0 15,0 0-15,-1 0 15,1 0-15,0 0-1,-1 0 32,36 0-31,0 0-16,35 0 15,-35 0 1,-35 0 31,17 0-32,36 17 1,87-17 0,54 0-1,-159 0-15,-35 0 16,-1 18 234</inkml:trace>
</inkml:ink>
</file>

<file path=ppt/ink/ink44.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36.43264" units="1/cm"/>
          <inkml:channelProperty channel="Y" name="resolution" value="36.48649" units="1/cm"/>
          <inkml:channelProperty channel="T" name="resolution" value="1" units="1/dev"/>
        </inkml:channelProperties>
      </inkml:inkSource>
      <inkml:timestamp xml:id="ts0" timeString="2020-10-12T23:53:25.619"/>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7708 14658 0,'0'-18'94,"-35"18"-63,17-17-15,1 17 15,17-18-15,-18 18 0,0 0-1,-17 0 1,-18-18-1,18 18 1,0 0 0,-18 0-1,17 0 1,1-35 0,-18 35-1,0 0 1,-35 0-1,35 0-15,0 0 16,0 0 0,-35 0-1,-53 0 1,-53 0 0,35 0-1,18 0 1,35 0 15,36 0-15,35 0-1,-36 0 1,-17 0 0,17 0-1,1 0 1,-1 0-1,18 0 1,18 0 0,-18 0-1,35 0 1,1 0 0,-1 0-1,-35 0 1,0 0 15,36 0-31,-89 0 16,18 0-1,35 0 1,0 0 0,35 0-1,-17 0 1,17 0-1,-17 0 1,-18 0 0,35 0-1,-52 0 1,35 0 0,-18 0-16,0 0 15,-18-18 1,1 18-1,-1 0 1,0 0 0,-34 0 15,16 0-15,1 0-1,-35 0 1,17 0 15,18 0-15,-89 0-1,54 0 1,52 0 0,1 0-1,52 0 1,0 0 499,1 0-483,-1 0-1,1 0 78</inkml:trace>
</inkml:ink>
</file>

<file path=ppt/ink/ink45.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36.43264" units="1/cm"/>
          <inkml:channelProperty channel="Y" name="resolution" value="36.48649" units="1/cm"/>
          <inkml:channelProperty channel="T" name="resolution" value="1" units="1/dev"/>
        </inkml:channelProperties>
      </inkml:inkSource>
      <inkml:timestamp xml:id="ts0" timeString="2020-10-12T23:53:34.940"/>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388 4022 0,'0'-18'32,"0"0"14,35 18 1,-17 0 0,17 0-47,-17 0 16,35 0-1,70 0 1,18 36 0,-17-1-1,-18 0 1,-71-17 0,36 0-1,-1-1 1,18 1-1,-35 17-15,71-17 16,123 35 0,-18 0 15,-17-53-15,-124 35-1,-53-18 1,-17-17-1,17 0 1,71 18 0,35-18-1,71 0 1,-54 35 0,-17-35-1,-17 0 1,-71 0-1,17 0 1,-52 0 15,17 0-15,36 0 0,-36 0-1,36 0 1,-18 0-1,88 0 1,-35-17 0,-36 17-1,-35 0 1,-17 0 0,53 0-1,-1 0 1,71 0-1,-17 0 1,-1 0 15,1 0-15,87 0 0,248 0-1,-212 0 1,-106-36-1,-53 19 1,18-1 15,70 18-15,-52-35 0,-36 17-1,-53 18 1,-17 0 15,141-17-15,-36-19-16,177 1 15,-71-18 1,-140 36 0,-72 17 202,1 0-93,0-18-125,34-17 32,-34 35-17,35-18-15,0 0 16,-18-17-1,-35 17 251,0 1-250,-17-1-16,-54-35 15,-52 53 1,-72 0 0,-104 0-1,-54 0 1,-35-17-1,53-19 1,105 36 0,36 0-1,71 0 1,52 0 0,1 0-1,-54 0 16,89 0-15,-18 0-16,18 0 16,-18 0-1,18 0 1,-36 0 0,-17 0-1,-18 0 1,-17 0-1,-54 0 1,-35 0 0,54 0-1,-1 0 17,53 0-17,0 0 1,0 0-1,1 0 1,16 0 0,19 0-1,17 0 1,0 0 0,18 0-1,0 0 1,-18 0-1,0 0 1,0 0 0,-18 0-1,-52 0 17,-89 0-17,0 0 1,-52 0-1,70 36 1,88-36 0,53 0-1,35 0 63,1 0-62,-1 0 0,-17 0-1,17 0 1,-17 0 0,17 0-1,-17 0 16,17 0-15,-193 0 0,34 0-1,19 0 1,105 0 0,17 0 46,-17 0-62,18 0 16,-106 0-1,18 0 1,105 0 0,18 17 327,0 18-343,0-17 16,35 17 0,0-17-1,18 0 1,-35-18-16,88 53 15,17-36 1,1-17 0,35 18-1,35-18 1,-89 0 0,-87 18-1,0-18 1,-1 0-1,36 17 1,53-17 15,-71 0-31,54 0 16,-54 0 0,0 0 62,-17 0-78,35 0 15,70 0 1,1 0 0,-71 0-1,17 0 1,-52 0-1,-1 0 1,19 0 31,-19 0-31,19 0-1,-19 0 1,18-17 62,-17 17-62,17 0-16,36 0 15,-18 0 1,-18-18-1,18 18 1,18-18 15,34 1-15,1-1 0,-70 18-1,-19 0 1,1 0 62,17 0-47,-17 0-31,52 0 16,36 0-1,53 0 1,-36 0 15,-52 0-15,-53 0 0,52 0-1,212 0 1,1 0-1,-19 0 1,-140 0 0,-71 0-1,-36 0 1,18 0 0,1 0-1,17 0 1,35 0-1,-35 0 1,-18 0 0,36 0-1,123 0 1,53 0 0,35 0-1,-35 0 1,-124 0-1,-87 0 1,-19 0 172,1 0-126,-1 0-46,1 18 77</inkml:trace>
</inkml:ink>
</file>

<file path=ppt/ink/ink46.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36.43264" units="1/cm"/>
          <inkml:channelProperty channel="Y" name="resolution" value="36.48649" units="1/cm"/>
          <inkml:channelProperty channel="T" name="resolution" value="1" units="1/dev"/>
        </inkml:channelProperties>
      </inkml:inkSource>
      <inkml:timestamp xml:id="ts0" timeString="2020-10-12T23:53:41.133"/>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653 5398 0,'0'-18'79,"17"18"-48,-17-18-31,53 18 15,-18-17-15,18-1 32,36 0-17,34-17 1,106 17 0,-17 1-1,70-1 1,-105 0-1,-72 1 1,-52 17 0,-35 0-1,17 0 1,-17 0 0,88 0-1,17 0 1,-70 0-1,-35 0 17,-1 0 155,1 0-156,0 0-31,-1 0 16,1 0 0,0 0-1,-1 0 1,54 17 0,-54-17-1,36 18 1,-35 0-1,17-18 17,-17 0-32,17 0 15,36 17 1,35 19 0,-53-36-1,-36 0 1,18 0-1,-17 0 1,17 0-16,36 17 16,123 1 15,18 0-15,35-18-1,-142 17 1,-52 1-1,-35-18 1,35 18 0,35-18-1,36 0 1,-19 0 0,-69 0-1,52 0 1,159 52-1,70-34 1,-52-18 0,-142 0 15,-87 0-15,-19 0-1,36 18 1,141 17-1,88-17 1,36 17 0,-248-35-1,-34 0 1,17 0 0,0 0-1,0 0 1,35 0-1,-71 0 1,19 0 15,17 0-15,35 0 0,0 0-1,-35 0 1,-36 0-1,36 0 1,89 0 0,104 0-1,-87 0 1,-35 0 0,-107 0 140,19 0-156,17 0 15,70 0 1,-35 0 0,-53 0-1,1 0 1,17 0 0,88 0-1,106 0 1,-53 0-1,-88 0 1,-18 0 0,0 0-1,0-35 17,0 35-17,18-36 1,123 1-1,-140 17 1,-36 18 0,-36 0-1,1 0 1,17 0-16,-17 0 16,17-17-1,-17 17 1,-1 0 62,19 0-62,-1 0-1,18 0 1,53 0-1,-71 0-15,88 0 16,-52 0 0,0 0-1,-36 0 1,71 0 0,70 0-1,0 0 1,-17 0-1,-53 0 1,-53 0 15,-35 0-15,17 17 0,-18-17-1,36 0 1,18 0-1,35 0 1,-18 0 0,-53 0-1,18 0 1,35 0 0,53 0-1,18 0 1,0 18-1,70 0 1,-141-18 15,1 0-15,-36 0 0,88 0-1,70 0 1,-34 0-1,-107 0 1,-52 17 15,35 1-15,53-18 0,-53 0-16,88 0 15,17 0 1,-52 0-1,-53 0 1,18 18 0,-18-18 15,53 0-15,-36 0-1,18 0 1,-17 0-1,35 0 1,17 0 0,71 0-1,-70 0 1,-1 0 0,-35-18-1,0 18 1,1 0-1,34 0 1,36 0 15,-36 0-15,-52 0 0,-53 0-1,-1 0 1,18 0-1,54 0 1,-1 0 0,-35-18-1,17 1 1,-17-1 0,53-17-1,-35 35 1,-36-18-1,-17 1 1,-1 17 15,18 0-15,-17 0 15,0 0 32,-1 0-63,1 0 15,35 0 1,-35 0 0,-1 0 15,1 0-16,17 0-15,53 0 16,71 0 0,-18 0 15,-88 0-15,0 0-1,-18 0 1,54 0-1,-1 0 1,53 17 0,18 1-1,-107-18-15,54 35 16,-17-35 0,-19 0-1,36 18 1,70-18-1,107 0 1,-72 0 0,-105 0 15,-35 0-15,-54 0-1,18 0 1,1 17-1,70-17 1,-18 0 0,35 0-1,-35-35 1,-17 35 0,-18 0-1,17 0 1,-52 0-1,-18-18 48,18 18 140,-1 0-187,1 0-16,0 0 31,17 0 110</inkml:trace>
</inkml:ink>
</file>

<file path=ppt/ink/ink47.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36.43264" units="1/cm"/>
          <inkml:channelProperty channel="Y" name="resolution" value="36.48649" units="1/cm"/>
          <inkml:channelProperty channel="T" name="resolution" value="1" units="1/dev"/>
        </inkml:channelProperties>
      </inkml:inkSource>
      <inkml:timestamp xml:id="ts0" timeString="2020-10-12T23:53:45.074"/>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9931 7479 0,'17'0'78,"19"0"-62,-1 0-1,18 18-15,106-1 16,-1-17 0,-17 0 15,18 0-15,-88 0-16,-18 0 15,0 0 1,-1 0 15,-34 0-15,17 0-1,-35 18 1,18-18 0,17 17-1,1 1 1,-1-18-1,0 18 1,-17-1-16,35-17 47,17 0-31,-34 0-1,16 0 1,1 0-1,-35 0 1,88 18 0,0 0-1,-18-18 1,-35 0 0,0 0-16,53 0 15,17 0 1,-52 0-1,-36 0 1,-18 0 47,1 0-48,35 0 1,-18 0-1,18 0 1,-35 0 0,0 0 31,17 0-32,18 0-15,88 0 16,-71 0-1,-52 0 1,17 0 78,-17 0-79,17 0-15,-17 0 16</inkml:trace>
</inkml:ink>
</file>

<file path=ppt/ink/ink48.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36.43264" units="1/cm"/>
          <inkml:channelProperty channel="Y" name="resolution" value="36.48649" units="1/cm"/>
          <inkml:channelProperty channel="T" name="resolution" value="1" units="1/dev"/>
        </inkml:channelProperties>
      </inkml:inkSource>
      <inkml:timestamp xml:id="ts0" timeString="2020-10-12T23:53:59.028"/>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18538 7408 0,'0'0'0,"18"0"94,0 0-78,-1 0-1,1 0 1,17 0-16,-17 0 15,70 0 1,18 0 0,17 0-1,-34 0 1,-36 0 0,-18 0-16,35 0 15,195 0 1,35-35-1,-88 0 1,-177 35 0,-18 0 140,1 0-125,0 0-15,52 0-16,107 0 15,34 0 1,-105 0 0,-53 0-1,-35 0 63,-1 0-78,1 0 16,17 0 0,36 0-1,-18 0 1,-18 0 0,18 0-1,53 0 1,-18 0-1,53 0 1,18 0 0,-53 0-16,88 0 15,53 0 1,-124 0 0,-88 0-1,-17 0 63,17 0-62,1 0-16,-19 0 16,18 0 109,36 0-110,17 0-15,89 0 31,-124 0-15,-36 0 62,1 0 0,-1-35 0,1 35-62,17 0 0</inkml:trace>
</inkml:ink>
</file>

<file path=ppt/ink/ink49.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36.43264" units="1/cm"/>
          <inkml:channelProperty channel="Y" name="resolution" value="36.48649" units="1/cm"/>
          <inkml:channelProperty channel="T" name="resolution" value="1" units="1/dev"/>
        </inkml:channelProperties>
      </inkml:inkSource>
      <inkml:timestamp xml:id="ts0" timeString="2020-10-12T23:54:03.449"/>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53 11254 0,'35'0'94,"18"0"-79,53 0 1,211 0-1,124 0 1,-35 0 0,-106 0-1,-194 17 1,-53-17 0,-18 18-16,36-18 15,34 35 1,142-17-1,-35-1 1,-106-17 0,-53 0-1,-4110 0 17,8149 0-1,-4057 0-16,36 0 1,52-17 15,-70-1-31,0 18 16,-35 0 31,-1 0-47,19 0 15,34 0 1,54-17 0,-54-19-1,-34 36 1,-1 0 0,0 0-1,0 0 1,1 0 15,-19 0-31,19-17 16,34-1 15,-35 18-15,1 0-1,-19 0 1,19 0-1,52 0 1,35 0 0,18 0-1,36 0 1,-89 0 0,-53 0-1,1 0 1,16 0-1,54 0 1,53 0 0,70 0-1,71 0 1,0-53 0,-53 18-1,-106 35 1,-88-18-16,35 18 15,71-17 17,53 17-17,-18 0 1,-53 0 0,-35 0-1,-36 0 1,-52 0-1,-1 0 1,54 0 0,53 0-1,70 0 1,-71 0 0,-35 0-1,18 0 1,-35 0-1,-1 0 1,54 17 15,70-17-15,53 0 0,-18 0-1,-53 0 1,-70 0-1,-18 0 1,18 0 0,-35 0-1,52 0 1,-35 0 0,-35 0-1,0 0 1,124 0-1,87 0 17,18-17-17,-70-1 1,-124 0 0,-70 18 15,35 0-16,-36 0 1,107 0 0,35 0-1,-36 0 1,-52 0 0,-18 0-1,0 0 1,-36 0-1,1 0 17,35 0-17,-18 0-15,36 0 16,17 18 0,-35 0-1,-18-18 1,18 0-1,-35 0 1,52 0 0,-35 17-1,71 18 1,18-35 0,87 0-1,-70 0 1,-35 0-1,-35 18 1,-18-18 0,17 0-1,-17 0 17,18 0-17,35 18 1,52-18-1,125 0 1,-36 0 0,-53 0-1,-177 0 48,-17 17 218</inkml:trace>
</inkml:ink>
</file>

<file path=ppt/ink/ink5.xml><?xml version="1.0" encoding="utf-8"?>
<inkml:ink xmlns:inkml="http://www.w3.org/2003/InkML">
  <inkml:definitions>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39.7093" units="1/cm"/>
          <inkml:channelProperty channel="Y" name="resolution" value="39.58763" units="1/cm"/>
          <inkml:channelProperty channel="T" name="resolution" value="1" units="1/dev"/>
        </inkml:channelProperties>
      </inkml:inkSource>
      <inkml:timestamp xml:id="ts0" timeString="2020-10-12T10:43:20.156"/>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7491 5159 0,'25'0'109,"0"0"-93,49 0-1,-24 0 1,24 0-16,50 0 15,50 0 1,0 0 0,24 0 15,-24 0-15,-25 0-1,-75 0 1,-24 0-1,-26 0 1,1 0 15,25 0-15,-25 0 0,24 0-16,1 0 15,-1 0 1,-24 0-1</inkml:trace>
</inkml:ink>
</file>

<file path=ppt/ink/ink50.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36.43264" units="1/cm"/>
          <inkml:channelProperty channel="Y" name="resolution" value="36.48649" units="1/cm"/>
          <inkml:channelProperty channel="T" name="resolution" value="1" units="1/dev"/>
        </inkml:channelProperties>
      </inkml:inkSource>
      <inkml:timestamp xml:id="ts0" timeString="2020-10-12T23:54:09.250"/>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547 12665 0,'35'-18'94,"18"18"-94,18-18 0,105 1 16,441-89 15,-176 53-15,-176 18-1,-195 17 16,-52 18 282,0 0-297,-1 0-16,19 18 15,69 17 1,-34-17-1,35-1 1,-36 1 0,-52-18-1,0 0 1,70 0 15,88 53-15,-17-35-1,-53-1 1,-53-17 0,-18 0-1,89 18 1,122-18 0,-16 0-1,-71 0 1,-107 0-1,1 0 1,0 0 0,88 0-1,36 0 1,52 0 0,-105 0-1,17 0 1,-53 0-1,-53 0 1,-17 0 0,-1 0-1,19 0 17,-19 17-17,72 1 1,16-18-1,72 18 1,-54-18 0,-105 0-16,70 0 15,-53 0 1,-17 0 15,53 0-15,34 0-1,19 0 1,52-18 0,18 18-1,-53 0 1,18-35 0,35 17-1,0-17 1,-123 35-1,-54 0 48,19 0-63,34 0 16,1 0-1,35 0 16,-36 0-15,1 0 0,-1 0-1,-17 0-15,35 0 16,89-18 0,-19 1-1,-34-19 1,-71 36-1,-18 0 1,-17 0 0,17 0-1,36 0 1,-18 0 15,35 0-15,-53 0-1,71 0 1,-18 0 0,18 0-1,-71 0 1,-17 0 0,-1 0 30,1 0 64,0 0-95,17 0 1,0 0-16,-17 0 16,52 0-1,36 18 1,0 17 0,71-17-1,-19-18 1,19 0-1,-107 0-15,107 18 16,17-1 0,17 18-1,107 1 1,-18-19 0,-53-17 15,-106 0-31,-18 0 15,-35 0 1,36 0 0,35 36-1,-1-36 1,160 0 0,-124 17-1,53-17 1,-88 0 15,-71 0-15,-71 0-1,36 0 1,-17 0 0,52 0 15,53 0-16,88 0 1,-17 0 0,123 36-1,-176-1 1,-36-35 0,-17 17-1,18-17 1,-36 0-1,-71 0 1,19 0 47,-19-17-48,19 17 1,34-18-16,107-17 15,-19-18 1,36 18 0,-88 35 15,-35 0-15,-36 0-1,0 0 1,1 0-1,16 0 1,1 0 15,-35 0-15,53 0 0,-36 0-1,53 0 1,0 0-1,36 0 1,-36 0 0,35 0-1,-105 0 1,0 0 0,-1 0-1,36 0 1,0 0-16,18 0 15,17 0 1,18 0 15,17-18-15,18-17 0,89-18-1,52 18 1,35-18-1,54 17 1,-89 36 0,-88 0-1,-53 0 1,-106 0 0,-17 0 15,17 0-16,36 0 1,-18 0 15,17 0-15,1 36 0,-18-36-1,-36 0 1,1 0-1,0 0-15,17 17 32,-17-17-17,35 0 1,-36 0 0,18 0-1,1 0 1,52 0-1,53 18 1,-35-18 15,-53 0 219,-36 0-234,1 0-16,0 0 31,-1 0-15,54 35-1,-18-35-15,-36 0 16</inkml:trace>
</inkml:ink>
</file>

<file path=ppt/ink/ink51.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36.43264" units="1/cm"/>
          <inkml:channelProperty channel="Y" name="resolution" value="36.48649" units="1/cm"/>
          <inkml:channelProperty channel="T" name="resolution" value="1" units="1/dev"/>
        </inkml:channelProperties>
      </inkml:inkSource>
      <inkml:timestamp xml:id="ts0" timeString="2020-10-12T23:54:29.812"/>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3669 15487 0,'53'0'172,"-18"0"-172,36 0 15,34 0 1,-34 0-1,53 0 1,52 0 0,-17 0-1,-54 0 1,-69 0-16,-19 0 31,36 0 0,0 0-15,53 0 0,0 0-1,-36 0 1,-52 0 78,0 0-94,17 0 15,18 0 1,17 18 0,1-18-1,-18 35 1,-18-35-1,-17 0 32,35 0-31,17 0 0,19 0-16,157 0 31,-104 0-16,-89 0 1,-36 0 78,1 0-79,-1 0 1,54 0 0,-36 0-16,-17 0 15,0 0 32,17 0-47,-18 0 16,72 0-1,-54 0 1,-17 0 0</inkml:trace>
</inkml:ink>
</file>

<file path=ppt/ink/ink52.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36.43264" units="1/cm"/>
          <inkml:channelProperty channel="Y" name="resolution" value="36.48649" units="1/cm"/>
          <inkml:channelProperty channel="T" name="resolution" value="1" units="1/dev"/>
        </inkml:channelProperties>
      </inkml:inkSource>
      <inkml:timestamp xml:id="ts0" timeString="2020-10-12T23:54:40.214"/>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22631 13688 0,'35'0'47,"-17"0"-16,17 0-16,-17 0-15,70 0 16,123 17 0,54 19 15,-36-36-15,1 0-1,-54 0 1,-105 0-1,-36 0 1,-18 0 47,1 0-63,17 17 15,18-17-15,-17 0 31,16 0-15,54 53 0,53-35-1,-18-18 1,-70 0 0</inkml:trace>
</inkml:ink>
</file>

<file path=ppt/ink/ink53.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36.43264" units="1/cm"/>
          <inkml:channelProperty channel="Y" name="resolution" value="36.48649" units="1/cm"/>
          <inkml:channelProperty channel="T" name="resolution" value="1" units="1/dev"/>
        </inkml:channelProperties>
      </inkml:inkSource>
      <inkml:timestamp xml:id="ts0" timeString="2020-10-12T23:54:41.825"/>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2540 14499 0,'0'0'0,"18"0"31</inkml:trace>
</inkml:ink>
</file>

<file path=ppt/ink/ink54.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36.43264" units="1/cm"/>
          <inkml:channelProperty channel="Y" name="resolution" value="36.48649" units="1/cm"/>
          <inkml:channelProperty channel="T" name="resolution" value="1" units="1/dev"/>
        </inkml:channelProperties>
      </inkml:inkSource>
      <inkml:timestamp xml:id="ts0" timeString="2020-10-12T23:54:43.455"/>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2646 14587 0,'17'0'125,"1"0"-125,0 0 31,-1 0-15,1 0-1,0 0 17,35 0-17,211 0 1,142 0-1,17 0 1,-246 0-16,-124 0 16,-36 0 77,1 0 64,-1 0-142,1 0 1,88 36 0,53-19-1,-18 1 1,-53-18-1</inkml:trace>
</inkml:ink>
</file>

<file path=ppt/ink/ink55.xml><?xml version="1.0" encoding="utf-8"?>
<inkml:ink xmlns:inkml="http://www.w3.org/2003/InkML">
  <inkml:definitions>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39.7093" units="1/cm"/>
          <inkml:channelProperty channel="Y" name="resolution" value="39.58763" units="1/cm"/>
          <inkml:channelProperty channel="T" name="resolution" value="1" units="1/dev"/>
        </inkml:channelProperties>
      </inkml:inkSource>
      <inkml:timestamp xml:id="ts0" timeString="2020-10-12T11:00:28.277"/>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14710 8359 0,'24'-49'47,"1"49"-32,0 0 1,25 0-1,49 0 1,0 0 0,25 0-1,0 0 1,25 0 0,24 24-1,1-24 1,49 0-1,-49 0 1,24 0 0,-49 0-16,50 0 15,-1 0 1,-24 0 0,-1 0-1,-24 0 16,0 0-15,-25 0 0,-25 0-1,1 0 1,-51 0 0,-24 0-1,25 0 1,-1 0-16,75 0 15,25 0 1,0 0 0,-50 0-1,0 0 1,0 0 0,1 0-1,49 0 16,-1 0-15,1 0 0,-50 0-1,25 0 1,-74 0-16,124 0 16,49 0-1,-25 0 1,-24 0-1,-124 0 1,49 25 15,25-25-15,49 0 0,-24 0-1,0 0 1,0 0 15,-50 25-15,100-25-16,-51 0 15,26 0 1,124 0 0,-25 0-1,-25 0 1,-149 0-1,0 0 1,-25 0 0,-49 0-1,25 0 1,0 0 0,-26 0-1,51 0 1,49 25-1,0 0 1,25-25 0,-100 0-1,50 0 1,-49 0 0,0 0-1,-1 0 1,1 0-1,49 0 1,-24 0 0,-51 0-1</inkml:trace>
</inkml:ink>
</file>

<file path=ppt/ink/ink56.xml><?xml version="1.0" encoding="utf-8"?>
<inkml:ink xmlns:inkml="http://www.w3.org/2003/InkML">
  <inkml:definitions>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39.7093" units="1/cm"/>
          <inkml:channelProperty channel="Y" name="resolution" value="39.58763" units="1/cm"/>
          <inkml:channelProperty channel="T" name="resolution" value="1" units="1/dev"/>
        </inkml:channelProperties>
      </inkml:inkSource>
      <inkml:timestamp xml:id="ts0" timeString="2020-10-12T11:00:30.340"/>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9178 9748 0,'25'0'78,"99"0"-46,25 0-17,-50 0-15,174 0 16,-100 0-1,-49 0-15,-49 0 16,-26 25 156</inkml:trace>
</inkml:ink>
</file>

<file path=ppt/ink/ink57.xml><?xml version="1.0" encoding="utf-8"?>
<inkml:ink xmlns:inkml="http://www.w3.org/2003/InkML">
  <inkml:definitions>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39.7093" units="1/cm"/>
          <inkml:channelProperty channel="Y" name="resolution" value="39.58763" units="1/cm"/>
          <inkml:channelProperty channel="T" name="resolution" value="1" units="1/dev"/>
        </inkml:channelProperties>
      </inkml:inkSource>
      <inkml:timestamp xml:id="ts0" timeString="2020-10-12T11:00:32.638"/>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13916 17115 0,'25'0'16,"24"0"-1,-24 0 1,25 0-16,49 0 16,74 0-1,1 0 1,-25 0-1,25 0 1,24 0 0,50 0 15,-124 0-31,124 0 16,-49 0-1,73 0 1,1 0-1,25 0 1,0 0 0,-100 0-1,25 0 1,-24 0 0,-26 25-1,-24-25 1,0 25 15,49-25-15,-24 0-1,-100 0-15,26 0 16,98 25 0,1-25-1,-51 0 1,1 0-1,0 0 1,-25 0 0,25 0-1,25 0 1,-50 0 0,0 0-1,0 0 1,24 0-1,-48 0 17,-26 0-32,50 0 15,25 0 1,-50 0 0,50 0-1,25 0 1,-1 0-1,-49 0 1,-49 0 0,49 0-1,-50 0 1,0 0 0,26 0-1,-75 0 1,24 0-1,-24 0 17,0 0-1,0 0-15,-1 0 140</inkml:trace>
</inkml:ink>
</file>

<file path=ppt/ink/ink58.xml><?xml version="1.0" encoding="utf-8"?>
<inkml:ink xmlns:inkml="http://www.w3.org/2003/InkML">
  <inkml:definitions>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39.7093" units="1/cm"/>
          <inkml:channelProperty channel="Y" name="resolution" value="39.58763" units="1/cm"/>
          <inkml:channelProperty channel="T" name="resolution" value="1" units="1/dev"/>
        </inkml:channelProperties>
      </inkml:inkSource>
      <inkml:timestamp xml:id="ts0" timeString="2020-10-12T11:00:34.952"/>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13444 12601 0,'25'0'78,"25"0"-62,124 0 0,24 25-1,50-25 1,99 49 0,50-49-1,74 0 1,-74 0-1,0 0 1,-99 0 0,-25 0-1,-50 0 1,-25 0 0,-98 25-16,24-25 15,-25 0 1,-25 0-1,-24 0 1,49 50 15,25-50-15,0 0 0,50 0-1,-25 0 1,-25 0-1,24 0 1,-48 24 0,-51-24-16,100 0 15,25 0 1,-1 0 0,-24 0-1,25 0 1,-1 0-1,1 0 1,-50 0 15,50 0-15,-75 0 0,75 0-1,-26 0 1,-98 0-16,74 0 15,-25 0 1,50 0 0,-25 0-1,0 0 1,25 0 0,0 0-1,0 0 1,-25 0-1,-25 0 1,50 0 0,-50 0 15,0 0-15,-49 0-16,24 0 15,25 0 1,-24 0-1,49 0 1,25 0 0,-25 0-1,-25 0 1,0 0 0,0 0-1,-24 0 1,49 0-1,25 0 1,-75 0-16,50-24 16,25-1 15,-50 25-15,0 0-1,-49 0 1,-25 0 187</inkml:trace>
</inkml:ink>
</file>

<file path=ppt/ink/ink59.xml><?xml version="1.0" encoding="utf-8"?>
<inkml:ink xmlns:inkml="http://www.w3.org/2003/InkML">
  <inkml:definitions>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39.7093" units="1/cm"/>
          <inkml:channelProperty channel="Y" name="resolution" value="39.58763" units="1/cm"/>
          <inkml:channelProperty channel="T" name="resolution" value="1" units="1/dev"/>
        </inkml:channelProperties>
      </inkml:inkSource>
      <inkml:timestamp xml:id="ts0" timeString="2020-10-12T11:00:36.047"/>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8806 13717 0,'25'0'31,"0"0"-31,-1 0 32</inkml:trace>
</inkml:ink>
</file>

<file path=ppt/ink/ink6.xml><?xml version="1.0" encoding="utf-8"?>
<inkml:ink xmlns:inkml="http://www.w3.org/2003/InkML">
  <inkml:definitions>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39.7093" units="1/cm"/>
          <inkml:channelProperty channel="Y" name="resolution" value="39.58763" units="1/cm"/>
          <inkml:channelProperty channel="T" name="resolution" value="1" units="1/dev"/>
        </inkml:channelProperties>
      </inkml:inkSource>
      <inkml:timestamp xml:id="ts0" timeString="2020-10-12T10:43:22.437"/>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8831 6028 0,'25'-25'47,"-1"25"-1,1 0-30,0 0 0,25 0-16,74 0 15,24 0 1,1 0 0,50 0 15,-26 0-16,1 0 1,0 0 0,-50 0-1,-75 0-15,51 0 16,-26 0 0,-24 0-1,49 0 1,-25 0-1,25 0 1,-49 0 0,0 0 31,24 0-32,50 0 1,-25 0-1,0 0 1,26 0 0,-76 0-16,50 0 15,1 0 1,-26 0 0,-24 0 15,-1 0-16,1 0 1,24 0 0,-24 0 15,-25 0-15,24 0-1,26 0 1,-51 0-16,51 0 15,-1 0 1,1 0 0,-1 0-1,-49 0 1,0 0 0,0 0-1,-1 0 32,1 0-31,0 0-1,0 25 1,0-25 93,-1 0-93,1 0 0,50 0-1,-26 0 1,26 24-1</inkml:trace>
</inkml:ink>
</file>

<file path=ppt/ink/ink60.xml><?xml version="1.0" encoding="utf-8"?>
<inkml:ink xmlns:inkml="http://www.w3.org/2003/InkML">
  <inkml:definitions>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39.7093" units="1/cm"/>
          <inkml:channelProperty channel="Y" name="resolution" value="39.58763" units="1/cm"/>
          <inkml:channelProperty channel="T" name="resolution" value="1" units="1/dev"/>
        </inkml:channelProperties>
      </inkml:inkSource>
      <inkml:timestamp xml:id="ts0" timeString="2020-10-12T11:00:37.267"/>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8905 13717 0,'25'0'94,"25"0"-78,74 0-1,-25 0 1,50 0-1,0 0 1,24 0 0,-49 0-1,25 25 1,-50-25 0,0 0-1,25 0 1,-49 0-16,24 25 15,75-25 1,-100 0-16,1 0 16,49 24-16,49 1 15,-24-25 17,-50 0-17,-74 0 1,0 0-1,0 0 1,49 0 0,50 0-1,-74 0 1,-1 0 0,-24 0 30,0 0-14,25 25-17,-1 0 17,1-25-17,-1 0 1,-24 0-1,0 0 1,25 0 172,-26 0-173</inkml:trace>
</inkml:ink>
</file>

<file path=ppt/ink/ink61.xml><?xml version="1.0" encoding="utf-8"?>
<inkml:ink xmlns:inkml="http://www.w3.org/2003/InkML">
  <inkml:definitions>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39.7093" units="1/cm"/>
          <inkml:channelProperty channel="Y" name="resolution" value="39.58763" units="1/cm"/>
          <inkml:channelProperty channel="T" name="resolution" value="1" units="1/dev"/>
        </inkml:channelProperties>
      </inkml:inkSource>
      <inkml:timestamp xml:id="ts0" timeString="2020-10-12T11:00:37.392"/>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12031 13866 0</inkml:trace>
</inkml:ink>
</file>

<file path=ppt/ink/ink62.xml><?xml version="1.0" encoding="utf-8"?>
<inkml:ink xmlns:inkml="http://www.w3.org/2003/InkML">
  <inkml:definitions>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39.7093" units="1/cm"/>
          <inkml:channelProperty channel="Y" name="resolution" value="39.58763" units="1/cm"/>
          <inkml:channelProperty channel="T" name="resolution" value="1" units="1/dev"/>
        </inkml:channelProperties>
      </inkml:inkSource>
      <inkml:timestamp xml:id="ts0" timeString="2020-10-12T11:00:42.613"/>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23416 11336 0,'25'0'109,"124"0"-93,-25 0 0,-25 0-1,-50 0-15,75 0 16,-74 0 0</inkml:trace>
</inkml:ink>
</file>

<file path=ppt/ink/ink63.xml><?xml version="1.0" encoding="utf-8"?>
<inkml:ink xmlns:inkml="http://www.w3.org/2003/InkML">
  <inkml:definitions>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39.7093" units="1/cm"/>
          <inkml:channelProperty channel="Y" name="resolution" value="39.58763" units="1/cm"/>
          <inkml:channelProperty channel="T" name="resolution" value="1" units="1/dev"/>
        </inkml:channelProperties>
      </inkml:inkSource>
      <inkml:timestamp xml:id="ts0" timeString="2020-10-12T11:00:44.974"/>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9277 12551 0,'0'25'141,"50"-25"-125,0 25-16,198 24 31,-174-49-31,149 25 16,100 0-1,-50-25 1,-50 25-1,0-25 1,50 25 15,-174-25-31,0 0 16,125 24 0,-125-24-16,99 0 15,1 0 1,-75 0-1,-75 0 1,-24 0 78,0 0-79,0 0 1,-1 0 15,26 0-15,0 0 0,49 25-1,-49-25 1,-26 0-1,1 0 17,0 0-17,0 25 1,0-25 0,-1 0-16,26 25 15,49 0 1,-49-25-16,49 0 15,-49 0 17</inkml:trace>
</inkml:ink>
</file>

<file path=ppt/ink/ink64.xml><?xml version="1.0" encoding="utf-8"?>
<inkml:ink xmlns:inkml="http://www.w3.org/2003/InkML">
  <inkml:definitions>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39.7093" units="1/cm"/>
          <inkml:channelProperty channel="Y" name="resolution" value="39.58763" units="1/cm"/>
          <inkml:channelProperty channel="T" name="resolution" value="1" units="1/dev"/>
        </inkml:channelProperties>
      </inkml:inkSource>
      <inkml:timestamp xml:id="ts0" timeString="2020-10-12T11:00:52.462"/>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9699 3994 0,'0'24'78,"0"1"32,25-25-95,0 0 17,-1 25-17,1-25 1,0 0 0,0 0-16,0 0 31,-1 0-16,1 0 1,50 25 0,24 0-1,50-25 1,-25 24 0,-75 1-1,1 0 1,-25-25-16,49 25 15,1 0 1,24-25 0,-25 0-1,-49 0 1,0 0 0,24 24 15,51-24-16,24 0 1,24 0 0,-23 0-1,98 0 1,-99 0 0,25 0-1,-50 0 1,-50 0-1,-24 0 32,0 0-31,0 0-16,74 0 16,0 0 15,-49 0-31,24 25 15,26-25 1,-26 0 0,25 0-1,-24 0 1,24 0 0,-25 0-1,25 0 1,1 0-1,-51 0 1,50 0 0,-24 0-1,99 0 17,-50 0-17,0 0 1,49 0-1,1 0 1,-1 0 0,26 25-1,-25 0 1,-50 0 0,-50-25-1,25 0 1,0 0-1,25 0 1,-74 0 0,0 0-1,-1 0 17,-24 0-17,25 0 1,74 0-1,-25 0 1,-49 0 0,49 0-1</inkml:trace>
</inkml:ink>
</file>

<file path=ppt/ink/ink65.xml><?xml version="1.0" encoding="utf-8"?>
<inkml:ink xmlns:inkml="http://www.w3.org/2003/InkML">
  <inkml:definitions>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39.7093" units="1/cm"/>
          <inkml:channelProperty channel="Y" name="resolution" value="39.58763" units="1/cm"/>
          <inkml:channelProperty channel="T" name="resolution" value="1" units="1/dev"/>
        </inkml:channelProperties>
      </inkml:inkSource>
      <inkml:timestamp xml:id="ts0" timeString="2020-10-12T11:00:54.185"/>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13196 5159 0,'25'0'94,"0"0"-79,0 0-15,0 0 16,49 0 0,75 0-16,-25 0 15,25 0 1,0 0 0,-1 0 15,1 0-16,-50 0 1,25 0 0,25 0-1,0 0 1,25 0 0,-50 0-1,-75 0 1,-24 0 93,25 0-93,-25 0-1,-1 0 1,26 0-16,-25 0 16,0 0-1,-1 0 17,1 0-17,0 0 1,25 0-1,-1 50 1,-24-50 0,25 25 109,-26-25-94,1 0-15,25 25-16,74-25 15,-74 0 1,74 24-1,-100 1 1,1-25 140</inkml:trace>
</inkml:ink>
</file>

<file path=ppt/ink/ink66.xml><?xml version="1.0" encoding="utf-8"?>
<inkml:ink xmlns:inkml="http://www.w3.org/2003/InkML">
  <inkml:definitions>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39.7093" units="1/cm"/>
          <inkml:channelProperty channel="Y" name="resolution" value="39.58763" units="1/cm"/>
          <inkml:channelProperty channel="T" name="resolution" value="1" units="1/dev"/>
        </inkml:channelProperties>
      </inkml:inkSource>
      <inkml:timestamp xml:id="ts0" timeString="2020-10-12T11:00:56.587"/>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1216 6300 0,'0'25'31,"99"0"-15,-25-25-1,-24 0 1,24 0-16,26 0 16,123 0-1,-49 0 1,-1 50 0,-123-50-1,-25 0 1,49 24-1,-49-24 1,0 0 0,24 0-1,-24 0 1,25 0 0,-1 0 15,26 25-16,-51-25 1,1 0 0,0 25 31,0-25-32,0 0 1,-1 25-1,26-25 1,0 25 0,-1-1-1,-24-24 1,0 0-16,0 0 16,24 25 30,-24 0-30,0-25 0,25 0-1,-1 0 1,-24 0 46,0 0-62,24 0 16,1 0 0,24 0-1,1 0 1,-1 0 15,-24 0-15,24 0-1,-24 0-15,-25 0 16,49 0 0,-49 0-16,0 0 15,-1 0 1,1 0 359</inkml:trace>
</inkml:ink>
</file>

<file path=ppt/ink/ink67.xml><?xml version="1.0" encoding="utf-8"?>
<inkml:ink xmlns:inkml="http://www.w3.org/2003/InkML">
  <inkml:definitions>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39.7093" units="1/cm"/>
          <inkml:channelProperty channel="Y" name="resolution" value="39.58763" units="1/cm"/>
          <inkml:channelProperty channel="T" name="resolution" value="1" units="1/dev"/>
        </inkml:channelProperties>
      </inkml:inkSource>
      <inkml:timestamp xml:id="ts0" timeString="2020-10-12T11:01:05.405"/>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6350 14560 0,'25'0'31,"25"0"-31,24 0 16,1 0-16,-1 0 16,-24 0-1,98 0 1,-98 0-16,74 0 16,-50 25-1,51 0 1,-51 49-1,-24-74 1,-1 50 0,75-25-1,50-25 1,24 25 0,-49-25-1,0 0 1,25 0-1,-1 0 1,-24 0 0,-124 0-1,0 0 1,-1 0-16,1 0 16,0 0-1,0 0 48,24 0-48,1 24-15,-25-24 16,49 0 0,1 0-1,24 0 1,0 0-1,-24 0 1,49 0 0,-75 0-16,100 0 15,-25 0 17,-25 0-17,-24 0 1,24 0-1,-50 0 1,51 0 0,-51 0-1,75 0 1,-24 0 0,-1 0-1,25 0 1,-75 0-16,1 0 15,49 0 1,0 0 0,-49 0-16,74 25 15,-25-25 17,-24 0-17,74 0 1,-75 25-1,0-25 1,1 25 0,-50-25-1,74 25 1,0-1 0,25-24-1,25 0 1,-75 0-16,125 25 15,-1-25 1,1 0 0,-26 0-1,-123 0 1,-1 0 15,-24 0 16,0 0-31,0 0-16,24 0 15,75 0 1,-49 0 0,-50 0-1</inkml:trace>
</inkml:ink>
</file>

<file path=ppt/ink/ink68.xml><?xml version="1.0" encoding="utf-8"?>
<inkml:ink xmlns:inkml="http://www.w3.org/2003/InkML">
  <inkml:definitions>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39.7093" units="1/cm"/>
          <inkml:channelProperty channel="Y" name="resolution" value="39.58763" units="1/cm"/>
          <inkml:channelProperty channel="T" name="resolution" value="1" units="1/dev"/>
        </inkml:channelProperties>
      </inkml:inkSource>
      <inkml:timestamp xml:id="ts0" timeString="2020-10-12T11:01:15.176"/>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8880 10790 0,'-24'0'32,"48"25"14,1-25-30,25 25-16,74-1 16,-50-24-1,100 0 1,-25 0 0,-25 0-1,-75 25 95,1-25-95,0 0-15,24 0 16,-24 0-16,-1 0 15,1 0 1,-1 0 15,-24 0-15,25 0 15,-25 0-15,-1 0-1,1 0-15,0 25 16,25-25 0,24 0-1,50 0 1,0 0 0,-25 0-1,-49 0 1,-25 0 15,0 0 0,-1 0-15,1 0-16,74 0 16,25 0-1,-74 0 1,0 0-1,-1 0 1,1 0 0,49 0-1,0 25 1,25 0 0,25-25-1,50 0 16,-26 0-15,26 0 0,-51 0-1,-98 0-15,74 0 16,0 0 0,0 0-1,50 0 1,49 0-1,-25 0 1,-49 0 0,-49 0-1,-1 0 1,0 0 0,50 0-1,24 0 16,26 0-15,-75 0-16,198 24 16,1-24-1,-75 0 1,-75 25 0,-48-25-1,23 0 1,-24 0-1,25 0 1,25 25 0,-25-25-1,-25 0 1,-50 0-16,1 0 16,-1 0-16,75 25 15,0-25 1,49 0 15,0 0-15,1 0-1,-1 0 1,1 25 0,-75-25-1,-50 0 1,1 0-1,-26 0 1,26 24 0,-1-24-1,-24 0 1,-26 0 31,26 25-32,-25-25 1,0 0 15,-1 0 344,1 0-359,-25-25 15,0 1 141,25 24-156</inkml:trace>
</inkml:ink>
</file>

<file path=ppt/ink/ink69.xml><?xml version="1.0" encoding="utf-8"?>
<inkml:ink xmlns:inkml="http://www.w3.org/2003/InkML">
  <inkml:definitions>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39.7093" units="1/cm"/>
          <inkml:channelProperty channel="Y" name="resolution" value="39.58763" units="1/cm"/>
          <inkml:channelProperty channel="T" name="resolution" value="1" units="1/dev"/>
        </inkml:channelProperties>
      </inkml:inkSource>
      <inkml:timestamp xml:id="ts0" timeString="2020-10-12T11:01:23.743"/>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12502 12055 0</inkml:trace>
</inkml:ink>
</file>

<file path=ppt/ink/ink7.xml><?xml version="1.0" encoding="utf-8"?>
<inkml:ink xmlns:inkml="http://www.w3.org/2003/InkML">
  <inkml:definitions>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39.7093" units="1/cm"/>
          <inkml:channelProperty channel="Y" name="resolution" value="39.58763" units="1/cm"/>
          <inkml:channelProperty channel="T" name="resolution" value="1" units="1/dev"/>
        </inkml:channelProperties>
      </inkml:inkSource>
      <inkml:timestamp xml:id="ts0" timeString="2020-10-12T10:43:26.502"/>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10691 6747 0,'50'0'63,"-1"0"-63,1 0 15,124 0 1,123 0 0,51 0-1,-51 0 1,-74 0-1,-99 0-15,-49 0 16,-26 0 0,1 0-1,49 0 17,25 0-17,50 0 1,24 0-1,-49 0 1,-50 0 0,25 0-1,25 0 1,25 0 0,24 0-1,-98 0-15,48 0 16,-24 0-1,25 25 1,-25-25 0,0 0-1,0 0 17,-49 0-17,-1 0 1,-49 0-1,0 24 17,24-24-17,-24 0 1,25 0 0,-1 25-1,-24-25 1,0 0-1,25 0 1,-1 0 0,1 0-1,24 0 1,25 0 0,1 0 15,24 0-16,-99 0 1,24 0 0,-24 0-1,49 0 1,-24 0 0,24 0-1,-49 0 79,0 0-78,25 0-16,-26 0 15,1 0 1,50 0-1,-51 0-15,1 0 16,0 0 0,0 0-1,0 0 32,24 0-31,-24 0-16,0 0 15,0 0 1</inkml:trace>
</inkml:ink>
</file>

<file path=ppt/ink/ink70.xml><?xml version="1.0" encoding="utf-8"?>
<inkml:ink xmlns:inkml="http://www.w3.org/2003/InkML">
  <inkml:definitions>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39.7093" units="1/cm"/>
          <inkml:channelProperty channel="Y" name="resolution" value="39.58763" units="1/cm"/>
          <inkml:channelProperty channel="T" name="resolution" value="1" units="1/dev"/>
        </inkml:channelProperties>
      </inkml:inkSource>
      <inkml:timestamp xml:id="ts0" timeString="2020-10-12T11:01:25.478"/>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12502 12055 0,'25'0'141,"24"0"-126,-24 0-15,50 0 31,-26 25-31,1-25 0,49 0 16,0 0 0,-24 0-16,49 0 15,-25 0 1,-25 0 0,1 0 15,74 0-16,24 0 1,1 0 0,24 0-1,25 0 1,-49 0 0,-25 0-1,0 0 1,0 0-1,-75 0-15,75 0 16,0 0 0,-1 0-1,-48 0 1,24 0 0,25 0 15,24 0-16,26 0 1,-51 25 0,-48-1-1,-76-24 17,1 0-32,50 0 15,74 0 1,49 0-1,-49 0 1,24 0 0,26 0-1,-26 0 1,1 0 0,25 0 15,24 0-16,-124 0-15,124 0 16,50 0 0,-124 0-1,-25 0-15,74 0 16,26 0 0,-100 0-1,0 0 1,-25 0-1,25 25 1,50-25 0,49 0-1,-50 0 17,1 0-17,0 0 1,-1 0-1,-49 0-15,124 0 16,-99 0 0,-25 0-1,-49 0 1,-1 0 0,0 0-1,26 0 1,49 0-1,49 0 1,0 0 0,-123 0-1,-26 0 1,-24 0 0,25 0-1,-1 0 1,1 0-1</inkml:trace>
</inkml:ink>
</file>

<file path=ppt/ink/ink71.xml><?xml version="1.0" encoding="utf-8"?>
<inkml:ink xmlns:inkml="http://www.w3.org/2003/InkML">
  <inkml:definitions>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39.7093" units="1/cm"/>
          <inkml:channelProperty channel="Y" name="resolution" value="39.58763" units="1/cm"/>
          <inkml:channelProperty channel="T" name="resolution" value="1" units="1/dev"/>
        </inkml:channelProperties>
      </inkml:inkSource>
      <inkml:timestamp xml:id="ts0" timeString="2020-10-12T11:09:31.485"/>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11931 5407 0,'25'0'125,"25"0"-110,49 0 1,-25 0 0,26 0-16,-1 25 15,50 0 1,49-25 0,50 0-1,25 0 16,-149 0-31,124 0 16,0 0 0,-49 0-1,-26 25 1,-24-25 0,50 0-1,-26 0 1,1 0-1,-1 0 1,1 0 0,-25 0-1,-50 0 1,-74 0-16,0 0 16,-1 0 15,1 0 0,75 0-15,-51 0-1,26 0 1,-1 0 0,-49 0-1,0 0 1,-1 0-1,51 0 1,-26 0 0,-24 0-1,0 0 1,0 0 0,0 0-16,24 0 15,1 0 1,-1 0 15,1 0 0,-25 0-15,74 0 0,-25 0-1,-24 0 1,0 0-1,-25 0-15,-1 0 16,1 0 0,0 0-16,25 0 140,-1 0-124,1 0 0,-25 0-1,99 0-15,-50 0 16,50 0-1,-74 0 1,-100 0 156,-74 0-156,0 0-1,74 0 1,26 0-1,-1 0 1,-50 0 0,26 0-1,-26 0 1,1 0 0,49 0-1,0 0 1,0 0-1,1 0 79,-26 0-63,25 0 1,-24 0-17,-1 0-15,0 0 16,-49 25 0,-25-25-1,25 0 1,0 0-1,-25 0 1,49 0-16,-74 0 16,-49 0-1,-25 0 17,49 0-17,25 0 1,1 0-1,-51 0 1,-24 0 0,-25 0-1,49 0 1,75 0 0,25 0-1,-25 0 1,-50 0-1,26 0 1,73 0-16,-24 0 16,25 0 15,24 0-15,0 0-1,26 0 1,-26 0-1,0 0 1,1 0 0,-1 0-1,1 0 1,24 0 0,0 0-1,-25 0 1,-24-25-1,49 25 17,0 0-17,0 0 1</inkml:trace>
</inkml:ink>
</file>

<file path=ppt/ink/ink72.xml><?xml version="1.0" encoding="utf-8"?>
<inkml:ink xmlns:inkml="http://www.w3.org/2003/InkML">
  <inkml:definitions>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39.7093" units="1/cm"/>
          <inkml:channelProperty channel="Y" name="resolution" value="39.58763" units="1/cm"/>
          <inkml:channelProperty channel="T" name="resolution" value="1" units="1/dev"/>
        </inkml:channelProperties>
      </inkml:inkSource>
      <inkml:timestamp xml:id="ts0" timeString="2020-10-12T11:09:35.627"/>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14089 6722 0,'75'0'188,"98"25"-172,-24-25-16,273 0 15,-199 0 1,25 25-16,-25-25 15,199 0 1,0 0 0,-100 0-1,1 0 1,-150 0-16,1 0 16,-50 0-16,124 0 15,-49 0 1,-51 0-1,1 0 1,0 0 0,0 0-1,-50 0 17,0 0-17,-24 0 1,-26 0-1,1 0 1,0 0 0,-26 0-1,1 0 1,25 0 0,-25 0 437,-100 0-328,1 0-125,-75 0 15,25 0 17,74 0-32,-24 0 0,-1 0 15,1 0 1,-25 0-16,-75 0 15,50 0 1,50 0 0,24 0-1,1 0 1,-26 0 0,-49 0-1,-25 0 1,0 0-1,-24 0 1,-26 0 0,-24 0-1,99 0 1,-99 0 0,0 0-1,99 0 1,0 0-1,-25-25 1,0 25 0,74-25-1,-24 25 1,25 0 0,-1 0-1,51 0 1,-26 0-1,0 0-15,-24 0 16,-25 0 0,24 0-1,26 0 1,-1 0 15,1-25 0,24 25-15,0 0 0,-25 0-1,26 0 17,-1 0-32,0 0 15,0 0 1,-24 0-1,24 0-15,-99 0 16,99-49 0,-25 49-1,25 0 95,1 0-110,-1 0 15,0 0 1,0 0 15,25-25-31,-25 25 16,1 0-1,-1 0 1,25-25 31,-25 25-31,0 0-1,0 0 1,-24-25-1,49 0 1,-25 25 31,25-24 47,0-1-63,25 25 235,99 0-251</inkml:trace>
</inkml:ink>
</file>

<file path=ppt/ink/ink73.xml><?xml version="1.0" encoding="utf-8"?>
<inkml:ink xmlns:inkml="http://www.w3.org/2003/InkML">
  <inkml:definitions>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39.7093" units="1/cm"/>
          <inkml:channelProperty channel="Y" name="resolution" value="39.58763" units="1/cm"/>
          <inkml:channelProperty channel="T" name="resolution" value="1" units="1/dev"/>
        </inkml:channelProperties>
      </inkml:inkSource>
      <inkml:timestamp xml:id="ts0" timeString="2020-10-12T11:09:40.773"/>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6846 10691 0,'25'-25'110,"0"25"-110,25 0 15,-26 0 1,51 0-16,24 0 16,75 0-1,-75 0 1,0 0-1,25 0 1,0 0 0,25 0-1,0 0 1,25 0 0,-26 0-1,-24 0 16,-99 0-15,50 0 0,-1 0-1,75 0 1,-100 0-16,75 0 16,-49 0-1,-50 0 1,24 0-1,1 0 1,-25 0 0,-1 0-1,1 0 63,50 0-62,-50 25-16,-1-25 16,76 0-1,-51 0 1,1 25 0,-1-25-1,26 24 1,24-24-1,0 0 1,-74 0 0,0 0 109,24 0-32</inkml:trace>
</inkml:ink>
</file>

<file path=ppt/ink/ink74.xml><?xml version="1.0" encoding="utf-8"?>
<inkml:ink xmlns:inkml="http://www.w3.org/2003/InkML">
  <inkml:definitions>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39.7093" units="1/cm"/>
          <inkml:channelProperty channel="Y" name="resolution" value="39.58763" units="1/cm"/>
          <inkml:channelProperty channel="T" name="resolution" value="1" units="1/dev"/>
        </inkml:channelProperties>
      </inkml:inkSource>
      <inkml:timestamp xml:id="ts0" timeString="2020-10-12T11:09:42.149"/>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11634 10740 0,'74'0'62,"1"0"-46,24 0-1,74 0-15,26 0 16,247 0-16,-247 0 16,148 0-1,-74 0 1,-75 0-1,-123 0 1,74 0 0,-1 0-1,-24 0 1,0 0 0,25 0-1,25 0 1,-25 0-1,-75 0 1,-24 0 0,-25 0 265,74 0-265,25 0-1,-75 0 1,100 0-1</inkml:trace>
</inkml:ink>
</file>

<file path=ppt/ink/ink75.xml><?xml version="1.0" encoding="utf-8"?>
<inkml:ink xmlns:inkml="http://www.w3.org/2003/InkML">
  <inkml:definitions>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39.7093" units="1/cm"/>
          <inkml:channelProperty channel="Y" name="resolution" value="39.58763" units="1/cm"/>
          <inkml:channelProperty channel="T" name="resolution" value="1" units="1/dev"/>
        </inkml:channelProperties>
      </inkml:inkSource>
      <inkml:timestamp xml:id="ts0" timeString="2020-10-12T11:09:46.448"/>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16644 10716 0,'75'0'109,"-1"0"-109,149 0 16,125 0-1,-224 0 1,124 0-1,-174 0-15,75 0 16,25 0 0,-1 0-1,50 24 17,-24-24-17,-125 0-15,50 50 16,0-50-1,-24 0 1,-26 25 0,25-25-1,-49 0 1,-25 0 15,-1 0-15,1 0-1,0 0 1,0 0-16,74 25 31,-74-25 1,49 0-17,-49 0 1,25 0 218,-1 24-234,-24-24 16,25 0-1,-25 0 1,-1 0 0,1 0 171,25 0-156,-25 0-31,-1 25 16,1-25 93,0 0-93</inkml:trace>
</inkml:ink>
</file>

<file path=ppt/ink/ink76.xml><?xml version="1.0" encoding="utf-8"?>
<inkml:ink xmlns:inkml="http://www.w3.org/2003/InkML">
  <inkml:definitions>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39.7093" units="1/cm"/>
          <inkml:channelProperty channel="Y" name="resolution" value="39.58763" units="1/cm"/>
          <inkml:channelProperty channel="T" name="resolution" value="1" units="1/dev"/>
        </inkml:channelProperties>
      </inkml:inkSource>
      <inkml:timestamp xml:id="ts0" timeString="2020-10-12T11:09:49.997"/>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16198 12080 0,'25'0'46,"-1"0"-30,51 0-16,-1 0 16,1 0-16,123 0 15,249 0 1,73 0 0,26 0 15,-273 0-31,0 0 15,-25 0-15,198 0 16,-98 0 0,-100 0-1,0 0 1,-25 0 0,75 0-1,-25 0 1,-1 0-1,-123 0 1,-124 0 15,25 0-15,-1 0-16,1 0 31,24 0-15,-49 0-1,0 0 1,0 0 0</inkml:trace>
</inkml:ink>
</file>

<file path=ppt/ink/ink77.xml><?xml version="1.0" encoding="utf-8"?>
<inkml:ink xmlns:inkml="http://www.w3.org/2003/InkML">
  <inkml:definitions>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39.7093" units="1/cm"/>
          <inkml:channelProperty channel="Y" name="resolution" value="39.58763" units="1/cm"/>
          <inkml:channelProperty channel="T" name="resolution" value="1" units="1/dev"/>
        </inkml:channelProperties>
      </inkml:inkSource>
      <inkml:timestamp xml:id="ts0" timeString="2020-10-12T11:09:59.909"/>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695 17413 0,'0'-25'47,"-25"25"-16,0 0 172,75 0-171,-1 0-32,26 0 15,-1 0 1,1 0-16,49 0 16,149 0-1,-1 0 1,26 0-1,-25 0 1,-50 0 0,-49 0-1,-100 0-15,25 0 16,-74 0 0,50 0-1,24 0 1,0 0-1,-24 0 1,24 0 0,-25 0 15,1 25-15,-1-25-1,50 0 1,-25 0-1,100 0 1,-75 0 0,25 0-1,24 0 1,26 0 0,24 0-1,-74-25 1,24 0-1,-73 0 1,-51 25 0,1 0 93,24 0-93,100 0 15,-100 0-15,-24 0-16,-25 0 0,49 0 31,0 0-16,50 0 1,0 0 0,-49 0 15,-50 0-31,99 0 16,-50 0-1,1 25 1,24-25-1,-25 25 1,-49-25 15,0 0 79,124 0-95,-50 0 1,-25 0 0,100 0-16,-100 0 15,50 0 1,-24 0-1,-76 0 1,1 0 453,0 0-438,0 0-31</inkml:trace>
</inkml:ink>
</file>

<file path=ppt/ink/ink78.xml><?xml version="1.0" encoding="utf-8"?>
<inkml:ink xmlns:inkml="http://www.w3.org/2003/InkML">
  <inkml:definitions>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39.7093" units="1/cm"/>
          <inkml:channelProperty channel="Y" name="resolution" value="39.58763" units="1/cm"/>
          <inkml:channelProperty channel="T" name="resolution" value="1" units="1/dev"/>
        </inkml:channelProperties>
      </inkml:inkSource>
      <inkml:timestamp xml:id="ts0" timeString="2020-10-12T11:10:02.518"/>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9550 17487 0,'0'-25'15,"25"25"32,0 0-47,0 25 16,-1-25-1,26 25 1,24-25-16,75 25 16,0-25-1,49 0 1,100 0-1,99 0 17,25 0-17,24 0 1,-49 0 0,0 0-1,-50 0 1,-99 0-1,0 0 1,-74 0 0,-100 0-16,1 0 15,-26 0 1,26 25 0,49-25-1,-25 0 1,50 0-1,49 0 1,1 0 0,-1 0-1,25 0 17,-74 0-17,-25 0 1,-99 0-16,0 0 15,0 0 1,-1 0 15,1 0-15,99 0 0,0 0-1,50 0 1,0 0-1,-26 0 1,-73 0 0,-26 0-1,-24 0 1,25 0 0,49 0-1,0 0 1,-24 0-1,24 0 1,0 0 0,-24 0-1,98 0 1,-49 0 0,-25 0-1,-49 0 32,0 0-31,-1 0-1,-24 0 1,25 0 15,-26 0-15,1 0-1,25 0 1,49 0 0,-49 0-16,24 0 15,-49 0 1</inkml:trace>
</inkml:ink>
</file>

<file path=ppt/ink/ink79.xml><?xml version="1.0" encoding="utf-8"?>
<inkml:ink xmlns:inkml="http://www.w3.org/2003/InkML">
  <inkml:definitions>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39.7093" units="1/cm"/>
          <inkml:channelProperty channel="Y" name="resolution" value="39.58763" units="1/cm"/>
          <inkml:channelProperty channel="T" name="resolution" value="1" units="1/dev"/>
        </inkml:channelProperties>
      </inkml:inkSource>
      <inkml:timestamp xml:id="ts0" timeString="2020-10-12T11:10:11.881"/>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3870 5085 0,'-25'0'32,"50"0"30,49 0-62,-24 0 16,0 25-16,49-25 15,25 0 1,0 0 0,49 0-1,26 0 17,-125 0-32,100 0 15,24 0 1,75 0-1,-74 0 1,-51 0 0,-24 0-1,-74 0 1,0 0 0,-26 0-1,1 0 1,50 0-1,-26 0 17,26 0-17,-26 0 1,51 0 0,-51 0-1,75 0 1,0 0-1,25 0 1,49 0 0,-49 0-1,0 0 235,-25 0-218,-49 0-32,98 0 15,-148 0-15</inkml:trace>
</inkml:ink>
</file>

<file path=ppt/ink/ink8.xml><?xml version="1.0" encoding="utf-8"?>
<inkml:ink xmlns:inkml="http://www.w3.org/2003/InkML">
  <inkml:definitions>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39.7093" units="1/cm"/>
          <inkml:channelProperty channel="Y" name="resolution" value="39.58763" units="1/cm"/>
          <inkml:channelProperty channel="T" name="resolution" value="1" units="1/dev"/>
        </inkml:channelProperties>
      </inkml:inkSource>
      <inkml:timestamp xml:id="ts0" timeString="2020-10-12T10:43:32.806"/>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15851 7541 0,'24'0'93,"26"0"-77,0 0-16,24 0 16,124 0-1,-49 0 1,50 0-1,98 0 1,75 0 0,25 0-1,-74 0 17,-50 0-17,-174 0-15,74 0 16,-73 24-1,-1-24 1,-50 0 0,76 0-1,-26 0 1,0 0 0,25 0-1,-25 25 1,0-25-1,25 0 1,0 0 0,-74 0-1,49 0 1,-49 0 0,0 0-1,-1 0 1,-24 0-1,25 0 17,24 0-17,-24 0 1,-1 0 0,-24 0-1,0 0 1,0 0 78,24 0-94</inkml:trace>
</inkml:ink>
</file>

<file path=ppt/ink/ink80.xml><?xml version="1.0" encoding="utf-8"?>
<inkml:ink xmlns:inkml="http://www.w3.org/2003/InkML">
  <inkml:definitions>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39.7093" units="1/cm"/>
          <inkml:channelProperty channel="Y" name="resolution" value="39.58763" units="1/cm"/>
          <inkml:channelProperty channel="T" name="resolution" value="1" units="1/dev"/>
        </inkml:channelProperties>
      </inkml:inkSource>
      <inkml:timestamp xml:id="ts0" timeString="2020-10-12T11:10:13.553"/>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4118 8806 0,'25'0'78,"0"0"-62,24 0 0,1 0-16,49 0 0,149 0 31,-74 0-16,49 0 1,-74 0-16,173 0 16,-49 0-1,-75 0 1,-24 0 0,-25 0-1,-25 0 1,-25 0-1,0 24 1,50 1 0,0-25-1,-25 0 1,-25 0 0,-74 0 15,25 0 47,-25 0-47,74 0 79,0 0-95,-49 0-15,-1 0 16,1 25-16,-25-25 94,-50 0-79,-25 0 1,25 0-16,-24 0 31</inkml:trace>
</inkml:ink>
</file>

<file path=ppt/ink/ink81.xml><?xml version="1.0" encoding="utf-8"?>
<inkml:ink xmlns:inkml="http://www.w3.org/2003/InkML">
  <inkml:definitions>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39.7093" units="1/cm"/>
          <inkml:channelProperty channel="Y" name="resolution" value="39.58763" units="1/cm"/>
          <inkml:channelProperty channel="T" name="resolution" value="1" units="1/dev"/>
        </inkml:channelProperties>
      </inkml:inkSource>
      <inkml:timestamp xml:id="ts0" timeString="2020-10-12T11:10:16.166"/>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3994 12303 0,'0'0'0,"124"25"46,0 0 1,-74 0-31,49-1 15,-74 1-15,74-25-1,25 0 1,0 0 0,49 25-1,-73-25 1,-1 0 0,0 0-1,-24 0-15,-26 0 16,125 0-1,-1 0 1,26 0 0,-1 0-1,26 0 1,-51 25 15,-49-25-15,-99 0-1,0 0 1,0 25 0,-1-1-1,26-24 1,-25 0 0,49 25-1,-49-25 1,25 0-16,-26 0 15,1 25 1,0-25 0,25 25-1,-26-25 17,26 0-17,25 0 1,-51 0-1,1 0 1,0 0 15,0 0-31,0 0 16,24 0 15,1 0-31,-1 0 16,26 0-1,-1 0 1,1 0 0,-51 0 62,1 0-63</inkml:trace>
</inkml:ink>
</file>

<file path=ppt/ink/ink82.xml><?xml version="1.0" encoding="utf-8"?>
<inkml:ink xmlns:inkml="http://www.w3.org/2003/InkML">
  <inkml:definitions>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39.7093" units="1/cm"/>
          <inkml:channelProperty channel="Y" name="resolution" value="39.58763" units="1/cm"/>
          <inkml:channelProperty channel="T" name="resolution" value="1" units="1/dev"/>
        </inkml:channelProperties>
      </inkml:inkSource>
      <inkml:timestamp xml:id="ts0" timeString="2020-10-12T11:11:37.725"/>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4614 4316 0,'0'-25'94,"50"25"-63,24 0-15,75 0-1,-75 0 1,174 0 0,-148 0-1,-1 0 1,-50 0 0,-24 0 15,25 0-16,49 0 1,50 0 0,-25 0-1,-25 0 1,-49 0-16,-26 0 16,51 0 15,49 0-16,-25 0 1,-24 0 0,-51 0-1,26 0 1,24 0 0,1 0-1,-26 0 1,1 0-1,0 0 64,-26 0-64,26 0-15,0 0 16,-1 0-16,-24 0 15,0 0 1,0 0 0,24 0-1,1 0 1,0 0 0,-1 0 187,-24 0-188,25 0-15,-1 0 16,-24 0-16,25 0 16,-26 0 124,26-49-124,-25 24-1,0 0-15,-1 25 16,-24-25 0,25 25 312,0-25-328,-25-24 94,-25 49-79,-49-25-15,-1 25 16,-98 0-16,98 0 15,-24 0-15,-25 0 16,-149 0 0,75 0-1,49 0 1,75 0 0,-1 0-1,1 0 16,49 0-31,0 0 16,0 0-16,-49 0 16,49 0-1,-49 0 1,-1 0 0,1 0-1,24 0 1,-24 0-1,-1 0 1,26 0 0,-26 0-1,26 0 1,-1 0-16,-49 0 16,49 0-1,26 0 16,-26 0-15,25 0 0,-49 0-1,49 0 188,0 0-203,0 0 47,0 0-31,1 25 0</inkml:trace>
</inkml:ink>
</file>

<file path=ppt/ink/ink83.xml><?xml version="1.0" encoding="utf-8"?>
<inkml:ink xmlns:inkml="http://www.w3.org/2003/InkML">
  <inkml:definitions>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39.7093" units="1/cm"/>
          <inkml:channelProperty channel="Y" name="resolution" value="39.58763" units="1/cm"/>
          <inkml:channelProperty channel="T" name="resolution" value="1" units="1/dev"/>
        </inkml:channelProperties>
      </inkml:inkSource>
      <inkml:timestamp xml:id="ts0" timeString="2020-10-12T11:11:41.617"/>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9203 13097 0,'25'0'47,"-1"0"-31,76 0 0,49 0-1,-50 0 1,-25 0-16,25 0 15,125 0 1,24 0 0,-50 0-1,-24 0 1,-25 25 0,49-25-1,25 0 1,-24 0 15,-26 0-31,1 0 16,-25 0-1,-75 0-15,100 0 16,-50 0 0,-25 0 15,-74 0 78,-25 24-93,0 1-1,-25-25 1,0 25 0,0-25-1,1 0 17,-1 25-17,0 0-15,0-25 16,0 0-16,1 0 15,-26 0 1,-24 0 0,49 25 46,0-25-31,25 24 157,-25-24-188,-49 0 16,-75 0 15,0 0-16,-49 0 1,49 0 0,-50 0-1,-49 0 1,100 0 0,48 0-1,76 0-15,-51 0 16,-24 0-1,49 0 1,-24 0-16,-75 0 16,50 0-1,49 0 1,25 0 15,-24 0 0,-1 0-15,1 0-16,-26 0 16,1 0-1,49 0 1,0 0 15,0 0-31,-49 0 16,-50 0-1,-25 0 1,25 0 0,99 0-16,0 0 15</inkml:trace>
</inkml:ink>
</file>

<file path=ppt/ink/ink84.xml><?xml version="1.0" encoding="utf-8"?>
<inkml:ink xmlns:inkml="http://www.w3.org/2003/InkML">
  <inkml:definitions>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39.7093" units="1/cm"/>
          <inkml:channelProperty channel="Y" name="resolution" value="39.58763" units="1/cm"/>
          <inkml:channelProperty channel="T" name="resolution" value="1" units="1/dev"/>
        </inkml:channelProperties>
      </inkml:inkSource>
      <inkml:timestamp xml:id="ts0" timeString="2020-10-12T11:11:44.525"/>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5234 16073 0,'-25'0'109,"75"0"-78,24 0-31,125 0 16,173 0-1,-124 0 17,50 0-17,-150 0 1,26 0 0,24 0-1,-98 0 1,98 0-1,-49 0 1,25 0 0,-125 0-1,1 0 17,-25 0-1,-1 0-16,1 0-15,50 0 32,73 0-17,-24 0 1,-74 0 0,-50 25 124,-50 0-15,26-25-125,24 25 16,-75 24 15,50-49-15,1 25 46,-1-25-31,25 25-15,-25 0 47,0-25-32,-24 0-31,-26 0 15,26 0 17,-51 0-17,1 0 1,-124 0 15,24 0-15,125 0-16,-174 0 31,99 0-15,75 0-1,49 0 1,-49-25 15,-1 25-15,-123 0-1,74 0 17,99 0-32,-25 0 15,25 0 1,1 0-16,-51 0 31,-24 0-15,49 0-1,26 0 48,-1 0-47,0 0-1,0 0 1,0 0-1,-74 0 1,74 0 15,1 0 47</inkml:trace>
</inkml:ink>
</file>

<file path=ppt/ink/ink85.xml><?xml version="1.0" encoding="utf-8"?>
<inkml:ink xmlns:inkml="http://www.w3.org/2003/InkML">
  <inkml:definitions>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39.7093" units="1/cm"/>
          <inkml:channelProperty channel="Y" name="resolution" value="39.58763" units="1/cm"/>
          <inkml:channelProperty channel="T" name="resolution" value="1" units="1/dev"/>
        </inkml:channelProperties>
      </inkml:inkSource>
      <inkml:timestamp xml:id="ts0" timeString="2020-10-12T11:11:48.057"/>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18480 5110 0,'0'25'78,"0"-1"-62,0 1-16,49 0 31,100-25-15,50 0 15,24 0-15,25 0 15,74 0-15,-198 0 15,-24 0-15,-51 0 15,75 0-16,0 0 17,-24 0-1,24 0-31,0 0 31,24 0-15,-48 0-16,49 0 31,-100 0-15,-24 0 281,0 25-266,0-25 63,24 0-79,-24 25 16,25-25-15,24 24 15,-49-24 47,0 0 63,24 25-110,1 25 141,-50-1-125,0-24-16,0 0-15,-25-25 15,-25 0-31,-24 25 16,-100-25 15,-74 0-15,0 0 15,25 25-15,74-25 15,25 0-16,0 0 17,0 0-1,74 0-15,-74 0 15,0 0-16,-24 0 17,24 0-17,49-25 17,26 25-32,-51 0 31,100-25-16,-49 25 79</inkml:trace>
</inkml:ink>
</file>

<file path=ppt/ink/ink86.xml><?xml version="1.0" encoding="utf-8"?>
<inkml:ink xmlns:inkml="http://www.w3.org/2003/InkML">
  <inkml:definitions>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39.7093" units="1/cm"/>
          <inkml:channelProperty channel="Y" name="resolution" value="39.58763" units="1/cm"/>
          <inkml:channelProperty channel="T" name="resolution" value="1" units="1/dev"/>
        </inkml:channelProperties>
      </inkml:inkSource>
      <inkml:timestamp xml:id="ts0" timeString="2020-10-12T11:11:55.001"/>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20811 8086 0,'0'25'141,"25"-25"-110,149 0-16,49 0 17,100 0-17,-249 0 1,0 0 0,174 0 46,-99 0-46,-25 0 15,-74 0 16,-25 0-47,148 0 31,75 25-15,-99 0 15,-99-25 16,-1 0-47,125 0 31,-25 0-15,-75 0 15,-24 0 16,0 0-16,-26 0-15,76 0-1,-51 0 1,1 0 250,-1 0-266,26 0 15,-50 0 188,24 0-171,-24 49 202,-124 1-203,74-50-31,-74 0 31,-199 0-15,-49 25 15,0-25 1,223 0-1,49 0-16,1 0 17,-50 25-1,-25-25 0,0 0-15,99 24-16,-49-24 31,-25 0 0,25 0 1,-25 25-1,25 0 0,-25-25-15,99 25 62,0 0-47,0-25-31,-49 0 31,24 24 1,1 1 77,-1 0-78</inkml:trace>
</inkml:ink>
</file>

<file path=ppt/ink/ink87.xml><?xml version="1.0" encoding="utf-8"?>
<inkml:ink xmlns:inkml="http://www.w3.org/2003/InkML">
  <inkml:definitions>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39.7093" units="1/cm"/>
          <inkml:channelProperty channel="Y" name="resolution" value="39.58763" units="1/cm"/>
          <inkml:channelProperty channel="T" name="resolution" value="1" units="1/dev"/>
        </inkml:channelProperties>
      </inkml:inkSource>
      <inkml:timestamp xml:id="ts0" timeString="2020-10-12T11:11:56.705"/>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16917 14064 0,'50'0'62,"-25"0"-62,24 25 32,174 0-1,-24-25 0,123 74-15,1-74 15,98 0 0,-24 25 0,-149 0 1,-74-25-1,49 0 0,-24 0 0,-150 0-15,-24 0 78,0 0-94,-25 25 203</inkml:trace>
</inkml:ink>
</file>

<file path=ppt/ink/ink88.xml><?xml version="1.0" encoding="utf-8"?>
<inkml:ink xmlns:inkml="http://www.w3.org/2003/InkML">
  <inkml:definitions>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39.7093" units="1/cm"/>
          <inkml:channelProperty channel="Y" name="resolution" value="39.58763" units="1/cm"/>
          <inkml:channelProperty channel="T" name="resolution" value="1" units="1/dev"/>
        </inkml:channelProperties>
      </inkml:inkSource>
      <inkml:timestamp xml:id="ts0" timeString="2020-10-12T11:11:58.565"/>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19695 14511 0,'0'0'0,"-99"0"63,-124 0-32,-199 0 0,-198 25-15,446-25 15,100 0 0,-25-25 1,-124 25-1,148 0-31,-173 0 31,198 0-31,1-25 31,24 25 63</inkml:trace>
</inkml:ink>
</file>

<file path=ppt/ink/ink89.xml><?xml version="1.0" encoding="utf-8"?>
<inkml:ink xmlns:inkml="http://www.w3.org/2003/InkML">
  <inkml:definitions>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39.7093" units="1/cm"/>
          <inkml:channelProperty channel="Y" name="resolution" value="39.58763" units="1/cm"/>
          <inkml:channelProperty channel="T" name="resolution" value="1" units="1/dev"/>
        </inkml:channelProperties>
      </inkml:inkSource>
      <inkml:timestamp xml:id="ts0" timeString="2020-10-12T11:11:58.737"/>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17264 14461 0</inkml:trace>
</inkml:ink>
</file>

<file path=ppt/ink/ink9.xml><?xml version="1.0" encoding="utf-8"?>
<inkml:ink xmlns:inkml="http://www.w3.org/2003/InkML">
  <inkml:definitions>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39.7093" units="1/cm"/>
          <inkml:channelProperty channel="Y" name="resolution" value="39.58763" units="1/cm"/>
          <inkml:channelProperty channel="T" name="resolution" value="1" units="1/dev"/>
        </inkml:channelProperties>
      </inkml:inkSource>
      <inkml:timestamp xml:id="ts0" timeString="2020-10-12T10:43:42.999"/>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12601 8310 0,'25'0'47,"0"0"-31,24 0 0,1 0-1,99 0 16,-50 0-31,25 0 0,-50 0 16,100 0 0,74 0-1,25 0 1,74 0 0,-74 0-1,-25 0 1,-99 0-16,25 0 15,-100 0 17,0 0-17,-49 0 1,25 0 0,-1 0-1,1 0 1,74 0-1,0 0 1,25 0 0,0 0-1,-25 0 1,-50 0-16,50 0 16,-49 0-1,-26 0 1,-24 0 46,25 0-46,-1 0 0,1 0-16,-25 0 15,-1 0 220,1 24-220,0-24 63,0 0-62,0 0-16,0 0 16,-1 0-1,1 0 141,0 0-140,0 0 0,24 0-1,75 0 1,0 0 0,-24 0-1,-1 0 1,0 0-1,-49 0 1,-1 0 0,1 0-1,-25 0 1,24 0 15,-24 0 0,0 0-15,0 0 15,0 0 32,-1 0-48,26 0-15,-25 0 16</inkml:trace>
</inkml:ink>
</file>

<file path=ppt/ink/ink90.xml><?xml version="1.0" encoding="utf-8"?>
<inkml:ink xmlns:inkml="http://www.w3.org/2003/InkML">
  <inkml:definitions>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39.7093" units="1/cm"/>
          <inkml:channelProperty channel="Y" name="resolution" value="39.58763" units="1/cm"/>
          <inkml:channelProperty channel="T" name="resolution" value="1" units="1/dev"/>
        </inkml:channelProperties>
      </inkml:inkSource>
      <inkml:timestamp xml:id="ts0" timeString="2020-10-12T11:12:01.552"/>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24904 17190 0,'-25'0'63,"1"0"-32,-1 0 47,50 0-47,74 0 16,-74 0-47,-1 0 203,125 0-171,-49 0-1,-76 0 250,-24-50-250,0 25-15,-24-24 0,-1 24 46,-75 0-31,-73 0 1,98 25-17,-73 0 16,98 0 1,25 0 30,0 0 32,1 0-63,-1 25 0</inkml:trace>
</inkml:ink>
</file>

<file path=ppt/ink/ink91.xml><?xml version="1.0" encoding="utf-8"?>
<inkml:ink xmlns:inkml="http://www.w3.org/2003/InkML">
  <inkml:definitions>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39.7093" units="1/cm"/>
          <inkml:channelProperty channel="Y" name="resolution" value="39.58763" units="1/cm"/>
          <inkml:channelProperty channel="T" name="resolution" value="1" units="1/dev"/>
        </inkml:channelProperties>
      </inkml:inkSource>
      <inkml:timestamp xml:id="ts0" timeString="2020-10-12T11:12:04.601"/>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16868 18355 0,'-25'0'78,"198"0"-15,175 0-17,98 0-14,-396 0-32,123 0 31,-148 0-31,50 0 31,-51 0 32,26 0-63,99 0 31,-100 0 0,1 0 47,0 0-78,24 0 32,-24 0 30,-26 0-62,51-24 31,99-1 1,-150 25-32,26 0 31,-25-25 297,49-25-297,-49 50 47,-25-24-78,0-1 32,0-50-1,-50 75 31,1-24-62,-75 24 32,49 0-32,-247 0 46,74 0-14,223 0-1,0 0 141,-24 0-141,-75 0 16,-75 0-16,125 0-31,-75 0 31,25 0 1,-75 0-1,51 0 0,73 0 0</inkml:trace>
</inkml:ink>
</file>

<file path=ppt/ink/ink92.xml><?xml version="1.0" encoding="utf-8"?>
<inkml:ink xmlns:inkml="http://www.w3.org/2003/InkML">
  <inkml:definitions>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39.7093" units="1/cm"/>
          <inkml:channelProperty channel="Y" name="resolution" value="39.58763" units="1/cm"/>
          <inkml:channelProperty channel="T" name="resolution" value="1" units="1/dev"/>
        </inkml:channelProperties>
      </inkml:inkSource>
      <inkml:timestamp xml:id="ts0" timeString="2020-10-12T11:12:07.336"/>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19497 16123 0,'0'0'0,"-25"0"109,347 25-31,-197-25-78,767 0 31,1 0 16,-347 0-16,-99 0 1,-26 0 15,-222 0-16,-174 0 16,99 0-16,99 0 0,-248-25 250,-49-49-234,74 49-47,-50 0 32,-99-25 46,50 50-78,-99 0 31,148 0-31,-49 0 47,-125 0-16,51 0 0,-1 50 16,-24-50-16,-274 0 1,100 0 15,75 50-16,173-50 0,-75 49 0,1-49 16,-1 50 0,75-50-16,0 25 16,100-25-47,-26 0 31,-24 0 1,49 0 15,0 0-47</inkml:trace>
</inkml:ink>
</file>

<file path=ppt/ink/ink93.xml><?xml version="1.0" encoding="utf-8"?>
<inkml:ink xmlns:inkml="http://www.w3.org/2003/InkML">
  <inkml:definitions>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39.7093" units="1/cm"/>
          <inkml:channelProperty channel="Y" name="resolution" value="39.58763" units="1/cm"/>
          <inkml:channelProperty channel="T" name="resolution" value="1" units="1/dev"/>
        </inkml:channelProperties>
      </inkml:inkSource>
      <inkml:timestamp xml:id="ts0" timeString="2020-10-12T11:12:11.107"/>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21010 9376 0,'-74'25'63,"49"0"-63,-298 49 46,-371-74-14,-323 0 15,99 0-16,323 75 0,148-51 16,398-24-16,-200 0 16,-98 0-16,298 0 16,24 0 125,25-24-172,173-100 31,26 49 1,-174 50 77,-1 25-109,26-74 31,0-25 16,-25 74 0,24 0 203,-24 0-250,124-24 31,0 24 16,-50 25-16,74 0 16,249 0 0,-223 0 0,-1 0-16,-148 0-31,173 0 47,-99 0-16,273 0 16,198 0-16,-471 0 1,-25 25 124,-24 74-125,24-49 0,-74-50-15,99 0 15,99 0 16,-198 0 0,0 0-16,123 0 16,-123 0-16,25 0 16,24 0-15,25 0-1,-74-25 16,0 25 109,-124 173-140</inkml:trace>
</inkml:ink>
</file>

<file path=ppt/ink/ink94.xml><?xml version="1.0" encoding="utf-8"?>
<inkml:ink xmlns:inkml="http://www.w3.org/2003/InkML">
  <inkml:definitions>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39.7093" units="1/cm"/>
          <inkml:channelProperty channel="Y" name="resolution" value="39.58763" units="1/cm"/>
          <inkml:channelProperty channel="T" name="resolution" value="1" units="1/dev"/>
        </inkml:channelProperties>
      </inkml:inkSource>
      <inkml:timestamp xml:id="ts0" timeString="2020-10-12T11:12:14.934"/>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6326 17363 0,'24'0'93,"274"0"-46,-199 0-47,472 0 32,421 0 14,199 0-14,-621 0 15,-496 0 31,-24 0-78,248 25 31,-50-25 16,-273-50 156,-49 26-172,24-26 16,25 25-47,0 0 47,-24-24-16,-26-26 16,1 26 0,49-1 0,-25 25 0,-24 25-16,-248 0 16,-199 0 0,149 75 0,49-50-16,125-25 16,-75 0 0,25 0-16,-99 0 16,-1 0-16,100 0 16,50 49-16,99-24 16,49-25 0,0 0-16,26 0 78</inkml:trace>
</inkml:ink>
</file>

<file path=ppt/ink/ink95.xml><?xml version="1.0" encoding="utf-8"?>
<inkml:ink xmlns:inkml="http://www.w3.org/2003/InkML">
  <inkml:definitions>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39.7093" units="1/cm"/>
          <inkml:channelProperty channel="Y" name="resolution" value="39.58763" units="1/cm"/>
          <inkml:channelProperty channel="T" name="resolution" value="1" units="1/dev"/>
        </inkml:channelProperties>
      </inkml:inkSource>
      <inkml:timestamp xml:id="ts0" timeString="2020-10-12T11:12:32.414"/>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10815 13692 0,'25'0'94,"25"25"-79,-26 0 1,1-25-1,50 49 1,49-49 0,49 0-1,-98 0-15,123 0 16,125 0 0,-175 0-1,26 0-15,124 0 16,-125 0-1,-49 50 1,0-50 0,25 25-1,0-25 1,-50 0 0,-24 0-1,-51 0 16,1 25-15,25-25 0,24 0-1,100 0 1,-50 0 0,-25 0-1,-49 0 1,-25 0-1,24 0 204,1 0-203,-25 0-16,24 0 15,50-75 1,1 50 0,-76 1-1,1 24 173,-50-25-157,1 0-15,24 0-16,-25 25 15,-25 0 1,1-25-16,-1 1 16,0 24 15,-74-25-16,50 25 1,-75 0 0,0 0-1,25 0 1,0 0 0,25 0-1,-25 0 1,-50 0-1,26 0 1,73 0-16,-98 0 16,49 0-1,49 0 1,50 0 15,-24-25-15,-26 25 15,-24 0-15,-50-25-1,0 25 1,25-25 0,50 25-1,49 0 1,0 0-16,1-24 15,-26 24 1,0 0 0,1 0-1,-50 0 1,49 0 0,25 0-1,-25 0 63,26 0-46,-26 0-32,25 0 78,-24 0-63,24 0 1,0 0 78,0 0-79</inkml:trace>
</inkml:ink>
</file>

<file path=ppt/ink/ink96.xml><?xml version="1.0" encoding="utf-8"?>
<inkml:ink xmlns:inkml="http://www.w3.org/2003/InkML">
  <inkml:definitions>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39.7093" units="1/cm"/>
          <inkml:channelProperty channel="Y" name="resolution" value="39.58763" units="1/cm"/>
          <inkml:channelProperty channel="T" name="resolution" value="1" units="1/dev"/>
        </inkml:channelProperties>
      </inkml:inkSource>
      <inkml:timestamp xml:id="ts0" timeString="2020-10-12T11:12:38.355"/>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23490 13568 0,'0'25'15,"25"-25"-15,0 25 16,0-25-1,0 25 1,-1-1 0,1-24-16,0 25 15,0-25 1,24 0 0,51 25 15,-1-25-31,25 0 15,-25 0 1,0 0 0,-74 0-1,0 0 63,0 0-15,-50 0 203</inkml:trace>
</inkml:ink>
</file>

<file path=ppt/ink/ink97.xml><?xml version="1.0" encoding="utf-8"?>
<inkml:ink xmlns:inkml="http://www.w3.org/2003/InkML">
  <inkml:definitions>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39.7093" units="1/cm"/>
          <inkml:channelProperty channel="Y" name="resolution" value="39.58763" units="1/cm"/>
          <inkml:channelProperty channel="T" name="resolution" value="1" units="1/dev"/>
        </inkml:channelProperties>
      </inkml:inkSource>
      <inkml:timestamp xml:id="ts0" timeString="2020-10-12T11:12:39.999"/>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1712 15329 0</inkml:trace>
</inkml:ink>
</file>

<file path=ppt/ink/ink98.xml><?xml version="1.0" encoding="utf-8"?>
<inkml:ink xmlns:inkml="http://www.w3.org/2003/InkML">
  <inkml:definitions>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39.7093" units="1/cm"/>
          <inkml:channelProperty channel="Y" name="resolution" value="39.58763" units="1/cm"/>
          <inkml:channelProperty channel="T" name="resolution" value="1" units="1/dev"/>
        </inkml:channelProperties>
      </inkml:inkSource>
      <inkml:timestamp xml:id="ts0" timeString="2020-10-12T11:12:42.047"/>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2208 14957 0,'-25'0'78,"-24"0"-78,24 0 16,0 25 0,-99-25-16,-50 25 31,-49-25-16,-25 0 1,74 0 0,-24 0-1,24 0 1,25 0 0,50 0-1,0 0 1,49 0-1,-49 0 1,50 0-16,-1 0 16,-24 0-1,49 0 204,74-25-172,51 0-31,-51 0-1,1 1-15,24-26 16,-24 50-1,-50-25 48,0 0-47,25 25-1,-25-24 1,0-1-1,0 0 17,24 0 30,1 25-15,0 0-47,25 0 16,24 0-1,-24 0-15,49 0 16,-25 0-16,26 0 16,-76 0-1,1 0 110,124 0-109,-75 0-16,75 0 15,-25 0 1,-74 0 0,-25 0 93,-1 0-93</inkml:trace>
</inkml:ink>
</file>

<file path=ppt/ink/ink99.xml><?xml version="1.0" encoding="utf-8"?>
<inkml:ink xmlns:inkml="http://www.w3.org/2003/InkML">
  <inkml:definitions>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39.7093" units="1/cm"/>
          <inkml:channelProperty channel="Y" name="resolution" value="39.58763" units="1/cm"/>
          <inkml:channelProperty channel="T" name="resolution" value="1" units="1/dev"/>
        </inkml:channelProperties>
      </inkml:inkSource>
      <inkml:timestamp xml:id="ts0" timeString="2020-10-12T11:12:44.749"/>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3473 14784 0,'0'24'125,"99"-24"-109,-24 0-16,545 0 31,-347 0-31,272 0 16,26 0 0,-50 0-1,-25 0 1,-99 0 15,-149 0-15,-124 25-1,-99-25 1,24 0 15,1 0 0,-25 0-31,74 25 16,25-25 0,-75 25-1,1-25 1,-25 0 359,-75 0-359,-74 0-1,-49-25 1,24 25-1,-74 0 1,148 0 0,50-25 124,25 0-124,25 1-16,25-1 16,-25 0-1,-1 0 110,-48 0-94,-26 25-31,-25 0 16,1 0 0,-100 0-1,-148 0 1,0 0 0,148 0-16,0 0 15,50 0-15,-173 0 16,98 0-1,26 0 1,48 0 0,101 0-1,-1 0 17,0 0 30,0 0 1,-24 0-48,24 0-15,-25 0 16,-49 0-1,0 0 1,24 0 0,-24 0-1,-25 0 1,-25 0 0,25 0-1,50 0 1,24 0-1,1 0-15,-51 0 16,26 0 0,0 0-1,24 0 1,0 25 15,50 0 235</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19413" cy="4953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14763" y="0"/>
            <a:ext cx="2919412" cy="495300"/>
          </a:xfrm>
          <a:prstGeom prst="rect">
            <a:avLst/>
          </a:prstGeom>
        </p:spPr>
        <p:txBody>
          <a:bodyPr vert="horz" lIns="91440" tIns="45720" rIns="91440" bIns="45720" rtlCol="0"/>
          <a:lstStyle>
            <a:lvl1pPr algn="r">
              <a:defRPr sz="1200"/>
            </a:lvl1pPr>
          </a:lstStyle>
          <a:p>
            <a:fld id="{5395E818-9381-4FC5-9D1F-FB9D4BC8E3C1}" type="datetimeFigureOut">
              <a:rPr kumimoji="1" lang="ja-JP" altLang="en-US" smtClean="0"/>
              <a:t>2021/10/5</a:t>
            </a:fld>
            <a:endParaRPr kumimoji="1" lang="ja-JP" altLang="en-US"/>
          </a:p>
        </p:txBody>
      </p:sp>
      <p:sp>
        <p:nvSpPr>
          <p:cNvPr id="4" name="スライド イメージ プレースホルダー 3"/>
          <p:cNvSpPr>
            <a:spLocks noGrp="1" noRot="1" noChangeAspect="1"/>
          </p:cNvSpPr>
          <p:nvPr>
            <p:ph type="sldImg" idx="2"/>
          </p:nvPr>
        </p:nvSpPr>
        <p:spPr>
          <a:xfrm>
            <a:off x="1147763" y="1233488"/>
            <a:ext cx="4440237" cy="3328987"/>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73100" y="4748213"/>
            <a:ext cx="5389563" cy="3884612"/>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371013"/>
            <a:ext cx="2919413" cy="495300"/>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14763" y="9371013"/>
            <a:ext cx="2919412" cy="495300"/>
          </a:xfrm>
          <a:prstGeom prst="rect">
            <a:avLst/>
          </a:prstGeom>
        </p:spPr>
        <p:txBody>
          <a:bodyPr vert="horz" lIns="91440" tIns="45720" rIns="91440" bIns="45720" rtlCol="0" anchor="b"/>
          <a:lstStyle>
            <a:lvl1pPr algn="r">
              <a:defRPr sz="1200"/>
            </a:lvl1pPr>
          </a:lstStyle>
          <a:p>
            <a:fld id="{84BB58A3-8F2A-43C4-BF48-D1E24825F88A}" type="slidenum">
              <a:rPr kumimoji="1" lang="ja-JP" altLang="en-US" smtClean="0"/>
              <a:t>‹#›</a:t>
            </a:fld>
            <a:endParaRPr kumimoji="1" lang="ja-JP" altLang="en-US"/>
          </a:p>
        </p:txBody>
      </p:sp>
    </p:spTree>
    <p:extLst>
      <p:ext uri="{BB962C8B-B14F-4D97-AF65-F5344CB8AC3E}">
        <p14:creationId xmlns:p14="http://schemas.microsoft.com/office/powerpoint/2010/main" val="3652564615"/>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84BB58A3-8F2A-43C4-BF48-D1E24825F88A}" type="slidenum">
              <a:rPr kumimoji="1" lang="ja-JP" altLang="en-US" smtClean="0"/>
              <a:t>29</a:t>
            </a:fld>
            <a:endParaRPr kumimoji="1" lang="ja-JP" altLang="en-US"/>
          </a:p>
        </p:txBody>
      </p:sp>
    </p:spTree>
    <p:extLst>
      <p:ext uri="{BB962C8B-B14F-4D97-AF65-F5344CB8AC3E}">
        <p14:creationId xmlns:p14="http://schemas.microsoft.com/office/powerpoint/2010/main" val="34734362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84BB58A3-8F2A-43C4-BF48-D1E24825F88A}" type="slidenum">
              <a:rPr kumimoji="1" lang="ja-JP" altLang="en-US" smtClean="0"/>
              <a:t>31</a:t>
            </a:fld>
            <a:endParaRPr kumimoji="1" lang="ja-JP" altLang="en-US"/>
          </a:p>
        </p:txBody>
      </p:sp>
    </p:spTree>
    <p:extLst>
      <p:ext uri="{BB962C8B-B14F-4D97-AF65-F5344CB8AC3E}">
        <p14:creationId xmlns:p14="http://schemas.microsoft.com/office/powerpoint/2010/main" val="38788427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C9CAE933-2EE5-4898-9DD6-B7CFC5B10F1A}" type="datetimeFigureOut">
              <a:rPr kumimoji="1" lang="ja-JP" altLang="en-US" smtClean="0"/>
              <a:t>2021/10/5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D731E9F9-178E-4961-99DE-B8E54260600C}" type="slidenum">
              <a:rPr kumimoji="1" lang="ja-JP" altLang="en-US" smtClean="0"/>
              <a:t>‹#›</a:t>
            </a:fld>
            <a:endParaRPr kumimoji="1" lang="ja-JP" altLang="en-US"/>
          </a:p>
        </p:txBody>
      </p:sp>
    </p:spTree>
    <p:extLst>
      <p:ext uri="{BB962C8B-B14F-4D97-AF65-F5344CB8AC3E}">
        <p14:creationId xmlns:p14="http://schemas.microsoft.com/office/powerpoint/2010/main" val="19103975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C9CAE933-2EE5-4898-9DD6-B7CFC5B10F1A}" type="datetimeFigureOut">
              <a:rPr kumimoji="1" lang="ja-JP" altLang="en-US" smtClean="0"/>
              <a:t>2021/10/5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D731E9F9-178E-4961-99DE-B8E54260600C}" type="slidenum">
              <a:rPr kumimoji="1" lang="ja-JP" altLang="en-US" smtClean="0"/>
              <a:t>‹#›</a:t>
            </a:fld>
            <a:endParaRPr kumimoji="1" lang="ja-JP" altLang="en-US"/>
          </a:p>
        </p:txBody>
      </p:sp>
    </p:spTree>
    <p:extLst>
      <p:ext uri="{BB962C8B-B14F-4D97-AF65-F5344CB8AC3E}">
        <p14:creationId xmlns:p14="http://schemas.microsoft.com/office/powerpoint/2010/main" val="23698914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C9CAE933-2EE5-4898-9DD6-B7CFC5B10F1A}" type="datetimeFigureOut">
              <a:rPr kumimoji="1" lang="ja-JP" altLang="en-US" smtClean="0"/>
              <a:t>2021/10/5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D731E9F9-178E-4961-99DE-B8E54260600C}" type="slidenum">
              <a:rPr kumimoji="1" lang="ja-JP" altLang="en-US" smtClean="0"/>
              <a:t>‹#›</a:t>
            </a:fld>
            <a:endParaRPr kumimoji="1" lang="ja-JP" altLang="en-US"/>
          </a:p>
        </p:txBody>
      </p:sp>
    </p:spTree>
    <p:extLst>
      <p:ext uri="{BB962C8B-B14F-4D97-AF65-F5344CB8AC3E}">
        <p14:creationId xmlns:p14="http://schemas.microsoft.com/office/powerpoint/2010/main" val="15878270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C9CAE933-2EE5-4898-9DD6-B7CFC5B10F1A}" type="datetimeFigureOut">
              <a:rPr kumimoji="1" lang="ja-JP" altLang="en-US" smtClean="0"/>
              <a:t>2021/10/5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D731E9F9-178E-4961-99DE-B8E54260600C}" type="slidenum">
              <a:rPr kumimoji="1" lang="ja-JP" altLang="en-US" smtClean="0"/>
              <a:t>‹#›</a:t>
            </a:fld>
            <a:endParaRPr kumimoji="1" lang="ja-JP" altLang="en-US"/>
          </a:p>
        </p:txBody>
      </p:sp>
    </p:spTree>
    <p:extLst>
      <p:ext uri="{BB962C8B-B14F-4D97-AF65-F5344CB8AC3E}">
        <p14:creationId xmlns:p14="http://schemas.microsoft.com/office/powerpoint/2010/main" val="35014193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C9CAE933-2EE5-4898-9DD6-B7CFC5B10F1A}" type="datetimeFigureOut">
              <a:rPr kumimoji="1" lang="ja-JP" altLang="en-US" smtClean="0"/>
              <a:t>2021/10/5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D731E9F9-178E-4961-99DE-B8E54260600C}" type="slidenum">
              <a:rPr kumimoji="1" lang="ja-JP" altLang="en-US" smtClean="0"/>
              <a:t>‹#›</a:t>
            </a:fld>
            <a:endParaRPr kumimoji="1" lang="ja-JP" altLang="en-US"/>
          </a:p>
        </p:txBody>
      </p:sp>
    </p:spTree>
    <p:extLst>
      <p:ext uri="{BB962C8B-B14F-4D97-AF65-F5344CB8AC3E}">
        <p14:creationId xmlns:p14="http://schemas.microsoft.com/office/powerpoint/2010/main" val="36988247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C9CAE933-2EE5-4898-9DD6-B7CFC5B10F1A}" type="datetimeFigureOut">
              <a:rPr kumimoji="1" lang="ja-JP" altLang="en-US" smtClean="0"/>
              <a:t>2021/10/5</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D731E9F9-178E-4961-99DE-B8E54260600C}" type="slidenum">
              <a:rPr kumimoji="1" lang="ja-JP" altLang="en-US" smtClean="0"/>
              <a:t>‹#›</a:t>
            </a:fld>
            <a:endParaRPr kumimoji="1" lang="ja-JP" altLang="en-US"/>
          </a:p>
        </p:txBody>
      </p:sp>
    </p:spTree>
    <p:extLst>
      <p:ext uri="{BB962C8B-B14F-4D97-AF65-F5344CB8AC3E}">
        <p14:creationId xmlns:p14="http://schemas.microsoft.com/office/powerpoint/2010/main" val="35735156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C9CAE933-2EE5-4898-9DD6-B7CFC5B10F1A}" type="datetimeFigureOut">
              <a:rPr kumimoji="1" lang="ja-JP" altLang="en-US" smtClean="0"/>
              <a:t>2021/10/5</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D731E9F9-178E-4961-99DE-B8E54260600C}" type="slidenum">
              <a:rPr kumimoji="1" lang="ja-JP" altLang="en-US" smtClean="0"/>
              <a:t>‹#›</a:t>
            </a:fld>
            <a:endParaRPr kumimoji="1" lang="ja-JP" altLang="en-US"/>
          </a:p>
        </p:txBody>
      </p:sp>
    </p:spTree>
    <p:extLst>
      <p:ext uri="{BB962C8B-B14F-4D97-AF65-F5344CB8AC3E}">
        <p14:creationId xmlns:p14="http://schemas.microsoft.com/office/powerpoint/2010/main" val="15868099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C9CAE933-2EE5-4898-9DD6-B7CFC5B10F1A}" type="datetimeFigureOut">
              <a:rPr kumimoji="1" lang="ja-JP" altLang="en-US" smtClean="0"/>
              <a:t>2021/10/5</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D731E9F9-178E-4961-99DE-B8E54260600C}" type="slidenum">
              <a:rPr kumimoji="1" lang="ja-JP" altLang="en-US" smtClean="0"/>
              <a:t>‹#›</a:t>
            </a:fld>
            <a:endParaRPr kumimoji="1" lang="ja-JP" altLang="en-US"/>
          </a:p>
        </p:txBody>
      </p:sp>
    </p:spTree>
    <p:extLst>
      <p:ext uri="{BB962C8B-B14F-4D97-AF65-F5344CB8AC3E}">
        <p14:creationId xmlns:p14="http://schemas.microsoft.com/office/powerpoint/2010/main" val="10047453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9CAE933-2EE5-4898-9DD6-B7CFC5B10F1A}" type="datetimeFigureOut">
              <a:rPr kumimoji="1" lang="ja-JP" altLang="en-US" smtClean="0"/>
              <a:t>2021/10/5</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D731E9F9-178E-4961-99DE-B8E54260600C}" type="slidenum">
              <a:rPr kumimoji="1" lang="ja-JP" altLang="en-US" smtClean="0"/>
              <a:t>‹#›</a:t>
            </a:fld>
            <a:endParaRPr kumimoji="1" lang="ja-JP" altLang="en-US"/>
          </a:p>
        </p:txBody>
      </p:sp>
    </p:spTree>
    <p:extLst>
      <p:ext uri="{BB962C8B-B14F-4D97-AF65-F5344CB8AC3E}">
        <p14:creationId xmlns:p14="http://schemas.microsoft.com/office/powerpoint/2010/main" val="30183239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C9CAE933-2EE5-4898-9DD6-B7CFC5B10F1A}" type="datetimeFigureOut">
              <a:rPr kumimoji="1" lang="ja-JP" altLang="en-US" smtClean="0"/>
              <a:t>2021/10/5</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D731E9F9-178E-4961-99DE-B8E54260600C}" type="slidenum">
              <a:rPr kumimoji="1" lang="ja-JP" altLang="en-US" smtClean="0"/>
              <a:t>‹#›</a:t>
            </a:fld>
            <a:endParaRPr kumimoji="1" lang="ja-JP" altLang="en-US"/>
          </a:p>
        </p:txBody>
      </p:sp>
    </p:spTree>
    <p:extLst>
      <p:ext uri="{BB962C8B-B14F-4D97-AF65-F5344CB8AC3E}">
        <p14:creationId xmlns:p14="http://schemas.microsoft.com/office/powerpoint/2010/main" val="2348248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C9CAE933-2EE5-4898-9DD6-B7CFC5B10F1A}" type="datetimeFigureOut">
              <a:rPr kumimoji="1" lang="ja-JP" altLang="en-US" smtClean="0"/>
              <a:t>2021/10/5</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D731E9F9-178E-4961-99DE-B8E54260600C}" type="slidenum">
              <a:rPr kumimoji="1" lang="ja-JP" altLang="en-US" smtClean="0"/>
              <a:t>‹#›</a:t>
            </a:fld>
            <a:endParaRPr kumimoji="1" lang="ja-JP" altLang="en-US"/>
          </a:p>
        </p:txBody>
      </p:sp>
    </p:spTree>
    <p:extLst>
      <p:ext uri="{BB962C8B-B14F-4D97-AF65-F5344CB8AC3E}">
        <p14:creationId xmlns:p14="http://schemas.microsoft.com/office/powerpoint/2010/main" val="36951962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C000">
            <a:alpha val="15000"/>
          </a:srgb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9CAE933-2EE5-4898-9DD6-B7CFC5B10F1A}" type="datetimeFigureOut">
              <a:rPr kumimoji="1" lang="ja-JP" altLang="en-US" smtClean="0"/>
              <a:t>2021/10/5</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731E9F9-178E-4961-99DE-B8E54260600C}" type="slidenum">
              <a:rPr kumimoji="1" lang="ja-JP" altLang="en-US" smtClean="0"/>
              <a:t>‹#›</a:t>
            </a:fld>
            <a:endParaRPr kumimoji="1" lang="ja-JP" altLang="en-US"/>
          </a:p>
        </p:txBody>
      </p:sp>
    </p:spTree>
    <p:extLst>
      <p:ext uri="{BB962C8B-B14F-4D97-AF65-F5344CB8AC3E}">
        <p14:creationId xmlns:p14="http://schemas.microsoft.com/office/powerpoint/2010/main" val="425649234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176.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177.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178.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179.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180.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181.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182.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183.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184.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18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186.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187.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8" Type="http://schemas.openxmlformats.org/officeDocument/2006/relationships/image" Target="../media/image246.emf"/><Relationship Id="rId13" Type="http://schemas.openxmlformats.org/officeDocument/2006/relationships/customXml" Target="../ink/ink76.xml"/><Relationship Id="rId18" Type="http://schemas.openxmlformats.org/officeDocument/2006/relationships/image" Target="../media/image251.emf"/><Relationship Id="rId3" Type="http://schemas.openxmlformats.org/officeDocument/2006/relationships/customXml" Target="../ink/ink71.xml"/><Relationship Id="rId7" Type="http://schemas.openxmlformats.org/officeDocument/2006/relationships/customXml" Target="../ink/ink73.xml"/><Relationship Id="rId12" Type="http://schemas.openxmlformats.org/officeDocument/2006/relationships/image" Target="../media/image248.emf"/><Relationship Id="rId17" Type="http://schemas.openxmlformats.org/officeDocument/2006/relationships/customXml" Target="../ink/ink78.xml"/><Relationship Id="rId2" Type="http://schemas.openxmlformats.org/officeDocument/2006/relationships/image" Target="../media/image187.png"/><Relationship Id="rId16" Type="http://schemas.openxmlformats.org/officeDocument/2006/relationships/image" Target="../media/image250.emf"/><Relationship Id="rId1" Type="http://schemas.openxmlformats.org/officeDocument/2006/relationships/slideLayout" Target="../slideLayouts/slideLayout2.xml"/><Relationship Id="rId6" Type="http://schemas.openxmlformats.org/officeDocument/2006/relationships/image" Target="../media/image245.emf"/><Relationship Id="rId11" Type="http://schemas.openxmlformats.org/officeDocument/2006/relationships/customXml" Target="../ink/ink75.xml"/><Relationship Id="rId5" Type="http://schemas.openxmlformats.org/officeDocument/2006/relationships/customXml" Target="../ink/ink72.xml"/><Relationship Id="rId15" Type="http://schemas.openxmlformats.org/officeDocument/2006/relationships/customXml" Target="../ink/ink77.xml"/><Relationship Id="rId10" Type="http://schemas.openxmlformats.org/officeDocument/2006/relationships/image" Target="../media/image247.emf"/><Relationship Id="rId4" Type="http://schemas.openxmlformats.org/officeDocument/2006/relationships/image" Target="../media/image244.emf"/><Relationship Id="rId9" Type="http://schemas.openxmlformats.org/officeDocument/2006/relationships/customXml" Target="../ink/ink74.xml"/><Relationship Id="rId14" Type="http://schemas.openxmlformats.org/officeDocument/2006/relationships/image" Target="../media/image249.emf"/></Relationships>
</file>

<file path=ppt/slides/_rels/slide113.xml.rels><?xml version="1.0" encoding="UTF-8" standalone="yes"?>
<Relationships xmlns="http://schemas.openxmlformats.org/package/2006/relationships"><Relationship Id="rId3" Type="http://schemas.openxmlformats.org/officeDocument/2006/relationships/image" Target="../media/image252.emf"/><Relationship Id="rId7" Type="http://schemas.openxmlformats.org/officeDocument/2006/relationships/image" Target="../media/image254.emf"/><Relationship Id="rId2" Type="http://schemas.openxmlformats.org/officeDocument/2006/relationships/customXml" Target="../ink/ink79.xml"/><Relationship Id="rId1" Type="http://schemas.openxmlformats.org/officeDocument/2006/relationships/slideLayout" Target="../slideLayouts/slideLayout2.xml"/><Relationship Id="rId6" Type="http://schemas.openxmlformats.org/officeDocument/2006/relationships/customXml" Target="../ink/ink81.xml"/><Relationship Id="rId5" Type="http://schemas.openxmlformats.org/officeDocument/2006/relationships/image" Target="../media/image253.emf"/><Relationship Id="rId4" Type="http://schemas.openxmlformats.org/officeDocument/2006/relationships/customXml" Target="../ink/ink80.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8" Type="http://schemas.openxmlformats.org/officeDocument/2006/relationships/customXml" Target="../ink/ink85.xml"/><Relationship Id="rId13" Type="http://schemas.openxmlformats.org/officeDocument/2006/relationships/image" Target="../media/image260.emf"/><Relationship Id="rId18" Type="http://schemas.openxmlformats.org/officeDocument/2006/relationships/customXml" Target="../ink/ink90.xml"/><Relationship Id="rId26" Type="http://schemas.openxmlformats.org/officeDocument/2006/relationships/customXml" Target="../ink/ink94.xml"/><Relationship Id="rId3" Type="http://schemas.openxmlformats.org/officeDocument/2006/relationships/image" Target="../media/image255.emf"/><Relationship Id="rId21" Type="http://schemas.openxmlformats.org/officeDocument/2006/relationships/image" Target="../media/image263.emf"/><Relationship Id="rId7" Type="http://schemas.openxmlformats.org/officeDocument/2006/relationships/image" Target="../media/image257.emf"/><Relationship Id="rId12" Type="http://schemas.openxmlformats.org/officeDocument/2006/relationships/customXml" Target="../ink/ink87.xml"/><Relationship Id="rId17" Type="http://schemas.openxmlformats.org/officeDocument/2006/relationships/image" Target="../media/image177.emf"/><Relationship Id="rId25" Type="http://schemas.openxmlformats.org/officeDocument/2006/relationships/image" Target="../media/image265.emf"/><Relationship Id="rId2" Type="http://schemas.openxmlformats.org/officeDocument/2006/relationships/customXml" Target="../ink/ink82.xml"/><Relationship Id="rId16" Type="http://schemas.openxmlformats.org/officeDocument/2006/relationships/customXml" Target="../ink/ink89.xml"/><Relationship Id="rId20" Type="http://schemas.openxmlformats.org/officeDocument/2006/relationships/customXml" Target="../ink/ink91.xml"/><Relationship Id="rId1" Type="http://schemas.openxmlformats.org/officeDocument/2006/relationships/slideLayout" Target="../slideLayouts/slideLayout2.xml"/><Relationship Id="rId6" Type="http://schemas.openxmlformats.org/officeDocument/2006/relationships/customXml" Target="../ink/ink84.xml"/><Relationship Id="rId11" Type="http://schemas.openxmlformats.org/officeDocument/2006/relationships/image" Target="../media/image259.emf"/><Relationship Id="rId24" Type="http://schemas.openxmlformats.org/officeDocument/2006/relationships/customXml" Target="../ink/ink93.xml"/><Relationship Id="rId5" Type="http://schemas.openxmlformats.org/officeDocument/2006/relationships/image" Target="../media/image256.emf"/><Relationship Id="rId15" Type="http://schemas.openxmlformats.org/officeDocument/2006/relationships/image" Target="../media/image261.emf"/><Relationship Id="rId23" Type="http://schemas.openxmlformats.org/officeDocument/2006/relationships/image" Target="../media/image264.emf"/><Relationship Id="rId10" Type="http://schemas.openxmlformats.org/officeDocument/2006/relationships/customXml" Target="../ink/ink86.xml"/><Relationship Id="rId19" Type="http://schemas.openxmlformats.org/officeDocument/2006/relationships/image" Target="../media/image262.emf"/><Relationship Id="rId4" Type="http://schemas.openxmlformats.org/officeDocument/2006/relationships/customXml" Target="../ink/ink83.xml"/><Relationship Id="rId9" Type="http://schemas.openxmlformats.org/officeDocument/2006/relationships/image" Target="../media/image258.emf"/><Relationship Id="rId14" Type="http://schemas.openxmlformats.org/officeDocument/2006/relationships/customXml" Target="../ink/ink88.xml"/><Relationship Id="rId22" Type="http://schemas.openxmlformats.org/officeDocument/2006/relationships/customXml" Target="../ink/ink92.xml"/><Relationship Id="rId27" Type="http://schemas.openxmlformats.org/officeDocument/2006/relationships/image" Target="../media/image266.emf"/></Relationships>
</file>

<file path=ppt/slides/_rels/slide117.xml.rels><?xml version="1.0" encoding="UTF-8" standalone="yes"?>
<Relationships xmlns="http://schemas.openxmlformats.org/package/2006/relationships"><Relationship Id="rId8" Type="http://schemas.openxmlformats.org/officeDocument/2006/relationships/image" Target="../media/image177.emf"/><Relationship Id="rId3" Type="http://schemas.openxmlformats.org/officeDocument/2006/relationships/customXml" Target="../ink/ink95.xml"/><Relationship Id="rId7" Type="http://schemas.openxmlformats.org/officeDocument/2006/relationships/customXml" Target="../ink/ink97.xml"/><Relationship Id="rId12" Type="http://schemas.openxmlformats.org/officeDocument/2006/relationships/image" Target="../media/image271.emf"/><Relationship Id="rId2" Type="http://schemas.openxmlformats.org/officeDocument/2006/relationships/image" Target="../media/image188.png"/><Relationship Id="rId1" Type="http://schemas.openxmlformats.org/officeDocument/2006/relationships/slideLayout" Target="../slideLayouts/slideLayout2.xml"/><Relationship Id="rId6" Type="http://schemas.openxmlformats.org/officeDocument/2006/relationships/image" Target="../media/image269.emf"/><Relationship Id="rId11" Type="http://schemas.openxmlformats.org/officeDocument/2006/relationships/customXml" Target="../ink/ink99.xml"/><Relationship Id="rId5" Type="http://schemas.openxmlformats.org/officeDocument/2006/relationships/customXml" Target="../ink/ink96.xml"/><Relationship Id="rId10" Type="http://schemas.openxmlformats.org/officeDocument/2006/relationships/image" Target="../media/image270.emf"/><Relationship Id="rId4" Type="http://schemas.openxmlformats.org/officeDocument/2006/relationships/image" Target="../media/image268.emf"/><Relationship Id="rId9" Type="http://schemas.openxmlformats.org/officeDocument/2006/relationships/customXml" Target="../ink/ink98.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8" Type="http://schemas.openxmlformats.org/officeDocument/2006/relationships/customXml" Target="../ink/ink103.xml"/><Relationship Id="rId3" Type="http://schemas.openxmlformats.org/officeDocument/2006/relationships/image" Target="../media/image272.emf"/><Relationship Id="rId7" Type="http://schemas.openxmlformats.org/officeDocument/2006/relationships/image" Target="../media/image274.emf"/><Relationship Id="rId2" Type="http://schemas.openxmlformats.org/officeDocument/2006/relationships/customXml" Target="../ink/ink100.xml"/><Relationship Id="rId1" Type="http://schemas.openxmlformats.org/officeDocument/2006/relationships/slideLayout" Target="../slideLayouts/slideLayout2.xml"/><Relationship Id="rId6" Type="http://schemas.openxmlformats.org/officeDocument/2006/relationships/customXml" Target="../ink/ink102.xml"/><Relationship Id="rId11" Type="http://schemas.openxmlformats.org/officeDocument/2006/relationships/image" Target="../media/image276.emf"/><Relationship Id="rId5" Type="http://schemas.openxmlformats.org/officeDocument/2006/relationships/image" Target="../media/image273.emf"/><Relationship Id="rId10" Type="http://schemas.openxmlformats.org/officeDocument/2006/relationships/customXml" Target="../ink/ink104.xml"/><Relationship Id="rId4" Type="http://schemas.openxmlformats.org/officeDocument/2006/relationships/customXml" Target="../ink/ink101.xml"/><Relationship Id="rId9" Type="http://schemas.openxmlformats.org/officeDocument/2006/relationships/image" Target="../media/image275.emf"/></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189.pn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190.pn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image" Target="../media/image191.pn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194.png"/><Relationship Id="rId2" Type="http://schemas.openxmlformats.org/officeDocument/2006/relationships/image" Target="../media/image193.pn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195.pn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image" Target="../media/image197.png"/><Relationship Id="rId2" Type="http://schemas.openxmlformats.org/officeDocument/2006/relationships/image" Target="../media/image196.png"/><Relationship Id="rId1" Type="http://schemas.openxmlformats.org/officeDocument/2006/relationships/slideLayout" Target="../slideLayouts/slideLayout2.xml"/><Relationship Id="rId4" Type="http://schemas.openxmlformats.org/officeDocument/2006/relationships/image" Target="../media/image198.png"/></Relationships>
</file>

<file path=ppt/slides/_rels/slide128.xml.rels><?xml version="1.0" encoding="UTF-8" standalone="yes"?>
<Relationships xmlns="http://schemas.openxmlformats.org/package/2006/relationships"><Relationship Id="rId2" Type="http://schemas.openxmlformats.org/officeDocument/2006/relationships/image" Target="../media/image199.emf"/><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image" Target="../media/image20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image" Target="../media/image201.pn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image" Target="../media/image202.pn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image" Target="../media/image203.pn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8" Type="http://schemas.openxmlformats.org/officeDocument/2006/relationships/image" Target="../media/image294.emf"/><Relationship Id="rId13" Type="http://schemas.openxmlformats.org/officeDocument/2006/relationships/customXml" Target="../ink/ink110.xml"/><Relationship Id="rId18" Type="http://schemas.openxmlformats.org/officeDocument/2006/relationships/image" Target="../media/image299.emf"/><Relationship Id="rId3" Type="http://schemas.openxmlformats.org/officeDocument/2006/relationships/customXml" Target="../ink/ink105.xml"/><Relationship Id="rId21" Type="http://schemas.openxmlformats.org/officeDocument/2006/relationships/customXml" Target="../ink/ink114.xml"/><Relationship Id="rId7" Type="http://schemas.openxmlformats.org/officeDocument/2006/relationships/customXml" Target="../ink/ink107.xml"/><Relationship Id="rId12" Type="http://schemas.openxmlformats.org/officeDocument/2006/relationships/image" Target="../media/image296.emf"/><Relationship Id="rId17" Type="http://schemas.openxmlformats.org/officeDocument/2006/relationships/customXml" Target="../ink/ink112.xml"/><Relationship Id="rId2" Type="http://schemas.openxmlformats.org/officeDocument/2006/relationships/image" Target="../media/image204.emf"/><Relationship Id="rId16" Type="http://schemas.openxmlformats.org/officeDocument/2006/relationships/image" Target="../media/image298.emf"/><Relationship Id="rId20" Type="http://schemas.openxmlformats.org/officeDocument/2006/relationships/image" Target="../media/image300.emf"/><Relationship Id="rId1" Type="http://schemas.openxmlformats.org/officeDocument/2006/relationships/slideLayout" Target="../slideLayouts/slideLayout2.xml"/><Relationship Id="rId6" Type="http://schemas.openxmlformats.org/officeDocument/2006/relationships/image" Target="../media/image293.emf"/><Relationship Id="rId11" Type="http://schemas.openxmlformats.org/officeDocument/2006/relationships/customXml" Target="../ink/ink109.xml"/><Relationship Id="rId24" Type="http://schemas.openxmlformats.org/officeDocument/2006/relationships/image" Target="../media/image302.emf"/><Relationship Id="rId5" Type="http://schemas.openxmlformats.org/officeDocument/2006/relationships/customXml" Target="../ink/ink106.xml"/><Relationship Id="rId15" Type="http://schemas.openxmlformats.org/officeDocument/2006/relationships/customXml" Target="../ink/ink111.xml"/><Relationship Id="rId23" Type="http://schemas.openxmlformats.org/officeDocument/2006/relationships/customXml" Target="../ink/ink115.xml"/><Relationship Id="rId10" Type="http://schemas.openxmlformats.org/officeDocument/2006/relationships/image" Target="../media/image295.emf"/><Relationship Id="rId19" Type="http://schemas.openxmlformats.org/officeDocument/2006/relationships/customXml" Target="../ink/ink113.xml"/><Relationship Id="rId4" Type="http://schemas.openxmlformats.org/officeDocument/2006/relationships/image" Target="../media/image292.emf"/><Relationship Id="rId9" Type="http://schemas.openxmlformats.org/officeDocument/2006/relationships/customXml" Target="../ink/ink108.xml"/><Relationship Id="rId14" Type="http://schemas.openxmlformats.org/officeDocument/2006/relationships/image" Target="../media/image297.emf"/><Relationship Id="rId22" Type="http://schemas.openxmlformats.org/officeDocument/2006/relationships/image" Target="../media/image301.emf"/></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8" Type="http://schemas.openxmlformats.org/officeDocument/2006/relationships/image" Target="../media/image211.png"/><Relationship Id="rId3" Type="http://schemas.openxmlformats.org/officeDocument/2006/relationships/image" Target="../media/image206.png"/><Relationship Id="rId7" Type="http://schemas.openxmlformats.org/officeDocument/2006/relationships/image" Target="../media/image210.png"/><Relationship Id="rId2" Type="http://schemas.openxmlformats.org/officeDocument/2006/relationships/image" Target="../media/image205.png"/><Relationship Id="rId1" Type="http://schemas.openxmlformats.org/officeDocument/2006/relationships/slideLayout" Target="../slideLayouts/slideLayout2.xml"/><Relationship Id="rId6" Type="http://schemas.openxmlformats.org/officeDocument/2006/relationships/image" Target="../media/image209.png"/><Relationship Id="rId5" Type="http://schemas.openxmlformats.org/officeDocument/2006/relationships/image" Target="../media/image208.png"/><Relationship Id="rId10" Type="http://schemas.openxmlformats.org/officeDocument/2006/relationships/image" Target="../media/image213.png"/><Relationship Id="rId4" Type="http://schemas.openxmlformats.org/officeDocument/2006/relationships/image" Target="../media/image207.png"/><Relationship Id="rId9" Type="http://schemas.openxmlformats.org/officeDocument/2006/relationships/image" Target="../media/image212.png"/></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emf"/><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hyperlink" Target="http://en.wikipedia.org/wiki/File:Gary_6311900581_70b499028a_o.jpg"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customXml" Target="../ink/ink3.xml"/><Relationship Id="rId13" Type="http://schemas.openxmlformats.org/officeDocument/2006/relationships/image" Target="../media/image42.emf"/><Relationship Id="rId18" Type="http://schemas.openxmlformats.org/officeDocument/2006/relationships/customXml" Target="../ink/ink8.xml"/><Relationship Id="rId3" Type="http://schemas.openxmlformats.org/officeDocument/2006/relationships/image" Target="../media/image38.png"/><Relationship Id="rId21" Type="http://schemas.openxmlformats.org/officeDocument/2006/relationships/image" Target="../media/image46.emf"/><Relationship Id="rId7" Type="http://schemas.openxmlformats.org/officeDocument/2006/relationships/image" Target="../media/image39.emf"/><Relationship Id="rId12" Type="http://schemas.openxmlformats.org/officeDocument/2006/relationships/customXml" Target="../ink/ink5.xml"/><Relationship Id="rId17" Type="http://schemas.openxmlformats.org/officeDocument/2006/relationships/image" Target="../media/image44.emf"/><Relationship Id="rId2" Type="http://schemas.openxmlformats.org/officeDocument/2006/relationships/image" Target="../media/image37.png"/><Relationship Id="rId16" Type="http://schemas.openxmlformats.org/officeDocument/2006/relationships/customXml" Target="../ink/ink7.xml"/><Relationship Id="rId20" Type="http://schemas.openxmlformats.org/officeDocument/2006/relationships/customXml" Target="../ink/ink9.xml"/><Relationship Id="rId1" Type="http://schemas.openxmlformats.org/officeDocument/2006/relationships/slideLayout" Target="../slideLayouts/slideLayout2.xml"/><Relationship Id="rId6" Type="http://schemas.openxmlformats.org/officeDocument/2006/relationships/customXml" Target="../ink/ink2.xml"/><Relationship Id="rId11" Type="http://schemas.openxmlformats.org/officeDocument/2006/relationships/image" Target="../media/image41.emf"/><Relationship Id="rId5" Type="http://schemas.openxmlformats.org/officeDocument/2006/relationships/image" Target="../media/image38.emf"/><Relationship Id="rId15" Type="http://schemas.openxmlformats.org/officeDocument/2006/relationships/image" Target="../media/image43.emf"/><Relationship Id="rId10" Type="http://schemas.openxmlformats.org/officeDocument/2006/relationships/customXml" Target="../ink/ink4.xml"/><Relationship Id="rId19" Type="http://schemas.openxmlformats.org/officeDocument/2006/relationships/image" Target="../media/image45.emf"/><Relationship Id="rId4" Type="http://schemas.openxmlformats.org/officeDocument/2006/relationships/customXml" Target="../ink/ink1.xml"/><Relationship Id="rId9" Type="http://schemas.openxmlformats.org/officeDocument/2006/relationships/image" Target="../media/image40.emf"/><Relationship Id="rId14" Type="http://schemas.openxmlformats.org/officeDocument/2006/relationships/customXml" Target="../ink/ink6.xml"/></Relationships>
</file>

<file path=ppt/slides/_rels/slide3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 Id="rId9" Type="http://schemas.openxmlformats.org/officeDocument/2006/relationships/image" Target="../media/image48.png"/></Relationships>
</file>

<file path=ppt/slides/_rels/slide3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3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customXml" Target="../ink/ink10.xml"/><Relationship Id="rId2" Type="http://schemas.openxmlformats.org/officeDocument/2006/relationships/image" Target="../media/image54.png"/><Relationship Id="rId1" Type="http://schemas.openxmlformats.org/officeDocument/2006/relationships/slideLayout" Target="../slideLayouts/slideLayout10.xml"/><Relationship Id="rId4" Type="http://schemas.openxmlformats.org/officeDocument/2006/relationships/image" Target="../media/image99.emf"/></Relationships>
</file>

<file path=ppt/slides/_rels/slide39.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 Id="rId5" Type="http://schemas.openxmlformats.org/officeDocument/2006/relationships/image" Target="../media/image59.emf"/><Relationship Id="rId4" Type="http://schemas.openxmlformats.org/officeDocument/2006/relationships/image" Target="../media/image58.png"/></Relationships>
</file>

<file path=ppt/slides/_rels/slide41.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8" Type="http://schemas.openxmlformats.org/officeDocument/2006/relationships/customXml" Target="../ink/ink12.xml"/><Relationship Id="rId13" Type="http://schemas.openxmlformats.org/officeDocument/2006/relationships/image" Target="../media/image68.emf"/><Relationship Id="rId18" Type="http://schemas.openxmlformats.org/officeDocument/2006/relationships/customXml" Target="../ink/ink17.xml"/><Relationship Id="rId3" Type="http://schemas.openxmlformats.org/officeDocument/2006/relationships/image" Target="../media/image62.png"/><Relationship Id="rId21" Type="http://schemas.openxmlformats.org/officeDocument/2006/relationships/image" Target="../media/image72.emf"/><Relationship Id="rId7" Type="http://schemas.openxmlformats.org/officeDocument/2006/relationships/image" Target="../media/image65.emf"/><Relationship Id="rId12" Type="http://schemas.openxmlformats.org/officeDocument/2006/relationships/customXml" Target="../ink/ink14.xml"/><Relationship Id="rId17" Type="http://schemas.openxmlformats.org/officeDocument/2006/relationships/image" Target="../media/image70.emf"/><Relationship Id="rId2" Type="http://schemas.openxmlformats.org/officeDocument/2006/relationships/image" Target="../media/image61.png"/><Relationship Id="rId16" Type="http://schemas.openxmlformats.org/officeDocument/2006/relationships/customXml" Target="../ink/ink16.xml"/><Relationship Id="rId20" Type="http://schemas.openxmlformats.org/officeDocument/2006/relationships/customXml" Target="../ink/ink18.xml"/><Relationship Id="rId1" Type="http://schemas.openxmlformats.org/officeDocument/2006/relationships/slideLayout" Target="../slideLayouts/slideLayout2.xml"/><Relationship Id="rId6" Type="http://schemas.openxmlformats.org/officeDocument/2006/relationships/customXml" Target="../ink/ink11.xml"/><Relationship Id="rId11" Type="http://schemas.openxmlformats.org/officeDocument/2006/relationships/image" Target="../media/image67.emf"/><Relationship Id="rId5" Type="http://schemas.openxmlformats.org/officeDocument/2006/relationships/image" Target="../media/image64.png"/><Relationship Id="rId15" Type="http://schemas.openxmlformats.org/officeDocument/2006/relationships/image" Target="../media/image69.emf"/><Relationship Id="rId10" Type="http://schemas.openxmlformats.org/officeDocument/2006/relationships/customXml" Target="../ink/ink13.xml"/><Relationship Id="rId19" Type="http://schemas.openxmlformats.org/officeDocument/2006/relationships/image" Target="../media/image71.emf"/><Relationship Id="rId4" Type="http://schemas.openxmlformats.org/officeDocument/2006/relationships/image" Target="../media/image63.emf"/><Relationship Id="rId9" Type="http://schemas.openxmlformats.org/officeDocument/2006/relationships/image" Target="../media/image66.emf"/><Relationship Id="rId14" Type="http://schemas.openxmlformats.org/officeDocument/2006/relationships/customXml" Target="../ink/ink15.xml"/></Relationships>
</file>

<file path=ppt/slides/_rels/slide43.xml.rels><?xml version="1.0" encoding="UTF-8" standalone="yes"?>
<Relationships xmlns="http://schemas.openxmlformats.org/package/2006/relationships"><Relationship Id="rId3" Type="http://schemas.openxmlformats.org/officeDocument/2006/relationships/image" Target="../media/image73.emf"/><Relationship Id="rId7" Type="http://schemas.openxmlformats.org/officeDocument/2006/relationships/image" Target="../media/image75.emf"/><Relationship Id="rId2" Type="http://schemas.openxmlformats.org/officeDocument/2006/relationships/customXml" Target="../ink/ink19.xml"/><Relationship Id="rId1" Type="http://schemas.openxmlformats.org/officeDocument/2006/relationships/slideLayout" Target="../slideLayouts/slideLayout2.xml"/><Relationship Id="rId6" Type="http://schemas.openxmlformats.org/officeDocument/2006/relationships/customXml" Target="../ink/ink21.xml"/><Relationship Id="rId5" Type="http://schemas.openxmlformats.org/officeDocument/2006/relationships/image" Target="../media/image74.emf"/><Relationship Id="rId4" Type="http://schemas.openxmlformats.org/officeDocument/2006/relationships/customXml" Target="../ink/ink20.xml"/></Relationships>
</file>

<file path=ppt/slides/_rels/slide44.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76.emf"/><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2.xml"/><Relationship Id="rId4" Type="http://schemas.openxmlformats.org/officeDocument/2006/relationships/image" Target="../media/image84.png"/></Relationships>
</file>

<file path=ppt/slides/_rels/slide52.xml.rels><?xml version="1.0" encoding="UTF-8" standalone="yes"?>
<Relationships xmlns="http://schemas.openxmlformats.org/package/2006/relationships"><Relationship Id="rId3" Type="http://schemas.openxmlformats.org/officeDocument/2006/relationships/image" Target="../media/image86.emf"/><Relationship Id="rId2" Type="http://schemas.openxmlformats.org/officeDocument/2006/relationships/image" Target="../media/image85.png"/><Relationship Id="rId1" Type="http://schemas.openxmlformats.org/officeDocument/2006/relationships/slideLayout" Target="../slideLayouts/slideLayout2.xml"/><Relationship Id="rId4" Type="http://schemas.openxmlformats.org/officeDocument/2006/relationships/image" Target="../media/image87.png"/></Relationships>
</file>

<file path=ppt/slides/_rels/slide53.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image" Target="../media/image89.png"/><Relationship Id="rId7" Type="http://schemas.openxmlformats.org/officeDocument/2006/relationships/image" Target="../media/image93.png"/><Relationship Id="rId2" Type="http://schemas.openxmlformats.org/officeDocument/2006/relationships/image" Target="../media/image88.png"/><Relationship Id="rId1" Type="http://schemas.openxmlformats.org/officeDocument/2006/relationships/slideLayout" Target="../slideLayouts/slideLayout2.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90.png"/><Relationship Id="rId9" Type="http://schemas.openxmlformats.org/officeDocument/2006/relationships/image" Target="../media/image95.png"/></Relationships>
</file>

<file path=ppt/slides/_rels/slide54.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emf"/><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2.xml"/><Relationship Id="rId4" Type="http://schemas.openxmlformats.org/officeDocument/2006/relationships/image" Target="../media/image101.emf"/></Relationships>
</file>

<file path=ppt/slides/_rels/slide58.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2.xml"/><Relationship Id="rId6" Type="http://schemas.openxmlformats.org/officeDocument/2006/relationships/image" Target="../media/image108.png"/><Relationship Id="rId5" Type="http://schemas.openxmlformats.org/officeDocument/2006/relationships/image" Target="../media/image107.png"/><Relationship Id="rId4" Type="http://schemas.openxmlformats.org/officeDocument/2006/relationships/image" Target="../media/image106.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2.xml"/><Relationship Id="rId6" Type="http://schemas.openxmlformats.org/officeDocument/2006/relationships/image" Target="../media/image114.png"/><Relationship Id="rId5" Type="http://schemas.openxmlformats.org/officeDocument/2006/relationships/image" Target="../media/image113.png"/><Relationship Id="rId4" Type="http://schemas.openxmlformats.org/officeDocument/2006/relationships/image" Target="../media/image112.png"/></Relationships>
</file>

<file path=ppt/slides/_rels/slide63.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2.xml"/><Relationship Id="rId4" Type="http://schemas.openxmlformats.org/officeDocument/2006/relationships/image" Target="../media/image118.png"/></Relationships>
</file>

<file path=ppt/slides/_rels/slide65.xml.rels><?xml version="1.0" encoding="UTF-8" standalone="yes"?>
<Relationships xmlns="http://schemas.openxmlformats.org/package/2006/relationships"><Relationship Id="rId8" Type="http://schemas.openxmlformats.org/officeDocument/2006/relationships/image" Target="../media/image155.emf"/><Relationship Id="rId13" Type="http://schemas.openxmlformats.org/officeDocument/2006/relationships/customXml" Target="../ink/ink27.xml"/><Relationship Id="rId18" Type="http://schemas.openxmlformats.org/officeDocument/2006/relationships/image" Target="../media/image112.emf"/><Relationship Id="rId3" Type="http://schemas.openxmlformats.org/officeDocument/2006/relationships/customXml" Target="../ink/ink22.xml"/><Relationship Id="rId21" Type="http://schemas.openxmlformats.org/officeDocument/2006/relationships/customXml" Target="../ink/ink31.xml"/><Relationship Id="rId7" Type="http://schemas.openxmlformats.org/officeDocument/2006/relationships/customXml" Target="../ink/ink24.xml"/><Relationship Id="rId12" Type="http://schemas.openxmlformats.org/officeDocument/2006/relationships/image" Target="../media/image109.emf"/><Relationship Id="rId17" Type="http://schemas.openxmlformats.org/officeDocument/2006/relationships/customXml" Target="../ink/ink29.xml"/><Relationship Id="rId2" Type="http://schemas.openxmlformats.org/officeDocument/2006/relationships/image" Target="../media/image119.png"/><Relationship Id="rId16" Type="http://schemas.openxmlformats.org/officeDocument/2006/relationships/image" Target="../media/image111.emf"/><Relationship Id="rId20" Type="http://schemas.openxmlformats.org/officeDocument/2006/relationships/image" Target="../media/image113.emf"/><Relationship Id="rId1" Type="http://schemas.openxmlformats.org/officeDocument/2006/relationships/slideLayout" Target="../slideLayouts/slideLayout2.xml"/><Relationship Id="rId6" Type="http://schemas.openxmlformats.org/officeDocument/2006/relationships/image" Target="../media/image154.emf"/><Relationship Id="rId11" Type="http://schemas.openxmlformats.org/officeDocument/2006/relationships/customXml" Target="../ink/ink26.xml"/><Relationship Id="rId24" Type="http://schemas.openxmlformats.org/officeDocument/2006/relationships/image" Target="../media/image115.emf"/><Relationship Id="rId5" Type="http://schemas.openxmlformats.org/officeDocument/2006/relationships/customXml" Target="../ink/ink23.xml"/><Relationship Id="rId15" Type="http://schemas.openxmlformats.org/officeDocument/2006/relationships/customXml" Target="../ink/ink28.xml"/><Relationship Id="rId23" Type="http://schemas.openxmlformats.org/officeDocument/2006/relationships/customXml" Target="../ink/ink32.xml"/><Relationship Id="rId10" Type="http://schemas.openxmlformats.org/officeDocument/2006/relationships/image" Target="../media/image156.emf"/><Relationship Id="rId19" Type="http://schemas.openxmlformats.org/officeDocument/2006/relationships/customXml" Target="../ink/ink30.xml"/><Relationship Id="rId4" Type="http://schemas.openxmlformats.org/officeDocument/2006/relationships/image" Target="../media/image153.emf"/><Relationship Id="rId9" Type="http://schemas.openxmlformats.org/officeDocument/2006/relationships/customXml" Target="../ink/ink25.xml"/><Relationship Id="rId14" Type="http://schemas.openxmlformats.org/officeDocument/2006/relationships/image" Target="../media/image110.emf"/><Relationship Id="rId22" Type="http://schemas.openxmlformats.org/officeDocument/2006/relationships/image" Target="../media/image114.emf"/></Relationships>
</file>

<file path=ppt/slides/_rels/slide66.xml.rels><?xml version="1.0" encoding="UTF-8" standalone="yes"?>
<Relationships xmlns="http://schemas.openxmlformats.org/package/2006/relationships"><Relationship Id="rId8" Type="http://schemas.openxmlformats.org/officeDocument/2006/relationships/image" Target="../media/image160.emf"/><Relationship Id="rId13" Type="http://schemas.openxmlformats.org/officeDocument/2006/relationships/customXml" Target="../ink/ink38.xml"/><Relationship Id="rId18" Type="http://schemas.openxmlformats.org/officeDocument/2006/relationships/image" Target="../media/image1200.emf"/><Relationship Id="rId26" Type="http://schemas.openxmlformats.org/officeDocument/2006/relationships/image" Target="../media/image124.emf"/><Relationship Id="rId3" Type="http://schemas.openxmlformats.org/officeDocument/2006/relationships/customXml" Target="../ink/ink33.xml"/><Relationship Id="rId21" Type="http://schemas.openxmlformats.org/officeDocument/2006/relationships/customXml" Target="../ink/ink42.xml"/><Relationship Id="rId7" Type="http://schemas.openxmlformats.org/officeDocument/2006/relationships/customXml" Target="../ink/ink35.xml"/><Relationship Id="rId12" Type="http://schemas.openxmlformats.org/officeDocument/2006/relationships/image" Target="../media/image117.emf"/><Relationship Id="rId17" Type="http://schemas.openxmlformats.org/officeDocument/2006/relationships/customXml" Target="../ink/ink40.xml"/><Relationship Id="rId25" Type="http://schemas.openxmlformats.org/officeDocument/2006/relationships/customXml" Target="../ink/ink44.xml"/><Relationship Id="rId2" Type="http://schemas.openxmlformats.org/officeDocument/2006/relationships/image" Target="../media/image120.emf"/><Relationship Id="rId16" Type="http://schemas.openxmlformats.org/officeDocument/2006/relationships/image" Target="../media/image119.emf"/><Relationship Id="rId20" Type="http://schemas.openxmlformats.org/officeDocument/2006/relationships/image" Target="../media/image1210.emf"/><Relationship Id="rId1" Type="http://schemas.openxmlformats.org/officeDocument/2006/relationships/slideLayout" Target="../slideLayouts/slideLayout2.xml"/><Relationship Id="rId6" Type="http://schemas.openxmlformats.org/officeDocument/2006/relationships/image" Target="../media/image159.emf"/><Relationship Id="rId11" Type="http://schemas.openxmlformats.org/officeDocument/2006/relationships/customXml" Target="../ink/ink37.xml"/><Relationship Id="rId24" Type="http://schemas.openxmlformats.org/officeDocument/2006/relationships/image" Target="../media/image123.emf"/><Relationship Id="rId5" Type="http://schemas.openxmlformats.org/officeDocument/2006/relationships/customXml" Target="../ink/ink34.xml"/><Relationship Id="rId15" Type="http://schemas.openxmlformats.org/officeDocument/2006/relationships/customXml" Target="../ink/ink39.xml"/><Relationship Id="rId23" Type="http://schemas.openxmlformats.org/officeDocument/2006/relationships/customXml" Target="../ink/ink43.xml"/><Relationship Id="rId10" Type="http://schemas.openxmlformats.org/officeDocument/2006/relationships/image" Target="../media/image161.emf"/><Relationship Id="rId19" Type="http://schemas.openxmlformats.org/officeDocument/2006/relationships/customXml" Target="../ink/ink41.xml"/><Relationship Id="rId4" Type="http://schemas.openxmlformats.org/officeDocument/2006/relationships/image" Target="../media/image158.emf"/><Relationship Id="rId9" Type="http://schemas.openxmlformats.org/officeDocument/2006/relationships/customXml" Target="../ink/ink36.xml"/><Relationship Id="rId14" Type="http://schemas.openxmlformats.org/officeDocument/2006/relationships/image" Target="../media/image118.emf"/><Relationship Id="rId22" Type="http://schemas.openxmlformats.org/officeDocument/2006/relationships/image" Target="../media/image122.emf"/></Relationships>
</file>

<file path=ppt/slides/_rels/slide67.xml.rels><?xml version="1.0" encoding="UTF-8" standalone="yes"?>
<Relationships xmlns="http://schemas.openxmlformats.org/package/2006/relationships"><Relationship Id="rId8" Type="http://schemas.openxmlformats.org/officeDocument/2006/relationships/image" Target="../media/image128.emf"/><Relationship Id="rId13" Type="http://schemas.openxmlformats.org/officeDocument/2006/relationships/customXml" Target="../ink/ink50.xml"/><Relationship Id="rId18" Type="http://schemas.openxmlformats.org/officeDocument/2006/relationships/image" Target="../media/image133.emf"/><Relationship Id="rId3" Type="http://schemas.openxmlformats.org/officeDocument/2006/relationships/customXml" Target="../ink/ink45.xml"/><Relationship Id="rId21" Type="http://schemas.openxmlformats.org/officeDocument/2006/relationships/customXml" Target="../ink/ink54.xml"/><Relationship Id="rId7" Type="http://schemas.openxmlformats.org/officeDocument/2006/relationships/customXml" Target="../ink/ink47.xml"/><Relationship Id="rId12" Type="http://schemas.openxmlformats.org/officeDocument/2006/relationships/image" Target="../media/image130.emf"/><Relationship Id="rId17" Type="http://schemas.openxmlformats.org/officeDocument/2006/relationships/customXml" Target="../ink/ink52.xml"/><Relationship Id="rId2" Type="http://schemas.openxmlformats.org/officeDocument/2006/relationships/image" Target="../media/image121.emf"/><Relationship Id="rId16" Type="http://schemas.openxmlformats.org/officeDocument/2006/relationships/image" Target="../media/image132.emf"/><Relationship Id="rId20" Type="http://schemas.openxmlformats.org/officeDocument/2006/relationships/image" Target="../media/image134.emf"/><Relationship Id="rId1" Type="http://schemas.openxmlformats.org/officeDocument/2006/relationships/slideLayout" Target="../slideLayouts/slideLayout2.xml"/><Relationship Id="rId6" Type="http://schemas.openxmlformats.org/officeDocument/2006/relationships/image" Target="../media/image127.emf"/><Relationship Id="rId11" Type="http://schemas.openxmlformats.org/officeDocument/2006/relationships/customXml" Target="../ink/ink49.xml"/><Relationship Id="rId5" Type="http://schemas.openxmlformats.org/officeDocument/2006/relationships/customXml" Target="../ink/ink46.xml"/><Relationship Id="rId15" Type="http://schemas.openxmlformats.org/officeDocument/2006/relationships/customXml" Target="../ink/ink51.xml"/><Relationship Id="rId10" Type="http://schemas.openxmlformats.org/officeDocument/2006/relationships/image" Target="../media/image129.emf"/><Relationship Id="rId19" Type="http://schemas.openxmlformats.org/officeDocument/2006/relationships/customXml" Target="../ink/ink53.xml"/><Relationship Id="rId4" Type="http://schemas.openxmlformats.org/officeDocument/2006/relationships/image" Target="../media/image126.emf"/><Relationship Id="rId9" Type="http://schemas.openxmlformats.org/officeDocument/2006/relationships/customXml" Target="../ink/ink48.xml"/><Relationship Id="rId14" Type="http://schemas.openxmlformats.org/officeDocument/2006/relationships/image" Target="../media/image131.emf"/><Relationship Id="rId22" Type="http://schemas.openxmlformats.org/officeDocument/2006/relationships/image" Target="../media/image135.emf"/></Relationships>
</file>

<file path=ppt/slides/_rels/slide68.xml.rels><?xml version="1.0" encoding="UTF-8" standalone="yes"?>
<Relationships xmlns="http://schemas.openxmlformats.org/package/2006/relationships"><Relationship Id="rId3" Type="http://schemas.openxmlformats.org/officeDocument/2006/relationships/image" Target="../media/image123.png"/><Relationship Id="rId7" Type="http://schemas.openxmlformats.org/officeDocument/2006/relationships/image" Target="../media/image127.png"/><Relationship Id="rId2" Type="http://schemas.openxmlformats.org/officeDocument/2006/relationships/image" Target="../media/image122.png"/><Relationship Id="rId1" Type="http://schemas.openxmlformats.org/officeDocument/2006/relationships/slideLayout" Target="../slideLayouts/slideLayout2.xml"/><Relationship Id="rId6" Type="http://schemas.openxmlformats.org/officeDocument/2006/relationships/image" Target="../media/image126.png"/><Relationship Id="rId5" Type="http://schemas.openxmlformats.org/officeDocument/2006/relationships/image" Target="../media/image125.png"/><Relationship Id="rId4" Type="http://schemas.openxmlformats.org/officeDocument/2006/relationships/image" Target="../media/image124.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8" Type="http://schemas.openxmlformats.org/officeDocument/2006/relationships/customXml" Target="../ink/ink57.xml"/><Relationship Id="rId13" Type="http://schemas.openxmlformats.org/officeDocument/2006/relationships/image" Target="../media/image175.emf"/><Relationship Id="rId18" Type="http://schemas.openxmlformats.org/officeDocument/2006/relationships/customXml" Target="../ink/ink62.xml"/><Relationship Id="rId3" Type="http://schemas.openxmlformats.org/officeDocument/2006/relationships/image" Target="../media/image129.png"/><Relationship Id="rId21" Type="http://schemas.openxmlformats.org/officeDocument/2006/relationships/image" Target="../media/image179.emf"/><Relationship Id="rId7" Type="http://schemas.openxmlformats.org/officeDocument/2006/relationships/image" Target="../media/image172.emf"/><Relationship Id="rId12" Type="http://schemas.openxmlformats.org/officeDocument/2006/relationships/customXml" Target="../ink/ink59.xml"/><Relationship Id="rId17" Type="http://schemas.openxmlformats.org/officeDocument/2006/relationships/image" Target="../media/image177.emf"/><Relationship Id="rId2" Type="http://schemas.openxmlformats.org/officeDocument/2006/relationships/image" Target="../media/image128.png"/><Relationship Id="rId16" Type="http://schemas.openxmlformats.org/officeDocument/2006/relationships/customXml" Target="../ink/ink61.xml"/><Relationship Id="rId20" Type="http://schemas.openxmlformats.org/officeDocument/2006/relationships/customXml" Target="../ink/ink63.xml"/><Relationship Id="rId1" Type="http://schemas.openxmlformats.org/officeDocument/2006/relationships/slideLayout" Target="../slideLayouts/slideLayout2.xml"/><Relationship Id="rId6" Type="http://schemas.openxmlformats.org/officeDocument/2006/relationships/customXml" Target="../ink/ink56.xml"/><Relationship Id="rId11" Type="http://schemas.openxmlformats.org/officeDocument/2006/relationships/image" Target="../media/image174.emf"/><Relationship Id="rId5" Type="http://schemas.openxmlformats.org/officeDocument/2006/relationships/image" Target="../media/image171.emf"/><Relationship Id="rId15" Type="http://schemas.openxmlformats.org/officeDocument/2006/relationships/image" Target="../media/image176.emf"/><Relationship Id="rId10" Type="http://schemas.openxmlformats.org/officeDocument/2006/relationships/customXml" Target="../ink/ink58.xml"/><Relationship Id="rId19" Type="http://schemas.openxmlformats.org/officeDocument/2006/relationships/image" Target="../media/image178.emf"/><Relationship Id="rId4" Type="http://schemas.openxmlformats.org/officeDocument/2006/relationships/customXml" Target="../ink/ink55.xml"/><Relationship Id="rId9" Type="http://schemas.openxmlformats.org/officeDocument/2006/relationships/image" Target="../media/image173.emf"/><Relationship Id="rId14" Type="http://schemas.openxmlformats.org/officeDocument/2006/relationships/customXml" Target="../ink/ink60.xml"/></Relationships>
</file>

<file path=ppt/slides/_rels/slide71.xml.rels><?xml version="1.0" encoding="UTF-8" standalone="yes"?>
<Relationships xmlns="http://schemas.openxmlformats.org/package/2006/relationships"><Relationship Id="rId8" Type="http://schemas.openxmlformats.org/officeDocument/2006/relationships/image" Target="../media/image183.emf"/><Relationship Id="rId3" Type="http://schemas.openxmlformats.org/officeDocument/2006/relationships/customXml" Target="../ink/ink64.xml"/><Relationship Id="rId7" Type="http://schemas.openxmlformats.org/officeDocument/2006/relationships/customXml" Target="../ink/ink66.xml"/><Relationship Id="rId2" Type="http://schemas.openxmlformats.org/officeDocument/2006/relationships/image" Target="../media/image130.png"/><Relationship Id="rId1" Type="http://schemas.openxmlformats.org/officeDocument/2006/relationships/slideLayout" Target="../slideLayouts/slideLayout2.xml"/><Relationship Id="rId6" Type="http://schemas.openxmlformats.org/officeDocument/2006/relationships/image" Target="../media/image182.emf"/><Relationship Id="rId5" Type="http://schemas.openxmlformats.org/officeDocument/2006/relationships/customXml" Target="../ink/ink65.xml"/><Relationship Id="rId10" Type="http://schemas.openxmlformats.org/officeDocument/2006/relationships/image" Target="../media/image184.emf"/><Relationship Id="rId4" Type="http://schemas.openxmlformats.org/officeDocument/2006/relationships/image" Target="../media/image181.emf"/><Relationship Id="rId9" Type="http://schemas.openxmlformats.org/officeDocument/2006/relationships/customXml" Target="../ink/ink67.xml"/></Relationships>
</file>

<file path=ppt/slides/_rels/slide72.xml.rels><?xml version="1.0" encoding="UTF-8" standalone="yes"?>
<Relationships xmlns="http://schemas.openxmlformats.org/package/2006/relationships"><Relationship Id="rId8" Type="http://schemas.openxmlformats.org/officeDocument/2006/relationships/image" Target="../media/image187.emf"/><Relationship Id="rId3" Type="http://schemas.openxmlformats.org/officeDocument/2006/relationships/customXml" Target="../ink/ink68.xml"/><Relationship Id="rId7" Type="http://schemas.openxmlformats.org/officeDocument/2006/relationships/customXml" Target="../ink/ink70.xml"/><Relationship Id="rId2" Type="http://schemas.openxmlformats.org/officeDocument/2006/relationships/image" Target="../media/image131.png"/><Relationship Id="rId1" Type="http://schemas.openxmlformats.org/officeDocument/2006/relationships/slideLayout" Target="../slideLayouts/slideLayout2.xml"/><Relationship Id="rId6" Type="http://schemas.openxmlformats.org/officeDocument/2006/relationships/image" Target="../media/image177.emf"/><Relationship Id="rId5" Type="http://schemas.openxmlformats.org/officeDocument/2006/relationships/customXml" Target="../ink/ink69.xml"/><Relationship Id="rId4" Type="http://schemas.openxmlformats.org/officeDocument/2006/relationships/image" Target="../media/image186.emf"/></Relationships>
</file>

<file path=ppt/slides/_rels/slide73.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2.png"/><Relationship Id="rId1" Type="http://schemas.openxmlformats.org/officeDocument/2006/relationships/slideLayout" Target="../slideLayouts/slideLayout2.xml"/><Relationship Id="rId4" Type="http://schemas.openxmlformats.org/officeDocument/2006/relationships/image" Target="../media/image134.png"/></Relationships>
</file>

<file path=ppt/slides/_rels/slide74.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image" Target="../media/image135.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7.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140.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14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145.png"/><Relationship Id="rId1" Type="http://schemas.openxmlformats.org/officeDocument/2006/relationships/slideLayout" Target="../slideLayouts/slideLayout2.xml"/><Relationship Id="rId5" Type="http://schemas.openxmlformats.org/officeDocument/2006/relationships/image" Target="../media/image148.png"/><Relationship Id="rId4" Type="http://schemas.openxmlformats.org/officeDocument/2006/relationships/image" Target="../media/image147.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image" Target="../media/image150.png"/><Relationship Id="rId1" Type="http://schemas.openxmlformats.org/officeDocument/2006/relationships/slideLayout" Target="../slideLayouts/slideLayout2.xml"/><Relationship Id="rId4" Type="http://schemas.openxmlformats.org/officeDocument/2006/relationships/image" Target="../media/image152.png"/></Relationships>
</file>

<file path=ppt/slides/_rels/slide85.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image" Target="../media/image153.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155.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image" Target="../media/image156.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image" Target="../media/image158.png"/><Relationship Id="rId1" Type="http://schemas.openxmlformats.org/officeDocument/2006/relationships/slideLayout" Target="../slideLayouts/slideLayout2.xml"/><Relationship Id="rId4" Type="http://schemas.openxmlformats.org/officeDocument/2006/relationships/image" Target="../media/image160.png"/></Relationships>
</file>

<file path=ppt/slides/_rels/slide89.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image" Target="../media/image16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image" Target="../media/image163.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image" Target="../media/image165.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167.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168.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169.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170.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image" Target="../media/image171.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173.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174.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17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7957D4F-41CA-4283-A862-B0486120970C}"/>
              </a:ext>
            </a:extLst>
          </p:cNvPr>
          <p:cNvSpPr>
            <a:spLocks noGrp="1"/>
          </p:cNvSpPr>
          <p:nvPr>
            <p:ph type="ctrTitle"/>
          </p:nvPr>
        </p:nvSpPr>
        <p:spPr>
          <a:xfrm>
            <a:off x="0" y="1"/>
            <a:ext cx="9144000" cy="963168"/>
          </a:xfrm>
          <a:solidFill>
            <a:srgbClr val="00B0F0"/>
          </a:solidFill>
        </p:spPr>
        <p:txBody>
          <a:bodyPr>
            <a:normAutofit/>
          </a:bodyPr>
          <a:lstStyle/>
          <a:p>
            <a:r>
              <a:rPr lang="ja-JP" altLang="en-US" sz="4800" b="1" spc="100" dirty="0">
                <a:solidFill>
                  <a:schemeClr val="bg1"/>
                </a:solidFill>
                <a:latin typeface="HGP明朝E" panose="02020900000000000000" pitchFamily="18" charset="-128"/>
                <a:ea typeface="HGP明朝E" panose="02020900000000000000" pitchFamily="18" charset="-128"/>
              </a:rPr>
              <a:t>産業安全衛生活動百年の軌跡</a:t>
            </a:r>
          </a:p>
        </p:txBody>
      </p:sp>
      <p:sp>
        <p:nvSpPr>
          <p:cNvPr id="3" name="字幕 2">
            <a:extLst>
              <a:ext uri="{FF2B5EF4-FFF2-40B4-BE49-F238E27FC236}">
                <a16:creationId xmlns:a16="http://schemas.microsoft.com/office/drawing/2014/main" id="{0DB9BE44-D38A-40FC-AD17-79434CF4E7CA}"/>
              </a:ext>
            </a:extLst>
          </p:cNvPr>
          <p:cNvSpPr>
            <a:spLocks noGrp="1"/>
          </p:cNvSpPr>
          <p:nvPr>
            <p:ph type="subTitle" idx="1"/>
          </p:nvPr>
        </p:nvSpPr>
        <p:spPr>
          <a:xfrm>
            <a:off x="0" y="963167"/>
            <a:ext cx="9144000" cy="5894832"/>
          </a:xfrm>
          <a:solidFill>
            <a:srgbClr val="92D050">
              <a:alpha val="53000"/>
            </a:srgbClr>
          </a:solidFill>
        </p:spPr>
        <p:txBody>
          <a:bodyPr>
            <a:normAutofit fontScale="40000" lnSpcReduction="20000"/>
          </a:bodyPr>
          <a:lstStyle/>
          <a:p>
            <a:endParaRPr lang="en-US" altLang="zh-TW" sz="7200" dirty="0">
              <a:latin typeface="HGS創英角ﾎﾟｯﾌﾟ体" panose="040B0A00000000000000" pitchFamily="50" charset="-128"/>
              <a:ea typeface="HGS創英角ﾎﾟｯﾌﾟ体" panose="040B0A00000000000000" pitchFamily="50" charset="-128"/>
            </a:endParaRPr>
          </a:p>
          <a:p>
            <a:pPr>
              <a:lnSpc>
                <a:spcPct val="120000"/>
              </a:lnSpc>
              <a:spcBef>
                <a:spcPts val="0"/>
              </a:spcBef>
            </a:pPr>
            <a:r>
              <a:rPr lang="ja-JP" altLang="en-US" sz="10900" dirty="0">
                <a:latin typeface="HGS創英角ﾎﾟｯﾌﾟ体" panose="040B0A00000000000000" pitchFamily="50" charset="-128"/>
                <a:ea typeface="HGS創英角ﾎﾟｯﾌﾟ体" panose="040B0A00000000000000" pitchFamily="50" charset="-128"/>
              </a:rPr>
              <a:t>安全部会委員・衛生部会委員</a:t>
            </a:r>
            <a:endParaRPr lang="en-US" altLang="ja-JP" sz="10900" dirty="0">
              <a:latin typeface="HGS創英角ﾎﾟｯﾌﾟ体" panose="040B0A00000000000000" pitchFamily="50" charset="-128"/>
              <a:ea typeface="HGS創英角ﾎﾟｯﾌﾟ体" panose="040B0A00000000000000" pitchFamily="50" charset="-128"/>
            </a:endParaRPr>
          </a:p>
          <a:p>
            <a:pPr>
              <a:lnSpc>
                <a:spcPct val="120000"/>
              </a:lnSpc>
              <a:spcBef>
                <a:spcPts val="0"/>
              </a:spcBef>
            </a:pPr>
            <a:r>
              <a:rPr lang="ja-JP" altLang="en-US" sz="10900" dirty="0">
                <a:latin typeface="HGS創英角ﾎﾟｯﾌﾟ体" panose="040B0A00000000000000" pitchFamily="50" charset="-128"/>
                <a:ea typeface="HGS創英角ﾎﾟｯﾌﾟ体" panose="040B0A00000000000000" pitchFamily="50" charset="-128"/>
              </a:rPr>
              <a:t>協力団体指導員合同研修会</a:t>
            </a:r>
          </a:p>
          <a:p>
            <a:pPr>
              <a:lnSpc>
                <a:spcPct val="120000"/>
              </a:lnSpc>
              <a:spcBef>
                <a:spcPts val="0"/>
              </a:spcBef>
            </a:pPr>
            <a:r>
              <a:rPr lang="ja-JP" altLang="en-US" sz="10900" dirty="0">
                <a:latin typeface="HGS創英角ﾎﾟｯﾌﾟ体" panose="040B0A00000000000000" pitchFamily="50" charset="-128"/>
                <a:ea typeface="HGS創英角ﾎﾟｯﾌﾟ体" panose="040B0A00000000000000" pitchFamily="50" charset="-128"/>
              </a:rPr>
              <a:t>オープン参加</a:t>
            </a:r>
            <a:endParaRPr lang="en-US" altLang="ja-JP" sz="10900" dirty="0">
              <a:latin typeface="HGS創英角ﾎﾟｯﾌﾟ体" panose="040B0A00000000000000" pitchFamily="50" charset="-128"/>
              <a:ea typeface="HGS創英角ﾎﾟｯﾌﾟ体" panose="040B0A00000000000000" pitchFamily="50" charset="-128"/>
            </a:endParaRPr>
          </a:p>
          <a:p>
            <a:pPr>
              <a:lnSpc>
                <a:spcPct val="120000"/>
              </a:lnSpc>
              <a:spcBef>
                <a:spcPts val="0"/>
              </a:spcBef>
            </a:pPr>
            <a:r>
              <a:rPr lang="ja-JP" altLang="en-US" sz="8000" dirty="0">
                <a:latin typeface="HGS創英角ﾎﾟｯﾌﾟ体" panose="040B0A00000000000000" pitchFamily="50" charset="-128"/>
                <a:ea typeface="HGS創英角ﾎﾟｯﾌﾟ体" panose="040B0A00000000000000" pitchFamily="50" charset="-128"/>
              </a:rPr>
              <a:t>（出前講座デモンストレーション講演のため）</a:t>
            </a:r>
          </a:p>
          <a:p>
            <a:endParaRPr lang="zh-TW" altLang="en-US" sz="7200" dirty="0">
              <a:latin typeface="HGS創英角ﾎﾟｯﾌﾟ体" panose="040B0A00000000000000" pitchFamily="50" charset="-128"/>
              <a:ea typeface="HGS創英角ﾎﾟｯﾌﾟ体" panose="040B0A00000000000000" pitchFamily="50" charset="-128"/>
            </a:endParaRPr>
          </a:p>
          <a:p>
            <a:r>
              <a:rPr lang="zh-TW" altLang="en-US" sz="4400" dirty="0">
                <a:latin typeface="HGS創英角ﾎﾟｯﾌﾟ体" panose="040B0A00000000000000" pitchFamily="50" charset="-128"/>
                <a:ea typeface="HGS創英角ﾎﾟｯﾌﾟ体" panose="040B0A00000000000000" pitchFamily="50" charset="-128"/>
              </a:rPr>
              <a:t>令和</a:t>
            </a:r>
            <a:r>
              <a:rPr lang="en-US" altLang="zh-TW" sz="4400" dirty="0">
                <a:latin typeface="HGS創英角ﾎﾟｯﾌﾟ体" panose="040B0A00000000000000" pitchFamily="50" charset="-128"/>
                <a:ea typeface="HGS創英角ﾎﾟｯﾌﾟ体" panose="040B0A00000000000000" pitchFamily="50" charset="-128"/>
              </a:rPr>
              <a:t>3</a:t>
            </a:r>
            <a:r>
              <a:rPr lang="zh-TW" altLang="en-US" sz="4400" dirty="0">
                <a:latin typeface="HGS創英角ﾎﾟｯﾌﾟ体" panose="040B0A00000000000000" pitchFamily="50" charset="-128"/>
                <a:ea typeface="HGS創英角ﾎﾟｯﾌﾟ体" panose="040B0A00000000000000" pitchFamily="50" charset="-128"/>
              </a:rPr>
              <a:t>年１０月</a:t>
            </a:r>
            <a:r>
              <a:rPr lang="en-US" altLang="zh-TW" sz="4400" dirty="0">
                <a:latin typeface="HGS創英角ﾎﾟｯﾌﾟ体" panose="040B0A00000000000000" pitchFamily="50" charset="-128"/>
                <a:ea typeface="HGS創英角ﾎﾟｯﾌﾟ体" panose="040B0A00000000000000" pitchFamily="50" charset="-128"/>
              </a:rPr>
              <a:t>8</a:t>
            </a:r>
            <a:r>
              <a:rPr lang="zh-TW" altLang="en-US" sz="4400" dirty="0">
                <a:latin typeface="HGS創英角ﾎﾟｯﾌﾟ体" panose="040B0A00000000000000" pitchFamily="50" charset="-128"/>
                <a:ea typeface="HGS創英角ﾎﾟｯﾌﾟ体" panose="040B0A00000000000000" pitchFamily="50" charset="-128"/>
              </a:rPr>
              <a:t>日（金）</a:t>
            </a:r>
            <a:endParaRPr lang="en-US" altLang="zh-TW" sz="4400" dirty="0">
              <a:latin typeface="HGS創英角ﾎﾟｯﾌﾟ体" panose="040B0A00000000000000" pitchFamily="50" charset="-128"/>
              <a:ea typeface="HGS創英角ﾎﾟｯﾌﾟ体" panose="040B0A00000000000000" pitchFamily="50" charset="-128"/>
            </a:endParaRPr>
          </a:p>
          <a:p>
            <a:r>
              <a:rPr lang="ja-JP" altLang="en-US" sz="4400" dirty="0">
                <a:latin typeface="HGS創英角ﾎﾟｯﾌﾟ体" panose="040B0A00000000000000" pitchFamily="50" charset="-128"/>
                <a:ea typeface="HGS創英角ﾎﾟｯﾌﾟ体" panose="040B0A00000000000000" pitchFamily="50" charset="-128"/>
              </a:rPr>
              <a:t>石川県地場産業振興センター　新館５階　第１３研修室</a:t>
            </a:r>
          </a:p>
          <a:p>
            <a:r>
              <a:rPr lang="ja-JP" altLang="en-US" sz="4400" dirty="0">
                <a:latin typeface="HGS創英角ﾎﾟｯﾌﾟ体" panose="040B0A00000000000000" pitchFamily="50" charset="-128"/>
                <a:ea typeface="HGS創英角ﾎﾟｯﾌﾟ体" panose="040B0A00000000000000" pitchFamily="50" charset="-128"/>
              </a:rPr>
              <a:t>（金沢市鞍月２丁目１番地）</a:t>
            </a:r>
          </a:p>
          <a:p>
            <a:endParaRPr lang="zh-TW" altLang="en-US" sz="7200" dirty="0">
              <a:latin typeface="HGS創英角ﾎﾟｯﾌﾟ体" panose="040B0A00000000000000" pitchFamily="50" charset="-128"/>
              <a:ea typeface="HGS創英角ﾎﾟｯﾌﾟ体" panose="040B0A00000000000000" pitchFamily="50" charset="-128"/>
            </a:endParaRPr>
          </a:p>
          <a:p>
            <a:r>
              <a:rPr lang="zh-TW" altLang="en-US" sz="5200" dirty="0">
                <a:latin typeface="HGS創英角ﾎﾟｯﾌﾟ体" panose="040B0A00000000000000" pitchFamily="50" charset="-128"/>
                <a:ea typeface="HGS創英角ﾎﾟｯﾌﾟ体" panose="040B0A00000000000000" pitchFamily="50" charset="-128"/>
              </a:rPr>
              <a:t>金沢労働基準協会</a:t>
            </a:r>
          </a:p>
          <a:p>
            <a:endParaRPr kumimoji="1" lang="ja-JP" altLang="en-US" dirty="0"/>
          </a:p>
        </p:txBody>
      </p:sp>
    </p:spTree>
    <p:extLst>
      <p:ext uri="{BB962C8B-B14F-4D97-AF65-F5344CB8AC3E}">
        <p14:creationId xmlns:p14="http://schemas.microsoft.com/office/powerpoint/2010/main" val="5117613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7957D4F-41CA-4283-A862-B0486120970C}"/>
              </a:ext>
            </a:extLst>
          </p:cNvPr>
          <p:cNvSpPr>
            <a:spLocks noGrp="1"/>
          </p:cNvSpPr>
          <p:nvPr>
            <p:ph type="title"/>
          </p:nvPr>
        </p:nvSpPr>
        <p:spPr>
          <a:xfrm>
            <a:off x="0" y="0"/>
            <a:ext cx="9144000" cy="998628"/>
          </a:xfrm>
          <a:solidFill>
            <a:srgbClr val="92D050">
              <a:alpha val="37000"/>
            </a:srgbClr>
          </a:solidFill>
        </p:spPr>
        <p:txBody>
          <a:bodyPr>
            <a:normAutofit fontScale="90000"/>
          </a:bodyPr>
          <a:lstStyle/>
          <a:p>
            <a:r>
              <a:rPr lang="ja-JP" altLang="en-US" sz="2400" b="1" dirty="0">
                <a:solidFill>
                  <a:srgbClr val="0070C0"/>
                </a:solidFill>
                <a:latin typeface="HGP明朝E" panose="02020900000000000000" pitchFamily="18" charset="-128"/>
                <a:ea typeface="HGP明朝E" panose="02020900000000000000" pitchFamily="18" charset="-128"/>
              </a:rPr>
              <a:t>産業安全衛生活動百年の軌跡（始まりの前）　</a:t>
            </a:r>
            <a:br>
              <a:rPr lang="en-US" altLang="ja-JP" sz="2400" b="1" dirty="0">
                <a:latin typeface="HGP明朝E" panose="02020900000000000000" pitchFamily="18" charset="-128"/>
                <a:ea typeface="HGP明朝E" panose="02020900000000000000" pitchFamily="18" charset="-128"/>
              </a:rPr>
            </a:br>
            <a:r>
              <a:rPr lang="ja-JP" altLang="en-US" sz="4000" b="1" dirty="0">
                <a:latin typeface="HGP明朝E" panose="02020900000000000000" pitchFamily="18" charset="-128"/>
                <a:ea typeface="HGP明朝E" panose="02020900000000000000" pitchFamily="18" charset="-128"/>
              </a:rPr>
              <a:t>　</a:t>
            </a:r>
            <a:r>
              <a:rPr lang="ja-JP" altLang="en-US" b="1" dirty="0">
                <a:latin typeface="HGP明朝E" panose="02020900000000000000" pitchFamily="18" charset="-128"/>
                <a:ea typeface="HGP明朝E" panose="02020900000000000000" pitchFamily="18" charset="-128"/>
              </a:rPr>
              <a:t>光明寺村女工焼死事件　</a:t>
            </a:r>
            <a:r>
              <a:rPr lang="en-US" altLang="ja-JP" b="1" dirty="0">
                <a:latin typeface="HGP明朝E" panose="02020900000000000000" pitchFamily="18" charset="-128"/>
                <a:ea typeface="HGP明朝E" panose="02020900000000000000" pitchFamily="18" charset="-128"/>
              </a:rPr>
              <a:t>1900</a:t>
            </a:r>
            <a:r>
              <a:rPr lang="ja-JP" altLang="en-US" b="1" dirty="0">
                <a:latin typeface="HGP明朝E" panose="02020900000000000000" pitchFamily="18" charset="-128"/>
                <a:ea typeface="HGP明朝E" panose="02020900000000000000" pitchFamily="18" charset="-128"/>
              </a:rPr>
              <a:t>年</a:t>
            </a:r>
            <a:endParaRPr lang="ja-JP" altLang="en-US" sz="2400" b="1" dirty="0">
              <a:latin typeface="HGP明朝E" panose="02020900000000000000" pitchFamily="18" charset="-128"/>
              <a:ea typeface="HGP明朝E" panose="02020900000000000000" pitchFamily="18" charset="-128"/>
            </a:endParaRPr>
          </a:p>
        </p:txBody>
      </p:sp>
      <p:sp>
        <p:nvSpPr>
          <p:cNvPr id="10" name="コンテンツ プレースホルダー 2">
            <a:extLst>
              <a:ext uri="{FF2B5EF4-FFF2-40B4-BE49-F238E27FC236}">
                <a16:creationId xmlns:a16="http://schemas.microsoft.com/office/drawing/2014/main" id="{DBE9F19D-A1E6-4B69-89FB-E5B21833D05C}"/>
              </a:ext>
            </a:extLst>
          </p:cNvPr>
          <p:cNvSpPr txBox="1">
            <a:spLocks/>
          </p:cNvSpPr>
          <p:nvPr/>
        </p:nvSpPr>
        <p:spPr bwMode="auto">
          <a:xfrm>
            <a:off x="59202" y="1087952"/>
            <a:ext cx="9025596" cy="5166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75000"/>
              <a:buFont typeface="Wingdings" panose="05000000000000000000" pitchFamily="2" charset="2"/>
              <a:buChar char=""/>
              <a:defRPr kumimoji="1" sz="2400" kern="1200">
                <a:solidFill>
                  <a:schemeClr val="tx2"/>
                </a:solidFill>
                <a:latin typeface="+mn-lt"/>
                <a:ea typeface="+mn-ea"/>
                <a:cs typeface="+mn-cs"/>
              </a:defRPr>
            </a:lvl1pPr>
            <a:lvl2pPr marL="742950" indent="-285750" algn="l" rtl="0" eaLnBrk="0" fontAlgn="base" hangingPunct="0">
              <a:spcBef>
                <a:spcPct val="20000"/>
              </a:spcBef>
              <a:spcAft>
                <a:spcPct val="0"/>
              </a:spcAft>
              <a:buClr>
                <a:schemeClr val="accent2"/>
              </a:buClr>
              <a:buSzPct val="85000"/>
              <a:buFont typeface="Courier New" panose="02070309020205020404" pitchFamily="49" charset="0"/>
              <a:buChar char="o"/>
              <a:defRPr kumimoji="1" sz="2000" kern="1200">
                <a:solidFill>
                  <a:schemeClr val="tx2"/>
                </a:solidFill>
                <a:latin typeface="+mn-lt"/>
                <a:ea typeface="+mn-ea"/>
                <a:cs typeface="+mn-cs"/>
              </a:defRPr>
            </a:lvl2pPr>
            <a:lvl3pPr marL="1143000" indent="-228600" algn="l" rtl="0" eaLnBrk="0" fontAlgn="base" hangingPunct="0">
              <a:spcBef>
                <a:spcPct val="20000"/>
              </a:spcBef>
              <a:spcAft>
                <a:spcPct val="0"/>
              </a:spcAft>
              <a:buClr>
                <a:srgbClr val="948774"/>
              </a:buClr>
              <a:buFont typeface="Arial" panose="020B0604020202020204" pitchFamily="34" charset="0"/>
              <a:buChar char="•"/>
              <a:defRPr kumimoji="1" kern="1200">
                <a:solidFill>
                  <a:schemeClr val="tx2"/>
                </a:solidFill>
                <a:latin typeface="+mn-lt"/>
                <a:ea typeface="+mn-ea"/>
                <a:cs typeface="+mn-cs"/>
              </a:defRPr>
            </a:lvl3pPr>
            <a:lvl4pPr marL="1600200" indent="-228600" algn="l" rtl="0" eaLnBrk="0" fontAlgn="base" hangingPunct="0">
              <a:spcBef>
                <a:spcPct val="20000"/>
              </a:spcBef>
              <a:spcAft>
                <a:spcPct val="0"/>
              </a:spcAft>
              <a:buClr>
                <a:srgbClr val="7EB8E7"/>
              </a:buClr>
              <a:buFont typeface="Arial" panose="020B0604020202020204" pitchFamily="34" charset="0"/>
              <a:buChar char="•"/>
              <a:defRPr kumimoji="1" sz="1600" kern="1200">
                <a:solidFill>
                  <a:schemeClr val="tx2"/>
                </a:solidFill>
                <a:latin typeface="+mn-lt"/>
                <a:ea typeface="+mn-ea"/>
                <a:cs typeface="+mn-cs"/>
              </a:defRPr>
            </a:lvl4pPr>
            <a:lvl5pPr marL="2057400" indent="-228600" algn="l" rtl="0" eaLnBrk="0" fontAlgn="base" hangingPunct="0">
              <a:spcBef>
                <a:spcPct val="20000"/>
              </a:spcBef>
              <a:spcAft>
                <a:spcPct val="0"/>
              </a:spcAft>
              <a:buClr>
                <a:srgbClr val="E3B651"/>
              </a:buClr>
              <a:buFont typeface="Arial" panose="020B0604020202020204" pitchFamily="34" charset="0"/>
              <a:buChar char="•"/>
              <a:defRPr kumimoji="1" sz="1400" kern="1200">
                <a:solidFill>
                  <a:schemeClr val="tx2"/>
                </a:solidFill>
                <a:latin typeface="+mn-lt"/>
                <a:ea typeface="+mn-ea"/>
                <a:cs typeface="+mn-cs"/>
              </a:defRPr>
            </a:lvl5pPr>
            <a:lvl6pPr marL="2514600" indent="-228600" algn="l" defTabSz="914400" rtl="0" eaLnBrk="1" latinLnBrk="0" hangingPunct="1">
              <a:spcBef>
                <a:spcPct val="20000"/>
              </a:spcBef>
              <a:buClr>
                <a:schemeClr val="accent6"/>
              </a:buClr>
              <a:buFont typeface="Arial" pitchFamily="34" charset="0"/>
              <a:buChar char="•"/>
              <a:defRPr kumimoji="1" sz="1400" kern="1200">
                <a:solidFill>
                  <a:schemeClr val="tx2"/>
                </a:solidFill>
                <a:latin typeface="+mn-lt"/>
                <a:ea typeface="+mn-ea"/>
                <a:cs typeface="+mn-cs"/>
              </a:defRPr>
            </a:lvl6pPr>
            <a:lvl7pPr marL="2971800" indent="-228600" algn="l" defTabSz="914400" rtl="0" eaLnBrk="1" latinLnBrk="0" hangingPunct="1">
              <a:spcBef>
                <a:spcPct val="20000"/>
              </a:spcBef>
              <a:buClr>
                <a:schemeClr val="accent1"/>
              </a:buClr>
              <a:buFont typeface="Arial" pitchFamily="34" charset="0"/>
              <a:buChar char="•"/>
              <a:defRPr kumimoji="1" sz="1400" kern="1200">
                <a:solidFill>
                  <a:schemeClr val="tx2"/>
                </a:solidFill>
                <a:latin typeface="+mn-lt"/>
                <a:ea typeface="+mn-ea"/>
                <a:cs typeface="+mn-cs"/>
              </a:defRPr>
            </a:lvl7pPr>
            <a:lvl8pPr marL="3429000" indent="-228600" algn="l" defTabSz="914400" rtl="0" eaLnBrk="1" latinLnBrk="0" hangingPunct="1">
              <a:spcBef>
                <a:spcPct val="20000"/>
              </a:spcBef>
              <a:buClr>
                <a:schemeClr val="accent4"/>
              </a:buClr>
              <a:buFont typeface="Arial" pitchFamily="34" charset="0"/>
              <a:buChar char="•"/>
              <a:defRPr kumimoji="1" sz="1400" kern="1200">
                <a:solidFill>
                  <a:schemeClr val="tx2"/>
                </a:solidFill>
                <a:latin typeface="+mn-lt"/>
                <a:ea typeface="+mn-ea"/>
                <a:cs typeface="+mn-cs"/>
              </a:defRPr>
            </a:lvl8pPr>
            <a:lvl9pPr marL="3886200" indent="-228600" algn="l" defTabSz="914400" rtl="0" eaLnBrk="1" latinLnBrk="0" hangingPunct="1">
              <a:spcBef>
                <a:spcPct val="20000"/>
              </a:spcBef>
              <a:buClr>
                <a:schemeClr val="accent5"/>
              </a:buClr>
              <a:buFont typeface="Arial" pitchFamily="34" charset="0"/>
              <a:buChar char="•"/>
              <a:defRPr kumimoji="1" sz="1400" kern="1200">
                <a:solidFill>
                  <a:schemeClr val="tx2"/>
                </a:solidFill>
                <a:latin typeface="+mn-lt"/>
                <a:ea typeface="+mn-ea"/>
                <a:cs typeface="+mn-cs"/>
              </a:defRPr>
            </a:lvl9pPr>
          </a:lstStyle>
          <a:p>
            <a:pPr marL="0" indent="0" eaLnBrk="1" hangingPunct="1">
              <a:lnSpc>
                <a:spcPts val="3800"/>
              </a:lnSpc>
              <a:buClr>
                <a:srgbClr val="F4680B"/>
              </a:buClr>
              <a:buNone/>
              <a:defRPr/>
            </a:pPr>
            <a:r>
              <a:rPr lang="en-US" altLang="ja-JP" sz="3200" b="1" dirty="0">
                <a:solidFill>
                  <a:srgbClr val="55554A"/>
                </a:solidFill>
                <a:latin typeface="Franklin Gothic Book"/>
                <a:ea typeface="ＭＳ Ｐゴシック" panose="020B0600070205080204" pitchFamily="50" charset="-128"/>
              </a:rPr>
              <a:t>1</a:t>
            </a:r>
            <a:r>
              <a:rPr lang="ja-JP" altLang="en-US" sz="3200" b="1" dirty="0">
                <a:solidFill>
                  <a:srgbClr val="55554A"/>
                </a:solidFill>
                <a:latin typeface="Franklin Gothic Book"/>
                <a:ea typeface="ＭＳ Ｐゴシック" panose="020B0600070205080204" pitchFamily="50" charset="-128"/>
              </a:rPr>
              <a:t>月</a:t>
            </a:r>
            <a:r>
              <a:rPr lang="en-US" altLang="ja-JP" sz="3200" b="1" dirty="0">
                <a:solidFill>
                  <a:srgbClr val="55554A"/>
                </a:solidFill>
                <a:latin typeface="Franklin Gothic Book"/>
                <a:ea typeface="ＭＳ Ｐゴシック" panose="020B0600070205080204" pitchFamily="50" charset="-128"/>
              </a:rPr>
              <a:t>23</a:t>
            </a:r>
            <a:r>
              <a:rPr lang="ja-JP" altLang="en-US" sz="3200" b="1" dirty="0">
                <a:solidFill>
                  <a:srgbClr val="55554A"/>
                </a:solidFill>
                <a:latin typeface="Franklin Gothic Book"/>
                <a:ea typeface="ＭＳ Ｐゴシック" panose="020B0600070205080204" pitchFamily="50" charset="-128"/>
              </a:rPr>
              <a:t>日、愛知県葉栗郡光明寺村</a:t>
            </a:r>
            <a:endParaRPr lang="en-US" altLang="ja-JP" sz="3200" b="1" dirty="0">
              <a:solidFill>
                <a:srgbClr val="55554A"/>
              </a:solidFill>
              <a:latin typeface="Franklin Gothic Book"/>
              <a:ea typeface="ＭＳ Ｐゴシック" panose="020B0600070205080204" pitchFamily="50" charset="-128"/>
            </a:endParaRPr>
          </a:p>
          <a:p>
            <a:pPr marL="0" indent="0" eaLnBrk="1" hangingPunct="1">
              <a:lnSpc>
                <a:spcPts val="3800"/>
              </a:lnSpc>
              <a:buClr>
                <a:srgbClr val="F4680B"/>
              </a:buClr>
              <a:buNone/>
              <a:defRPr/>
            </a:pPr>
            <a:r>
              <a:rPr lang="ja-JP" altLang="en-US" sz="3200" b="1" dirty="0">
                <a:solidFill>
                  <a:srgbClr val="55554A"/>
                </a:solidFill>
                <a:latin typeface="Franklin Gothic Book"/>
                <a:ea typeface="ＭＳ Ｐゴシック" panose="020B0600070205080204" pitchFamily="50" charset="-128"/>
              </a:rPr>
              <a:t>（一宮市）の</a:t>
            </a:r>
            <a:r>
              <a:rPr lang="ja-JP" altLang="en-US" sz="3200" b="1" dirty="0">
                <a:solidFill>
                  <a:srgbClr val="55554A"/>
                </a:solidFill>
                <a:highlight>
                  <a:srgbClr val="FFFF00"/>
                </a:highlight>
                <a:latin typeface="Franklin Gothic Book"/>
                <a:ea typeface="ＭＳ Ｐゴシック" panose="020B0600070205080204" pitchFamily="50" charset="-128"/>
              </a:rPr>
              <a:t>織物工場</a:t>
            </a:r>
            <a:r>
              <a:rPr lang="ja-JP" altLang="en-US" sz="3200" b="1" dirty="0">
                <a:solidFill>
                  <a:srgbClr val="55554A"/>
                </a:solidFill>
                <a:latin typeface="Franklin Gothic Book"/>
                <a:ea typeface="ＭＳ Ｐゴシック" panose="020B0600070205080204" pitchFamily="50" charset="-128"/>
              </a:rPr>
              <a:t>で午前</a:t>
            </a:r>
            <a:r>
              <a:rPr lang="en-US" altLang="ja-JP" sz="3200" b="1" dirty="0">
                <a:solidFill>
                  <a:srgbClr val="55554A"/>
                </a:solidFill>
                <a:latin typeface="Franklin Gothic Book"/>
                <a:ea typeface="ＭＳ Ｐゴシック" panose="020B0600070205080204" pitchFamily="50" charset="-128"/>
              </a:rPr>
              <a:t>3</a:t>
            </a:r>
            <a:r>
              <a:rPr lang="ja-JP" altLang="en-US" sz="3200" b="1" dirty="0">
                <a:solidFill>
                  <a:srgbClr val="55554A"/>
                </a:solidFill>
                <a:latin typeface="Franklin Gothic Book"/>
                <a:ea typeface="ＭＳ Ｐゴシック" panose="020B0600070205080204" pitchFamily="50" charset="-128"/>
              </a:rPr>
              <a:t>時頃、</a:t>
            </a:r>
            <a:endParaRPr lang="en-US" altLang="ja-JP" sz="3200" b="1" dirty="0">
              <a:solidFill>
                <a:srgbClr val="55554A"/>
              </a:solidFill>
              <a:latin typeface="Franklin Gothic Book"/>
              <a:ea typeface="ＭＳ Ｐゴシック" panose="020B0600070205080204" pitchFamily="50" charset="-128"/>
            </a:endParaRPr>
          </a:p>
          <a:p>
            <a:pPr marL="0" indent="0" eaLnBrk="1" hangingPunct="1">
              <a:lnSpc>
                <a:spcPts val="3800"/>
              </a:lnSpc>
              <a:buClr>
                <a:srgbClr val="F4680B"/>
              </a:buClr>
              <a:buNone/>
              <a:defRPr/>
            </a:pPr>
            <a:r>
              <a:rPr lang="ja-JP" altLang="en-US" sz="3200" b="1" dirty="0">
                <a:solidFill>
                  <a:srgbClr val="55554A"/>
                </a:solidFill>
                <a:latin typeface="Franklin Gothic Book"/>
                <a:ea typeface="ＭＳ Ｐゴシック" panose="020B0600070205080204" pitchFamily="50" charset="-128"/>
              </a:rPr>
              <a:t>火災が発生した。</a:t>
            </a:r>
            <a:endParaRPr lang="en-US" altLang="ja-JP" sz="3200" b="1" dirty="0">
              <a:solidFill>
                <a:srgbClr val="55554A"/>
              </a:solidFill>
              <a:latin typeface="Franklin Gothic Book"/>
              <a:ea typeface="ＭＳ Ｐゴシック" panose="020B0600070205080204" pitchFamily="50" charset="-128"/>
            </a:endParaRPr>
          </a:p>
          <a:p>
            <a:pPr marL="0" indent="0" eaLnBrk="1" hangingPunct="1">
              <a:lnSpc>
                <a:spcPts val="3800"/>
              </a:lnSpc>
              <a:buClr>
                <a:srgbClr val="F4680B"/>
              </a:buClr>
              <a:buNone/>
              <a:defRPr/>
            </a:pPr>
            <a:r>
              <a:rPr lang="ja-JP" altLang="en-US" sz="3200" b="1" dirty="0">
                <a:solidFill>
                  <a:srgbClr val="55554A"/>
                </a:solidFill>
                <a:latin typeface="Franklin Gothic Book"/>
                <a:ea typeface="ＭＳ Ｐゴシック" panose="020B0600070205080204" pitchFamily="50" charset="-128"/>
              </a:rPr>
              <a:t>織物業者は、女工の逃亡防止のため、</a:t>
            </a:r>
            <a:endParaRPr lang="en-US" altLang="ja-JP" sz="3200" b="1" dirty="0">
              <a:solidFill>
                <a:srgbClr val="55554A"/>
              </a:solidFill>
              <a:latin typeface="Franklin Gothic Book"/>
              <a:ea typeface="ＭＳ Ｐゴシック" panose="020B0600070205080204" pitchFamily="50" charset="-128"/>
            </a:endParaRPr>
          </a:p>
          <a:p>
            <a:pPr marL="0" indent="0" eaLnBrk="1" hangingPunct="1">
              <a:lnSpc>
                <a:spcPts val="3800"/>
              </a:lnSpc>
              <a:buClr>
                <a:srgbClr val="F4680B"/>
              </a:buClr>
              <a:buNone/>
              <a:defRPr/>
            </a:pPr>
            <a:r>
              <a:rPr lang="ja-JP" altLang="en-US" sz="3200" b="1" dirty="0">
                <a:solidFill>
                  <a:srgbClr val="55554A"/>
                </a:solidFill>
                <a:latin typeface="Franklin Gothic Book"/>
                <a:ea typeface="ＭＳ Ｐゴシック" panose="020B0600070205080204" pitchFamily="50" charset="-128"/>
              </a:rPr>
              <a:t>寄宿舎の</a:t>
            </a:r>
            <a:r>
              <a:rPr lang="ja-JP" altLang="en-US" sz="3200" b="1" dirty="0">
                <a:solidFill>
                  <a:srgbClr val="55554A"/>
                </a:solidFill>
                <a:highlight>
                  <a:srgbClr val="FFFF00"/>
                </a:highlight>
                <a:latin typeface="Franklin Gothic Book"/>
                <a:ea typeface="ＭＳ Ｐゴシック" panose="020B0600070205080204" pitchFamily="50" charset="-128"/>
              </a:rPr>
              <a:t>窓に鉄格子</a:t>
            </a:r>
            <a:r>
              <a:rPr lang="ja-JP" altLang="en-US" sz="3200" b="1" dirty="0">
                <a:solidFill>
                  <a:srgbClr val="55554A"/>
                </a:solidFill>
                <a:latin typeface="Franklin Gothic Book"/>
                <a:ea typeface="ＭＳ Ｐゴシック" panose="020B0600070205080204" pitchFamily="50" charset="-128"/>
              </a:rPr>
              <a:t>をはめ、</a:t>
            </a:r>
            <a:r>
              <a:rPr lang="ja-JP" altLang="en-US" sz="3200" b="1" dirty="0">
                <a:solidFill>
                  <a:srgbClr val="55554A"/>
                </a:solidFill>
                <a:highlight>
                  <a:srgbClr val="FFFF00"/>
                </a:highlight>
                <a:latin typeface="Franklin Gothic Book"/>
                <a:ea typeface="ＭＳ Ｐゴシック" panose="020B0600070205080204" pitchFamily="50" charset="-128"/>
              </a:rPr>
              <a:t>入口を</a:t>
            </a:r>
            <a:endParaRPr lang="en-US" altLang="ja-JP" sz="3200" b="1" dirty="0">
              <a:solidFill>
                <a:srgbClr val="55554A"/>
              </a:solidFill>
              <a:highlight>
                <a:srgbClr val="FFFF00"/>
              </a:highlight>
              <a:latin typeface="Franklin Gothic Book"/>
              <a:ea typeface="ＭＳ Ｐゴシック" panose="020B0600070205080204" pitchFamily="50" charset="-128"/>
            </a:endParaRPr>
          </a:p>
          <a:p>
            <a:pPr marL="3048000" indent="0" eaLnBrk="1" hangingPunct="1">
              <a:lnSpc>
                <a:spcPts val="3800"/>
              </a:lnSpc>
              <a:buClr>
                <a:srgbClr val="F4680B"/>
              </a:buClr>
              <a:buNone/>
              <a:defRPr/>
            </a:pPr>
            <a:r>
              <a:rPr lang="ja-JP" altLang="en-US" sz="3200" b="1" dirty="0">
                <a:solidFill>
                  <a:srgbClr val="55554A"/>
                </a:solidFill>
                <a:highlight>
                  <a:srgbClr val="FFFF00"/>
                </a:highlight>
                <a:latin typeface="Franklin Gothic Book"/>
                <a:ea typeface="ＭＳ Ｐゴシック" panose="020B0600070205080204" pitchFamily="50" charset="-128"/>
              </a:rPr>
              <a:t>　　　施錠</a:t>
            </a:r>
            <a:r>
              <a:rPr lang="ja-JP" altLang="en-US" sz="3200" b="1" dirty="0">
                <a:solidFill>
                  <a:srgbClr val="55554A"/>
                </a:solidFill>
                <a:latin typeface="Franklin Gothic Book"/>
                <a:ea typeface="ＭＳ Ｐゴシック" panose="020B0600070205080204" pitchFamily="50" charset="-128"/>
              </a:rPr>
              <a:t>していた。</a:t>
            </a:r>
            <a:endParaRPr lang="en-US" altLang="ja-JP" sz="3200" b="1" dirty="0">
              <a:solidFill>
                <a:srgbClr val="55554A"/>
              </a:solidFill>
              <a:latin typeface="Franklin Gothic Book"/>
              <a:ea typeface="ＭＳ Ｐゴシック" panose="020B0600070205080204" pitchFamily="50" charset="-128"/>
            </a:endParaRPr>
          </a:p>
          <a:p>
            <a:pPr marL="3048000" indent="0" eaLnBrk="1" hangingPunct="1">
              <a:lnSpc>
                <a:spcPts val="3800"/>
              </a:lnSpc>
              <a:buClr>
                <a:srgbClr val="F4680B"/>
              </a:buClr>
              <a:buNone/>
              <a:defRPr/>
            </a:pPr>
            <a:r>
              <a:rPr lang="ja-JP" altLang="en-US" sz="3200" b="1" dirty="0">
                <a:solidFill>
                  <a:srgbClr val="55554A"/>
                </a:solidFill>
                <a:latin typeface="Franklin Gothic Book"/>
                <a:ea typeface="ＭＳ Ｐゴシック" panose="020B0600070205080204" pitchFamily="50" charset="-128"/>
              </a:rPr>
              <a:t>　　　女工が脱出できず工場に</a:t>
            </a:r>
            <a:endParaRPr lang="en-US" altLang="ja-JP" sz="3200" b="1" dirty="0">
              <a:solidFill>
                <a:srgbClr val="55554A"/>
              </a:solidFill>
              <a:latin typeface="Franklin Gothic Book"/>
              <a:ea typeface="ＭＳ Ｐゴシック" panose="020B0600070205080204" pitchFamily="50" charset="-128"/>
            </a:endParaRPr>
          </a:p>
          <a:p>
            <a:pPr marL="3048000" indent="0" eaLnBrk="1" hangingPunct="1">
              <a:lnSpc>
                <a:spcPts val="3800"/>
              </a:lnSpc>
              <a:buClr>
                <a:srgbClr val="F4680B"/>
              </a:buClr>
              <a:buNone/>
              <a:defRPr/>
            </a:pPr>
            <a:r>
              <a:rPr lang="ja-JP" altLang="en-US" sz="3200" b="1" dirty="0">
                <a:solidFill>
                  <a:srgbClr val="55554A"/>
                </a:solidFill>
                <a:latin typeface="Franklin Gothic Book"/>
                <a:ea typeface="ＭＳ Ｐゴシック" panose="020B0600070205080204" pitchFamily="50" charset="-128"/>
              </a:rPr>
              <a:t>　　　寄宿していた女工</a:t>
            </a:r>
            <a:r>
              <a:rPr lang="en-US" altLang="ja-JP" sz="3200" b="1" dirty="0">
                <a:solidFill>
                  <a:srgbClr val="55554A"/>
                </a:solidFill>
                <a:latin typeface="Franklin Gothic Book"/>
                <a:ea typeface="ＭＳ Ｐゴシック" panose="020B0600070205080204" pitchFamily="50" charset="-128"/>
              </a:rPr>
              <a:t>49</a:t>
            </a:r>
            <a:r>
              <a:rPr lang="ja-JP" altLang="en-US" sz="3200" b="1" dirty="0">
                <a:solidFill>
                  <a:srgbClr val="55554A"/>
                </a:solidFill>
                <a:latin typeface="Franklin Gothic Book"/>
                <a:ea typeface="ＭＳ Ｐゴシック" panose="020B0600070205080204" pitchFamily="50" charset="-128"/>
              </a:rPr>
              <a:t>名の</a:t>
            </a:r>
            <a:endParaRPr lang="en-US" altLang="ja-JP" sz="3200" b="1" dirty="0">
              <a:solidFill>
                <a:srgbClr val="55554A"/>
              </a:solidFill>
              <a:latin typeface="Franklin Gothic Book"/>
              <a:ea typeface="ＭＳ Ｐゴシック" panose="020B0600070205080204" pitchFamily="50" charset="-128"/>
            </a:endParaRPr>
          </a:p>
          <a:p>
            <a:pPr marL="3048000" indent="0" eaLnBrk="1" hangingPunct="1">
              <a:lnSpc>
                <a:spcPts val="3800"/>
              </a:lnSpc>
              <a:buClr>
                <a:srgbClr val="F4680B"/>
              </a:buClr>
              <a:buNone/>
              <a:defRPr/>
            </a:pPr>
            <a:r>
              <a:rPr lang="ja-JP" altLang="en-US" sz="3200" b="1" dirty="0">
                <a:solidFill>
                  <a:srgbClr val="55554A"/>
                </a:solidFill>
                <a:latin typeface="Franklin Gothic Book"/>
                <a:ea typeface="ＭＳ Ｐゴシック" panose="020B0600070205080204" pitchFamily="50" charset="-128"/>
              </a:rPr>
              <a:t>　　　うちの</a:t>
            </a:r>
            <a:r>
              <a:rPr lang="en-US" altLang="ja-JP" sz="3200" b="1" dirty="0">
                <a:solidFill>
                  <a:srgbClr val="55554A"/>
                </a:solidFill>
                <a:latin typeface="Franklin Gothic Book"/>
                <a:ea typeface="ＭＳ Ｐゴシック" panose="020B0600070205080204" pitchFamily="50" charset="-128"/>
              </a:rPr>
              <a:t>31</a:t>
            </a:r>
            <a:r>
              <a:rPr lang="ja-JP" altLang="en-US" sz="3200" b="1" dirty="0">
                <a:solidFill>
                  <a:srgbClr val="55554A"/>
                </a:solidFill>
                <a:latin typeface="Franklin Gothic Book"/>
                <a:ea typeface="ＭＳ Ｐゴシック" panose="020B0600070205080204" pitchFamily="50" charset="-128"/>
              </a:rPr>
              <a:t>名が逃げ</a:t>
            </a:r>
            <a:endParaRPr lang="en-US" altLang="ja-JP" sz="3200" b="1" dirty="0">
              <a:solidFill>
                <a:srgbClr val="55554A"/>
              </a:solidFill>
              <a:latin typeface="Franklin Gothic Book"/>
              <a:ea typeface="ＭＳ Ｐゴシック" panose="020B0600070205080204" pitchFamily="50" charset="-128"/>
            </a:endParaRPr>
          </a:p>
          <a:p>
            <a:pPr marL="1974850" indent="268288" eaLnBrk="1" hangingPunct="1">
              <a:lnSpc>
                <a:spcPts val="3800"/>
              </a:lnSpc>
              <a:buClr>
                <a:srgbClr val="F4680B"/>
              </a:buClr>
              <a:buNone/>
              <a:defRPr/>
            </a:pPr>
            <a:r>
              <a:rPr lang="ja-JP" altLang="en-US" sz="3200" b="1" dirty="0">
                <a:solidFill>
                  <a:srgbClr val="55554A"/>
                </a:solidFill>
                <a:latin typeface="Franklin Gothic Book"/>
                <a:ea typeface="ＭＳ Ｐゴシック" panose="020B0600070205080204" pitchFamily="50" charset="-128"/>
              </a:rPr>
              <a:t>　　　　　　遅れて焼死した。</a:t>
            </a:r>
            <a:endParaRPr lang="en-US" altLang="ja-JP" sz="3200" b="1" dirty="0">
              <a:solidFill>
                <a:srgbClr val="55554A"/>
              </a:solidFill>
              <a:latin typeface="Franklin Gothic Book"/>
              <a:ea typeface="ＭＳ Ｐゴシック" panose="020B0600070205080204" pitchFamily="50" charset="-128"/>
            </a:endParaRPr>
          </a:p>
          <a:p>
            <a:pPr marL="0" indent="0" eaLnBrk="1" hangingPunct="1">
              <a:lnSpc>
                <a:spcPts val="3800"/>
              </a:lnSpc>
              <a:buClr>
                <a:srgbClr val="F4680B"/>
              </a:buClr>
              <a:buNone/>
              <a:defRPr/>
            </a:pPr>
            <a:r>
              <a:rPr lang="ja-JP" altLang="en-US" sz="3600" b="1" dirty="0">
                <a:solidFill>
                  <a:srgbClr val="55554A"/>
                </a:solidFill>
                <a:latin typeface="Franklin Gothic Book"/>
                <a:ea typeface="ＭＳ Ｐゴシック" panose="020B0600070205080204" pitchFamily="50" charset="-128"/>
              </a:rPr>
              <a:t>　　　　　　　　　　　　　　</a:t>
            </a:r>
            <a:br>
              <a:rPr lang="en-US" altLang="ja-JP" sz="3600" b="1" dirty="0">
                <a:solidFill>
                  <a:srgbClr val="55554A"/>
                </a:solidFill>
                <a:latin typeface="Franklin Gothic Book"/>
                <a:ea typeface="ＭＳ Ｐゴシック" panose="020B0600070205080204" pitchFamily="50" charset="-128"/>
              </a:rPr>
            </a:br>
            <a:r>
              <a:rPr lang="ja-JP" altLang="en-US" sz="3600" b="1" dirty="0">
                <a:solidFill>
                  <a:srgbClr val="55554A"/>
                </a:solidFill>
                <a:latin typeface="Franklin Gothic Book"/>
                <a:ea typeface="ＭＳ Ｐゴシック" panose="020B0600070205080204" pitchFamily="50" charset="-128"/>
              </a:rPr>
              <a:t>　　　　　　　　　　　　　　</a:t>
            </a:r>
          </a:p>
        </p:txBody>
      </p:sp>
      <p:pic>
        <p:nvPicPr>
          <p:cNvPr id="7" name="図 6">
            <a:extLst>
              <a:ext uri="{FF2B5EF4-FFF2-40B4-BE49-F238E27FC236}">
                <a16:creationId xmlns:a16="http://schemas.microsoft.com/office/drawing/2014/main" id="{3D9210A2-1A33-43EC-B17D-4643490DEB47}"/>
              </a:ext>
            </a:extLst>
          </p:cNvPr>
          <p:cNvPicPr>
            <a:picLocks noChangeAspect="1"/>
          </p:cNvPicPr>
          <p:nvPr/>
        </p:nvPicPr>
        <p:blipFill>
          <a:blip r:embed="rId2"/>
          <a:stretch>
            <a:fillRect/>
          </a:stretch>
        </p:blipFill>
        <p:spPr>
          <a:xfrm>
            <a:off x="6949250" y="998628"/>
            <a:ext cx="2194750" cy="2804403"/>
          </a:xfrm>
          <a:prstGeom prst="rect">
            <a:avLst/>
          </a:prstGeom>
        </p:spPr>
      </p:pic>
      <p:pic>
        <p:nvPicPr>
          <p:cNvPr id="14" name="図 13">
            <a:extLst>
              <a:ext uri="{FF2B5EF4-FFF2-40B4-BE49-F238E27FC236}">
                <a16:creationId xmlns:a16="http://schemas.microsoft.com/office/drawing/2014/main" id="{E0726402-8529-484D-AC66-9515580A077C}"/>
              </a:ext>
            </a:extLst>
          </p:cNvPr>
          <p:cNvPicPr>
            <a:picLocks noChangeAspect="1"/>
          </p:cNvPicPr>
          <p:nvPr/>
        </p:nvPicPr>
        <p:blipFill>
          <a:blip r:embed="rId3"/>
          <a:stretch>
            <a:fillRect/>
          </a:stretch>
        </p:blipFill>
        <p:spPr>
          <a:xfrm>
            <a:off x="59202" y="3969661"/>
            <a:ext cx="3921076" cy="2633955"/>
          </a:xfrm>
          <a:prstGeom prst="rect">
            <a:avLst/>
          </a:prstGeom>
        </p:spPr>
      </p:pic>
      <p:sp>
        <p:nvSpPr>
          <p:cNvPr id="16" name="テキスト ボックス 15">
            <a:extLst>
              <a:ext uri="{FF2B5EF4-FFF2-40B4-BE49-F238E27FC236}">
                <a16:creationId xmlns:a16="http://schemas.microsoft.com/office/drawing/2014/main" id="{F1F024FA-DA04-4C60-94E6-549D190B4D64}"/>
              </a:ext>
            </a:extLst>
          </p:cNvPr>
          <p:cNvSpPr txBox="1"/>
          <p:nvPr/>
        </p:nvSpPr>
        <p:spPr>
          <a:xfrm>
            <a:off x="7235197" y="3803031"/>
            <a:ext cx="2194750" cy="1384995"/>
          </a:xfrm>
          <a:prstGeom prst="rect">
            <a:avLst/>
          </a:prstGeom>
          <a:noFill/>
        </p:spPr>
        <p:txBody>
          <a:bodyPr wrap="square">
            <a:spAutoFit/>
          </a:bodyPr>
          <a:lstStyle/>
          <a:p>
            <a:r>
              <a:rPr lang="ja-JP" altLang="en-US" sz="2800" dirty="0"/>
              <a:t>吊魂碑</a:t>
            </a:r>
            <a:endParaRPr lang="en-US" altLang="ja-JP" sz="2800" dirty="0"/>
          </a:p>
          <a:p>
            <a:r>
              <a:rPr lang="ja-JP" altLang="en-US" sz="2800" dirty="0"/>
              <a:t>（西尾市）</a:t>
            </a:r>
          </a:p>
          <a:p>
            <a:r>
              <a:rPr lang="ja-JP" altLang="en-US" sz="2800" dirty="0"/>
              <a:t>　</a:t>
            </a:r>
          </a:p>
        </p:txBody>
      </p:sp>
      <p:sp>
        <p:nvSpPr>
          <p:cNvPr id="20" name="テキスト ボックス 19">
            <a:extLst>
              <a:ext uri="{FF2B5EF4-FFF2-40B4-BE49-F238E27FC236}">
                <a16:creationId xmlns:a16="http://schemas.microsoft.com/office/drawing/2014/main" id="{D0E9D2D9-A168-476B-A9B0-678A50BC07CE}"/>
              </a:ext>
            </a:extLst>
          </p:cNvPr>
          <p:cNvSpPr txBox="1"/>
          <p:nvPr/>
        </p:nvSpPr>
        <p:spPr>
          <a:xfrm>
            <a:off x="6663302" y="5951911"/>
            <a:ext cx="2766645" cy="954107"/>
          </a:xfrm>
          <a:prstGeom prst="rect">
            <a:avLst/>
          </a:prstGeom>
          <a:noFill/>
        </p:spPr>
        <p:txBody>
          <a:bodyPr wrap="square">
            <a:spAutoFit/>
          </a:bodyPr>
          <a:lstStyle/>
          <a:p>
            <a:r>
              <a:rPr lang="ja-JP" altLang="en-US" sz="2800" dirty="0"/>
              <a:t>　　織姫の碑</a:t>
            </a:r>
            <a:endParaRPr lang="en-US" altLang="ja-JP" sz="2800" dirty="0"/>
          </a:p>
          <a:p>
            <a:r>
              <a:rPr lang="ja-JP" altLang="en-US" sz="2800" dirty="0"/>
              <a:t>（光明寺墓苑）</a:t>
            </a:r>
          </a:p>
        </p:txBody>
      </p:sp>
    </p:spTree>
    <p:extLst>
      <p:ext uri="{BB962C8B-B14F-4D97-AF65-F5344CB8AC3E}">
        <p14:creationId xmlns:p14="http://schemas.microsoft.com/office/powerpoint/2010/main" val="1121404840"/>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7957D4F-41CA-4283-A862-B0486120970C}"/>
              </a:ext>
            </a:extLst>
          </p:cNvPr>
          <p:cNvSpPr>
            <a:spLocks noGrp="1"/>
          </p:cNvSpPr>
          <p:nvPr>
            <p:ph type="title"/>
          </p:nvPr>
        </p:nvSpPr>
        <p:spPr>
          <a:xfrm>
            <a:off x="-1" y="0"/>
            <a:ext cx="9144001" cy="939452"/>
          </a:xfrm>
          <a:solidFill>
            <a:srgbClr val="92D050">
              <a:alpha val="30000"/>
            </a:srgbClr>
          </a:solidFill>
        </p:spPr>
        <p:txBody>
          <a:bodyPr>
            <a:normAutofit fontScale="90000"/>
          </a:bodyPr>
          <a:lstStyle/>
          <a:p>
            <a:r>
              <a:rPr lang="ja-JP" altLang="en-US" sz="2400" b="1" dirty="0">
                <a:solidFill>
                  <a:srgbClr val="0070C0"/>
                </a:solidFill>
                <a:latin typeface="HGP明朝E" panose="02020900000000000000" pitchFamily="18" charset="-128"/>
                <a:ea typeface="HGP明朝E" panose="02020900000000000000" pitchFamily="18" charset="-128"/>
              </a:rPr>
              <a:t>　　　産業安全衛生活動百年の軌跡（安全運動の発展）　</a:t>
            </a:r>
            <a:br>
              <a:rPr lang="en-US" altLang="ja-JP" sz="2400" b="1" dirty="0">
                <a:latin typeface="HGP明朝E" panose="02020900000000000000" pitchFamily="18" charset="-128"/>
                <a:ea typeface="HGP明朝E" panose="02020900000000000000" pitchFamily="18" charset="-128"/>
              </a:rPr>
            </a:br>
            <a:r>
              <a:rPr lang="ja-JP" altLang="en-US" sz="2400" b="1" dirty="0">
                <a:latin typeface="HGP明朝E" panose="02020900000000000000" pitchFamily="18" charset="-128"/>
                <a:ea typeface="HGP明朝E" panose="02020900000000000000" pitchFamily="18" charset="-128"/>
              </a:rPr>
              <a:t>　　　</a:t>
            </a:r>
            <a:r>
              <a:rPr lang="ja-JP" altLang="en-US" sz="4000" b="1" dirty="0">
                <a:latin typeface="HGP明朝E" panose="02020900000000000000" pitchFamily="18" charset="-128"/>
                <a:ea typeface="HGP明朝E" panose="02020900000000000000" pitchFamily="18" charset="-128"/>
              </a:rPr>
              <a:t>原発事故</a:t>
            </a:r>
            <a:r>
              <a:rPr lang="en-US" altLang="ja-JP" sz="4000" b="1" dirty="0">
                <a:latin typeface="HGP明朝E" panose="02020900000000000000" pitchFamily="18" charset="-128"/>
                <a:ea typeface="HGP明朝E" panose="02020900000000000000" pitchFamily="18" charset="-128"/>
              </a:rPr>
              <a:t>1960</a:t>
            </a:r>
            <a:r>
              <a:rPr lang="ja-JP" altLang="en-US" sz="4000" b="1" dirty="0">
                <a:latin typeface="HGP明朝E" panose="02020900000000000000" pitchFamily="18" charset="-128"/>
                <a:ea typeface="HGP明朝E" panose="02020900000000000000" pitchFamily="18" charset="-128"/>
              </a:rPr>
              <a:t>年代</a:t>
            </a:r>
            <a:endParaRPr lang="ja-JP" altLang="en-US" sz="2400" b="1" dirty="0">
              <a:latin typeface="HGP明朝E" panose="02020900000000000000" pitchFamily="18" charset="-128"/>
              <a:ea typeface="HGP明朝E" panose="02020900000000000000" pitchFamily="18" charset="-128"/>
            </a:endParaRPr>
          </a:p>
        </p:txBody>
      </p:sp>
      <p:sp>
        <p:nvSpPr>
          <p:cNvPr id="7" name="コンテンツ プレースホルダ 4">
            <a:extLst>
              <a:ext uri="{FF2B5EF4-FFF2-40B4-BE49-F238E27FC236}">
                <a16:creationId xmlns:a16="http://schemas.microsoft.com/office/drawing/2014/main" id="{D93C80A9-9ACA-4759-9AD7-5A9A08D9608B}"/>
              </a:ext>
            </a:extLst>
          </p:cNvPr>
          <p:cNvSpPr>
            <a:spLocks/>
          </p:cNvSpPr>
          <p:nvPr/>
        </p:nvSpPr>
        <p:spPr bwMode="auto">
          <a:xfrm>
            <a:off x="0" y="939451"/>
            <a:ext cx="9136384" cy="5918549"/>
          </a:xfrm>
          <a:prstGeom prst="rect">
            <a:avLst/>
          </a:prstGeom>
          <a:solidFill>
            <a:srgbClr val="FFFF99"/>
          </a:solidFill>
          <a:ln>
            <a:noFill/>
          </a:ln>
        </p:spPr>
        <p:txBody>
          <a:bodyPr/>
          <a:lstStyle>
            <a:lvl1pPr marL="342900" indent="-342900" algn="l" eaLnBrk="0" hangingPunct="0">
              <a:buChar char="•"/>
              <a:defRPr kumimoji="1" sz="2400">
                <a:solidFill>
                  <a:srgbClr val="262673"/>
                </a:solidFill>
                <a:latin typeface="Arial" charset="0"/>
                <a:ea typeface="ＭＳ Ｐゴシック" charset="-128"/>
              </a:defRPr>
            </a:lvl1pPr>
            <a:lvl2pPr marL="742950" indent="-285750" algn="l" eaLnBrk="0" hangingPunct="0">
              <a:buChar char="–"/>
              <a:defRPr kumimoji="1" sz="2000">
                <a:solidFill>
                  <a:srgbClr val="262673"/>
                </a:solidFill>
                <a:latin typeface="Arial" charset="0"/>
                <a:ea typeface="ＭＳ Ｐゴシック" charset="-128"/>
              </a:defRPr>
            </a:lvl2pPr>
            <a:lvl3pPr marL="1143000" indent="-228600" algn="l" eaLnBrk="0" hangingPunct="0">
              <a:buChar char="•"/>
              <a:defRPr kumimoji="1">
                <a:solidFill>
                  <a:srgbClr val="262673"/>
                </a:solidFill>
                <a:latin typeface="Arial" charset="0"/>
                <a:ea typeface="ＭＳ Ｐゴシック" charset="-128"/>
              </a:defRPr>
            </a:lvl3pPr>
            <a:lvl4pPr marL="1600200" indent="-228600" algn="l" eaLnBrk="0" hangingPunct="0">
              <a:buChar char="–"/>
              <a:defRPr kumimoji="1" sz="1600">
                <a:solidFill>
                  <a:srgbClr val="262673"/>
                </a:solidFill>
                <a:latin typeface="Arial" charset="0"/>
                <a:ea typeface="ＭＳ Ｐゴシック" charset="-128"/>
              </a:defRPr>
            </a:lvl4pPr>
            <a:lvl5pPr marL="2057400" indent="-228600" algn="l" eaLnBrk="0" hangingPunct="0">
              <a:buChar char="»"/>
              <a:defRPr kumimoji="1" sz="1600">
                <a:solidFill>
                  <a:srgbClr val="262673"/>
                </a:solidFill>
                <a:latin typeface="Arial" charset="0"/>
                <a:ea typeface="ＭＳ Ｐゴシック" charset="-128"/>
              </a:defRPr>
            </a:lvl5pPr>
            <a:lvl6pPr marL="2514600" indent="-228600" eaLnBrk="0" fontAlgn="base" hangingPunct="0">
              <a:spcBef>
                <a:spcPct val="20000"/>
              </a:spcBef>
              <a:spcAft>
                <a:spcPct val="0"/>
              </a:spcAft>
              <a:buChar char="»"/>
              <a:defRPr kumimoji="1" sz="1600">
                <a:solidFill>
                  <a:srgbClr val="262673"/>
                </a:solidFill>
                <a:latin typeface="Arial" charset="0"/>
                <a:ea typeface="ＭＳ Ｐゴシック" charset="-128"/>
              </a:defRPr>
            </a:lvl6pPr>
            <a:lvl7pPr marL="2971800" indent="-228600" eaLnBrk="0" fontAlgn="base" hangingPunct="0">
              <a:spcBef>
                <a:spcPct val="20000"/>
              </a:spcBef>
              <a:spcAft>
                <a:spcPct val="0"/>
              </a:spcAft>
              <a:buChar char="»"/>
              <a:defRPr kumimoji="1" sz="1600">
                <a:solidFill>
                  <a:srgbClr val="262673"/>
                </a:solidFill>
                <a:latin typeface="Arial" charset="0"/>
                <a:ea typeface="ＭＳ Ｐゴシック" charset="-128"/>
              </a:defRPr>
            </a:lvl7pPr>
            <a:lvl8pPr marL="3429000" indent="-228600" eaLnBrk="0" fontAlgn="base" hangingPunct="0">
              <a:spcBef>
                <a:spcPct val="20000"/>
              </a:spcBef>
              <a:spcAft>
                <a:spcPct val="0"/>
              </a:spcAft>
              <a:buChar char="»"/>
              <a:defRPr kumimoji="1" sz="1600">
                <a:solidFill>
                  <a:srgbClr val="262673"/>
                </a:solidFill>
                <a:latin typeface="Arial" charset="0"/>
                <a:ea typeface="ＭＳ Ｐゴシック" charset="-128"/>
              </a:defRPr>
            </a:lvl8pPr>
            <a:lvl9pPr marL="3886200" indent="-228600" eaLnBrk="0" fontAlgn="base" hangingPunct="0">
              <a:spcBef>
                <a:spcPct val="20000"/>
              </a:spcBef>
              <a:spcAft>
                <a:spcPct val="0"/>
              </a:spcAft>
              <a:buChar char="»"/>
              <a:defRPr kumimoji="1" sz="1600">
                <a:solidFill>
                  <a:srgbClr val="262673"/>
                </a:solidFill>
                <a:latin typeface="Arial" charset="0"/>
                <a:ea typeface="ＭＳ Ｐゴシック" charset="-128"/>
              </a:defRPr>
            </a:lvl9pPr>
          </a:lstStyle>
          <a:p>
            <a:pPr marL="0" indent="0" fontAlgn="base">
              <a:spcAft>
                <a:spcPct val="0"/>
              </a:spcAft>
              <a:buNone/>
              <a:defRPr/>
            </a:pPr>
            <a:r>
              <a:rPr lang="en-US" altLang="ja-JP" sz="3200" b="1" dirty="0">
                <a:solidFill>
                  <a:srgbClr val="FF0000"/>
                </a:solidFill>
                <a:latin typeface="Arial" panose="020B0604020202020204" pitchFamily="34" charset="0"/>
                <a:ea typeface="ＭＳ Ｐゴシック" panose="020B0600070205080204" pitchFamily="50" charset="-128"/>
              </a:rPr>
              <a:t>1966</a:t>
            </a:r>
            <a:r>
              <a:rPr lang="ja-JP" altLang="en-US" sz="3200" b="1" dirty="0">
                <a:solidFill>
                  <a:srgbClr val="FF0000"/>
                </a:solidFill>
                <a:latin typeface="Arial" panose="020B0604020202020204" pitchFamily="34" charset="0"/>
                <a:ea typeface="ＭＳ Ｐゴシック" panose="020B0600070205080204" pitchFamily="50" charset="-128"/>
              </a:rPr>
              <a:t>年</a:t>
            </a:r>
            <a:r>
              <a:rPr lang="en-US" altLang="ja-JP" sz="3200" b="1" dirty="0">
                <a:solidFill>
                  <a:srgbClr val="FF0000"/>
                </a:solidFill>
                <a:latin typeface="Arial" panose="020B0604020202020204" pitchFamily="34" charset="0"/>
                <a:ea typeface="ＭＳ Ｐゴシック" panose="020B0600070205080204" pitchFamily="50" charset="-128"/>
              </a:rPr>
              <a:t>10</a:t>
            </a:r>
            <a:r>
              <a:rPr lang="ja-JP" altLang="en-US" sz="3200" b="1" dirty="0">
                <a:solidFill>
                  <a:srgbClr val="FF0000"/>
                </a:solidFill>
                <a:latin typeface="Arial" panose="020B0604020202020204" pitchFamily="34" charset="0"/>
                <a:ea typeface="ＭＳ Ｐゴシック" panose="020B0600070205080204" pitchFamily="50" charset="-128"/>
              </a:rPr>
              <a:t>月</a:t>
            </a:r>
            <a:r>
              <a:rPr lang="en-US" altLang="ja-JP" sz="3200" b="1" dirty="0">
                <a:solidFill>
                  <a:srgbClr val="FF0000"/>
                </a:solidFill>
                <a:latin typeface="Arial" panose="020B0604020202020204" pitchFamily="34" charset="0"/>
                <a:ea typeface="ＭＳ Ｐゴシック" panose="020B0600070205080204" pitchFamily="50" charset="-128"/>
              </a:rPr>
              <a:t>5</a:t>
            </a:r>
            <a:r>
              <a:rPr lang="ja-JP" altLang="en-US" sz="3200" b="1" dirty="0">
                <a:solidFill>
                  <a:srgbClr val="FF0000"/>
                </a:solidFill>
                <a:latin typeface="Arial" panose="020B0604020202020204" pitchFamily="34" charset="0"/>
                <a:ea typeface="ＭＳ Ｐゴシック" panose="020B0600070205080204" pitchFamily="50" charset="-128"/>
              </a:rPr>
              <a:t>日 </a:t>
            </a:r>
            <a:endParaRPr lang="en-US" altLang="ja-JP" sz="3200" b="1" dirty="0">
              <a:solidFill>
                <a:srgbClr val="FF0000"/>
              </a:solidFill>
              <a:latin typeface="Arial" panose="020B0604020202020204" pitchFamily="34" charset="0"/>
              <a:ea typeface="ＭＳ Ｐゴシック" panose="020B0600070205080204" pitchFamily="50" charset="-128"/>
            </a:endParaRPr>
          </a:p>
          <a:p>
            <a:pPr marL="0" indent="0" fontAlgn="base">
              <a:spcAft>
                <a:spcPct val="0"/>
              </a:spcAft>
              <a:buNone/>
              <a:defRPr/>
            </a:pPr>
            <a:r>
              <a:rPr lang="ja-JP" altLang="en-US" sz="3600" b="1" dirty="0">
                <a:solidFill>
                  <a:srgbClr val="0070C0"/>
                </a:solidFill>
                <a:latin typeface="Arial" panose="020B0604020202020204" pitchFamily="34" charset="0"/>
                <a:ea typeface="ＭＳ Ｐゴシック" panose="020B0600070205080204" pitchFamily="50" charset="-128"/>
              </a:rPr>
              <a:t>エンリコ・フェルミ</a:t>
            </a:r>
            <a:r>
              <a:rPr lang="en-US" altLang="ja-JP" sz="3600" b="1" dirty="0">
                <a:solidFill>
                  <a:srgbClr val="0070C0"/>
                </a:solidFill>
                <a:latin typeface="Arial" panose="020B0604020202020204" pitchFamily="34" charset="0"/>
                <a:ea typeface="ＭＳ Ｐゴシック" panose="020B0600070205080204" pitchFamily="50" charset="-128"/>
              </a:rPr>
              <a:t>1</a:t>
            </a:r>
            <a:r>
              <a:rPr lang="ja-JP" altLang="en-US" sz="3600" b="1" dirty="0">
                <a:solidFill>
                  <a:srgbClr val="0070C0"/>
                </a:solidFill>
                <a:latin typeface="Arial" panose="020B0604020202020204" pitchFamily="34" charset="0"/>
                <a:ea typeface="ＭＳ Ｐゴシック" panose="020B0600070205080204" pitchFamily="50" charset="-128"/>
              </a:rPr>
              <a:t>号炉</a:t>
            </a:r>
            <a:endParaRPr lang="en-US" altLang="ja-JP" sz="3600" b="1" dirty="0">
              <a:solidFill>
                <a:srgbClr val="0070C0"/>
              </a:solidFill>
              <a:latin typeface="Arial" panose="020B0604020202020204" pitchFamily="34" charset="0"/>
              <a:ea typeface="ＭＳ Ｐゴシック" panose="020B0600070205080204" pitchFamily="50" charset="-128"/>
            </a:endParaRPr>
          </a:p>
          <a:p>
            <a:pPr marL="0" indent="0" fontAlgn="base">
              <a:spcAft>
                <a:spcPct val="0"/>
              </a:spcAft>
              <a:buNone/>
              <a:defRPr/>
            </a:pPr>
            <a:r>
              <a:rPr lang="ja-JP" altLang="en-US" sz="3200" b="1" dirty="0">
                <a:solidFill>
                  <a:srgbClr val="FF0000"/>
                </a:solidFill>
                <a:latin typeface="Arial" panose="020B0604020202020204" pitchFamily="34" charset="0"/>
                <a:ea typeface="ＭＳ Ｐゴシック" panose="020B0600070205080204" pitchFamily="50" charset="-128"/>
              </a:rPr>
              <a:t>炉心溶融事故</a:t>
            </a:r>
          </a:p>
          <a:p>
            <a:pPr marL="0" indent="0" fontAlgn="base">
              <a:spcAft>
                <a:spcPct val="0"/>
              </a:spcAft>
              <a:buNone/>
              <a:defRPr/>
            </a:pPr>
            <a:r>
              <a:rPr lang="ja-JP" altLang="en-US" sz="3200" b="1" dirty="0">
                <a:solidFill>
                  <a:srgbClr val="FF0000"/>
                </a:solidFill>
                <a:latin typeface="Arial" panose="020B0604020202020204" pitchFamily="34" charset="0"/>
                <a:ea typeface="ＭＳ Ｐゴシック" panose="020B0600070205080204" pitchFamily="50" charset="-128"/>
              </a:rPr>
              <a:t>事故の原因は、炉内の流路に張り付けた耐熱板が剥がれて冷却材の流路を閉塞したためである。</a:t>
            </a:r>
          </a:p>
          <a:p>
            <a:pPr marL="0" indent="0" fontAlgn="base">
              <a:spcAft>
                <a:spcPct val="0"/>
              </a:spcAft>
              <a:buNone/>
              <a:defRPr/>
            </a:pPr>
            <a:r>
              <a:rPr lang="ja-JP" altLang="en-US" sz="3200" b="1" dirty="0">
                <a:solidFill>
                  <a:srgbClr val="FF0000"/>
                </a:solidFill>
                <a:latin typeface="Arial" panose="020B0604020202020204" pitchFamily="34" charset="0"/>
                <a:ea typeface="ＭＳ Ｐゴシック" panose="020B0600070205080204" pitchFamily="50" charset="-128"/>
              </a:rPr>
              <a:t>原子炉の炉心溶融</a:t>
            </a:r>
            <a:endParaRPr lang="en-US" altLang="ja-JP" sz="3200" b="1" dirty="0">
              <a:solidFill>
                <a:srgbClr val="FF0000"/>
              </a:solidFill>
              <a:latin typeface="Arial" panose="020B0604020202020204" pitchFamily="34" charset="0"/>
              <a:ea typeface="ＭＳ Ｐゴシック" panose="020B0600070205080204" pitchFamily="50" charset="-128"/>
            </a:endParaRPr>
          </a:p>
          <a:p>
            <a:pPr marL="0" indent="0" fontAlgn="base">
              <a:spcAft>
                <a:spcPct val="0"/>
              </a:spcAft>
              <a:buNone/>
              <a:defRPr/>
            </a:pPr>
            <a:r>
              <a:rPr lang="ja-JP" altLang="en-US" sz="3200" b="1" dirty="0">
                <a:solidFill>
                  <a:srgbClr val="FF0000"/>
                </a:solidFill>
                <a:latin typeface="Arial" panose="020B0604020202020204" pitchFamily="34" charset="0"/>
                <a:ea typeface="ＭＳ Ｐゴシック" panose="020B0600070205080204" pitchFamily="50" charset="-128"/>
              </a:rPr>
              <a:t>事故が実際に発生</a:t>
            </a:r>
            <a:endParaRPr lang="en-US" altLang="ja-JP" sz="3200" b="1" dirty="0">
              <a:solidFill>
                <a:srgbClr val="FF0000"/>
              </a:solidFill>
              <a:latin typeface="Arial" panose="020B0604020202020204" pitchFamily="34" charset="0"/>
              <a:ea typeface="ＭＳ Ｐゴシック" panose="020B0600070205080204" pitchFamily="50" charset="-128"/>
            </a:endParaRPr>
          </a:p>
          <a:p>
            <a:pPr marL="0" indent="0" fontAlgn="base">
              <a:spcAft>
                <a:spcPct val="0"/>
              </a:spcAft>
              <a:buNone/>
              <a:defRPr/>
            </a:pPr>
            <a:r>
              <a:rPr lang="ja-JP" altLang="en-US" sz="3200" b="1" dirty="0">
                <a:solidFill>
                  <a:srgbClr val="FF0000"/>
                </a:solidFill>
                <a:latin typeface="Arial" panose="020B0604020202020204" pitchFamily="34" charset="0"/>
                <a:ea typeface="ＭＳ Ｐゴシック" panose="020B0600070205080204" pitchFamily="50" charset="-128"/>
              </a:rPr>
              <a:t>した最初の例。</a:t>
            </a:r>
          </a:p>
          <a:p>
            <a:pPr marL="0" indent="0" fontAlgn="base">
              <a:spcAft>
                <a:spcPct val="0"/>
              </a:spcAft>
              <a:buNone/>
              <a:defRPr/>
            </a:pPr>
            <a:endParaRPr lang="en-US" altLang="ja-JP" sz="4400" b="1" dirty="0">
              <a:solidFill>
                <a:srgbClr val="FF0000"/>
              </a:solidFill>
              <a:latin typeface="Arial" panose="020B0604020202020204" pitchFamily="34" charset="0"/>
              <a:ea typeface="ＭＳ Ｐゴシック" panose="020B0600070205080204" pitchFamily="50" charset="-128"/>
            </a:endParaRPr>
          </a:p>
          <a:p>
            <a:pPr marL="0" indent="0" fontAlgn="base">
              <a:spcBef>
                <a:spcPct val="20000"/>
              </a:spcBef>
              <a:spcAft>
                <a:spcPct val="0"/>
              </a:spcAft>
              <a:buNone/>
              <a:defRPr/>
            </a:pPr>
            <a:endParaRPr lang="en-US" altLang="ja-JP" sz="3200" b="1" kern="0" spc="-100" dirty="0">
              <a:solidFill>
                <a:srgbClr val="FF0000"/>
              </a:solidFill>
            </a:endParaRPr>
          </a:p>
          <a:p>
            <a:pPr marL="0" indent="0" fontAlgn="base">
              <a:spcBef>
                <a:spcPct val="20000"/>
              </a:spcBef>
              <a:spcAft>
                <a:spcPct val="0"/>
              </a:spcAft>
              <a:buNone/>
              <a:defRPr/>
            </a:pPr>
            <a:endParaRPr lang="en-US" altLang="ja-JP" sz="3200" b="1" kern="0" spc="-100" dirty="0">
              <a:solidFill>
                <a:srgbClr val="FF0000"/>
              </a:solidFill>
            </a:endParaRPr>
          </a:p>
          <a:p>
            <a:pPr marL="0" indent="0" fontAlgn="base">
              <a:spcBef>
                <a:spcPct val="20000"/>
              </a:spcBef>
              <a:spcAft>
                <a:spcPct val="0"/>
              </a:spcAft>
              <a:buNone/>
              <a:defRPr/>
            </a:pPr>
            <a:endParaRPr lang="en-US" altLang="ja-JP" sz="3200" b="1" kern="0" spc="-100" dirty="0">
              <a:solidFill>
                <a:srgbClr val="FF0000"/>
              </a:solidFill>
            </a:endParaRPr>
          </a:p>
          <a:p>
            <a:pPr marL="0" indent="0" fontAlgn="base">
              <a:spcBef>
                <a:spcPct val="20000"/>
              </a:spcBef>
              <a:spcAft>
                <a:spcPct val="0"/>
              </a:spcAft>
              <a:buNone/>
              <a:defRPr/>
            </a:pPr>
            <a:endParaRPr lang="en-US" altLang="ja-JP" sz="3200" b="1" kern="0" spc="-100" dirty="0">
              <a:solidFill>
                <a:srgbClr val="FF0000"/>
              </a:solidFill>
            </a:endParaRPr>
          </a:p>
          <a:p>
            <a:pPr marL="0" indent="0" fontAlgn="base">
              <a:spcBef>
                <a:spcPct val="20000"/>
              </a:spcBef>
              <a:spcAft>
                <a:spcPct val="0"/>
              </a:spcAft>
              <a:buNone/>
              <a:defRPr/>
            </a:pPr>
            <a:endParaRPr lang="en-US" altLang="ja-JP" sz="3200" b="1" kern="0" spc="-100" dirty="0">
              <a:solidFill>
                <a:srgbClr val="FF0000"/>
              </a:solidFill>
            </a:endParaRPr>
          </a:p>
        </p:txBody>
      </p:sp>
      <p:pic>
        <p:nvPicPr>
          <p:cNvPr id="5" name="図 4">
            <a:extLst>
              <a:ext uri="{FF2B5EF4-FFF2-40B4-BE49-F238E27FC236}">
                <a16:creationId xmlns:a16="http://schemas.microsoft.com/office/drawing/2014/main" id="{091A3E3C-39CA-46EE-B1F7-8415DAE3AB77}"/>
              </a:ext>
            </a:extLst>
          </p:cNvPr>
          <p:cNvPicPr>
            <a:picLocks noChangeAspect="1"/>
          </p:cNvPicPr>
          <p:nvPr/>
        </p:nvPicPr>
        <p:blipFill>
          <a:blip r:embed="rId2"/>
          <a:stretch>
            <a:fillRect/>
          </a:stretch>
        </p:blipFill>
        <p:spPr>
          <a:xfrm>
            <a:off x="4020855" y="3510875"/>
            <a:ext cx="5115529" cy="3347125"/>
          </a:xfrm>
          <a:prstGeom prst="rect">
            <a:avLst/>
          </a:prstGeom>
        </p:spPr>
      </p:pic>
      <p:sp>
        <p:nvSpPr>
          <p:cNvPr id="6" name="AutoShape 6">
            <a:extLst>
              <a:ext uri="{FF2B5EF4-FFF2-40B4-BE49-F238E27FC236}">
                <a16:creationId xmlns:a16="http://schemas.microsoft.com/office/drawing/2014/main" id="{1D9DC308-E8F8-4366-A0BE-89E1215F9427}"/>
              </a:ext>
            </a:extLst>
          </p:cNvPr>
          <p:cNvSpPr>
            <a:spLocks noChangeArrowheads="1"/>
          </p:cNvSpPr>
          <p:nvPr/>
        </p:nvSpPr>
        <p:spPr bwMode="auto">
          <a:xfrm>
            <a:off x="5228493" y="614402"/>
            <a:ext cx="3915507" cy="1554480"/>
          </a:xfrm>
          <a:prstGeom prst="cloudCallout">
            <a:avLst>
              <a:gd name="adj1" fmla="val -35356"/>
              <a:gd name="adj2" fmla="val 41602"/>
            </a:avLst>
          </a:prstGeom>
          <a:solidFill>
            <a:srgbClr val="FFFF00"/>
          </a:solidFill>
          <a:ln w="9525">
            <a:solidFill>
              <a:srgbClr val="000000"/>
            </a:solidFill>
            <a:round/>
            <a:headEnd/>
            <a:tailEnd/>
          </a:ln>
        </p:spPr>
        <p:txBody>
          <a:bodyPr/>
          <a:lstStyle>
            <a:lvl1pPr marL="342900" indent="-342900">
              <a:spcBef>
                <a:spcPct val="20000"/>
              </a:spcBef>
              <a:buChar char="•"/>
              <a:defRPr kumimoji="1" sz="2400">
                <a:solidFill>
                  <a:srgbClr val="262673"/>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000">
                <a:solidFill>
                  <a:srgbClr val="262673"/>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a:solidFill>
                  <a:srgbClr val="262673"/>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600">
                <a:solidFill>
                  <a:srgbClr val="262673"/>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600">
                <a:solidFill>
                  <a:srgbClr val="262673"/>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600">
                <a:solidFill>
                  <a:srgbClr val="262673"/>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600">
                <a:solidFill>
                  <a:srgbClr val="262673"/>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600">
                <a:solidFill>
                  <a:srgbClr val="262673"/>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600">
                <a:solidFill>
                  <a:srgbClr val="262673"/>
                </a:solidFill>
                <a:latin typeface="Arial" panose="020B0604020202020204" pitchFamily="34" charset="0"/>
                <a:ea typeface="ＭＳ Ｐゴシック" panose="020B0600070205080204" pitchFamily="50" charset="-128"/>
              </a:defRPr>
            </a:lvl9pPr>
          </a:lstStyle>
          <a:p>
            <a:pPr algn="ctr" eaLnBrk="0" fontAlgn="base" hangingPunct="0">
              <a:spcAft>
                <a:spcPct val="0"/>
              </a:spcAft>
              <a:buNone/>
              <a:defRPr/>
            </a:pPr>
            <a:r>
              <a:rPr lang="ja-JP" altLang="en-US" sz="3200" b="1" kern="0" dirty="0">
                <a:solidFill>
                  <a:srgbClr val="0000FF"/>
                </a:solidFill>
              </a:rPr>
              <a:t>臨界事故がいっぱい</a:t>
            </a:r>
          </a:p>
        </p:txBody>
      </p:sp>
    </p:spTree>
    <p:extLst>
      <p:ext uri="{BB962C8B-B14F-4D97-AF65-F5344CB8AC3E}">
        <p14:creationId xmlns:p14="http://schemas.microsoft.com/office/powerpoint/2010/main" val="2688935630"/>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7957D4F-41CA-4283-A862-B0486120970C}"/>
              </a:ext>
            </a:extLst>
          </p:cNvPr>
          <p:cNvSpPr>
            <a:spLocks noGrp="1"/>
          </p:cNvSpPr>
          <p:nvPr>
            <p:ph type="title"/>
          </p:nvPr>
        </p:nvSpPr>
        <p:spPr>
          <a:xfrm>
            <a:off x="-1" y="0"/>
            <a:ext cx="9144001" cy="876822"/>
          </a:xfrm>
          <a:solidFill>
            <a:srgbClr val="92D050">
              <a:alpha val="36000"/>
            </a:srgbClr>
          </a:solidFill>
        </p:spPr>
        <p:txBody>
          <a:bodyPr>
            <a:normAutofit fontScale="90000"/>
          </a:bodyPr>
          <a:lstStyle/>
          <a:p>
            <a:r>
              <a:rPr lang="ja-JP" altLang="en-US" sz="2400" b="1" dirty="0">
                <a:solidFill>
                  <a:srgbClr val="0070C0"/>
                </a:solidFill>
                <a:latin typeface="HGP明朝E" panose="02020900000000000000" pitchFamily="18" charset="-128"/>
                <a:ea typeface="HGP明朝E" panose="02020900000000000000" pitchFamily="18" charset="-128"/>
              </a:rPr>
              <a:t>　　　産業安全衛生活動百年の軌跡（安全運動の発展）　</a:t>
            </a:r>
            <a:br>
              <a:rPr lang="en-US" altLang="ja-JP" sz="2400" b="1" dirty="0">
                <a:latin typeface="HGP明朝E" panose="02020900000000000000" pitchFamily="18" charset="-128"/>
                <a:ea typeface="HGP明朝E" panose="02020900000000000000" pitchFamily="18" charset="-128"/>
              </a:rPr>
            </a:br>
            <a:r>
              <a:rPr lang="ja-JP" altLang="en-US" sz="2400" b="1" dirty="0">
                <a:latin typeface="HGP明朝E" panose="02020900000000000000" pitchFamily="18" charset="-128"/>
                <a:ea typeface="HGP明朝E" panose="02020900000000000000" pitchFamily="18" charset="-128"/>
              </a:rPr>
              <a:t>　　　</a:t>
            </a:r>
            <a:r>
              <a:rPr lang="ja-JP" altLang="en-US" sz="4000" b="1" dirty="0">
                <a:latin typeface="HGP明朝E" panose="02020900000000000000" pitchFamily="18" charset="-128"/>
                <a:ea typeface="HGP明朝E" panose="02020900000000000000" pitchFamily="18" charset="-128"/>
              </a:rPr>
              <a:t>原発事故</a:t>
            </a:r>
            <a:r>
              <a:rPr lang="en-US" altLang="ja-JP" sz="4000" b="1" dirty="0">
                <a:latin typeface="HGP明朝E" panose="02020900000000000000" pitchFamily="18" charset="-128"/>
                <a:ea typeface="HGP明朝E" panose="02020900000000000000" pitchFamily="18" charset="-128"/>
              </a:rPr>
              <a:t>1970</a:t>
            </a:r>
            <a:r>
              <a:rPr lang="ja-JP" altLang="en-US" sz="4000" b="1" dirty="0">
                <a:latin typeface="HGP明朝E" panose="02020900000000000000" pitchFamily="18" charset="-128"/>
                <a:ea typeface="HGP明朝E" panose="02020900000000000000" pitchFamily="18" charset="-128"/>
              </a:rPr>
              <a:t>年代</a:t>
            </a:r>
            <a:endParaRPr lang="ja-JP" altLang="en-US" sz="2400" b="1" dirty="0">
              <a:latin typeface="HGP明朝E" panose="02020900000000000000" pitchFamily="18" charset="-128"/>
              <a:ea typeface="HGP明朝E" panose="02020900000000000000" pitchFamily="18" charset="-128"/>
            </a:endParaRPr>
          </a:p>
        </p:txBody>
      </p:sp>
      <p:sp>
        <p:nvSpPr>
          <p:cNvPr id="7" name="コンテンツ プレースホルダ 4">
            <a:extLst>
              <a:ext uri="{FF2B5EF4-FFF2-40B4-BE49-F238E27FC236}">
                <a16:creationId xmlns:a16="http://schemas.microsoft.com/office/drawing/2014/main" id="{D93C80A9-9ACA-4759-9AD7-5A9A08D9608B}"/>
              </a:ext>
            </a:extLst>
          </p:cNvPr>
          <p:cNvSpPr>
            <a:spLocks/>
          </p:cNvSpPr>
          <p:nvPr/>
        </p:nvSpPr>
        <p:spPr bwMode="auto">
          <a:xfrm>
            <a:off x="44449" y="826544"/>
            <a:ext cx="9055100" cy="5892278"/>
          </a:xfrm>
          <a:prstGeom prst="rect">
            <a:avLst/>
          </a:prstGeom>
          <a:solidFill>
            <a:srgbClr val="FFFF99"/>
          </a:solidFill>
          <a:ln>
            <a:noFill/>
          </a:ln>
        </p:spPr>
        <p:txBody>
          <a:bodyPr/>
          <a:lstStyle>
            <a:lvl1pPr marL="342900" indent="-342900" algn="l" eaLnBrk="0" hangingPunct="0">
              <a:buChar char="•"/>
              <a:defRPr kumimoji="1" sz="2400">
                <a:solidFill>
                  <a:srgbClr val="262673"/>
                </a:solidFill>
                <a:latin typeface="Arial" charset="0"/>
                <a:ea typeface="ＭＳ Ｐゴシック" charset="-128"/>
              </a:defRPr>
            </a:lvl1pPr>
            <a:lvl2pPr marL="742950" indent="-285750" algn="l" eaLnBrk="0" hangingPunct="0">
              <a:buChar char="–"/>
              <a:defRPr kumimoji="1" sz="2000">
                <a:solidFill>
                  <a:srgbClr val="262673"/>
                </a:solidFill>
                <a:latin typeface="Arial" charset="0"/>
                <a:ea typeface="ＭＳ Ｐゴシック" charset="-128"/>
              </a:defRPr>
            </a:lvl2pPr>
            <a:lvl3pPr marL="1143000" indent="-228600" algn="l" eaLnBrk="0" hangingPunct="0">
              <a:buChar char="•"/>
              <a:defRPr kumimoji="1">
                <a:solidFill>
                  <a:srgbClr val="262673"/>
                </a:solidFill>
                <a:latin typeface="Arial" charset="0"/>
                <a:ea typeface="ＭＳ Ｐゴシック" charset="-128"/>
              </a:defRPr>
            </a:lvl3pPr>
            <a:lvl4pPr marL="1600200" indent="-228600" algn="l" eaLnBrk="0" hangingPunct="0">
              <a:buChar char="–"/>
              <a:defRPr kumimoji="1" sz="1600">
                <a:solidFill>
                  <a:srgbClr val="262673"/>
                </a:solidFill>
                <a:latin typeface="Arial" charset="0"/>
                <a:ea typeface="ＭＳ Ｐゴシック" charset="-128"/>
              </a:defRPr>
            </a:lvl4pPr>
            <a:lvl5pPr marL="2057400" indent="-228600" algn="l" eaLnBrk="0" hangingPunct="0">
              <a:buChar char="»"/>
              <a:defRPr kumimoji="1" sz="1600">
                <a:solidFill>
                  <a:srgbClr val="262673"/>
                </a:solidFill>
                <a:latin typeface="Arial" charset="0"/>
                <a:ea typeface="ＭＳ Ｐゴシック" charset="-128"/>
              </a:defRPr>
            </a:lvl5pPr>
            <a:lvl6pPr marL="2514600" indent="-228600" eaLnBrk="0" fontAlgn="base" hangingPunct="0">
              <a:spcBef>
                <a:spcPct val="20000"/>
              </a:spcBef>
              <a:spcAft>
                <a:spcPct val="0"/>
              </a:spcAft>
              <a:buChar char="»"/>
              <a:defRPr kumimoji="1" sz="1600">
                <a:solidFill>
                  <a:srgbClr val="262673"/>
                </a:solidFill>
                <a:latin typeface="Arial" charset="0"/>
                <a:ea typeface="ＭＳ Ｐゴシック" charset="-128"/>
              </a:defRPr>
            </a:lvl6pPr>
            <a:lvl7pPr marL="2971800" indent="-228600" eaLnBrk="0" fontAlgn="base" hangingPunct="0">
              <a:spcBef>
                <a:spcPct val="20000"/>
              </a:spcBef>
              <a:spcAft>
                <a:spcPct val="0"/>
              </a:spcAft>
              <a:buChar char="»"/>
              <a:defRPr kumimoji="1" sz="1600">
                <a:solidFill>
                  <a:srgbClr val="262673"/>
                </a:solidFill>
                <a:latin typeface="Arial" charset="0"/>
                <a:ea typeface="ＭＳ Ｐゴシック" charset="-128"/>
              </a:defRPr>
            </a:lvl7pPr>
            <a:lvl8pPr marL="3429000" indent="-228600" eaLnBrk="0" fontAlgn="base" hangingPunct="0">
              <a:spcBef>
                <a:spcPct val="20000"/>
              </a:spcBef>
              <a:spcAft>
                <a:spcPct val="0"/>
              </a:spcAft>
              <a:buChar char="»"/>
              <a:defRPr kumimoji="1" sz="1600">
                <a:solidFill>
                  <a:srgbClr val="262673"/>
                </a:solidFill>
                <a:latin typeface="Arial" charset="0"/>
                <a:ea typeface="ＭＳ Ｐゴシック" charset="-128"/>
              </a:defRPr>
            </a:lvl8pPr>
            <a:lvl9pPr marL="3886200" indent="-228600" eaLnBrk="0" fontAlgn="base" hangingPunct="0">
              <a:spcBef>
                <a:spcPct val="20000"/>
              </a:spcBef>
              <a:spcAft>
                <a:spcPct val="0"/>
              </a:spcAft>
              <a:buChar char="»"/>
              <a:defRPr kumimoji="1" sz="1600">
                <a:solidFill>
                  <a:srgbClr val="262673"/>
                </a:solidFill>
                <a:latin typeface="Arial" charset="0"/>
                <a:ea typeface="ＭＳ Ｐゴシック" charset="-128"/>
              </a:defRPr>
            </a:lvl9pPr>
          </a:lstStyle>
          <a:p>
            <a:pPr marL="0" indent="0" fontAlgn="base">
              <a:spcBef>
                <a:spcPct val="20000"/>
              </a:spcBef>
              <a:spcAft>
                <a:spcPct val="0"/>
              </a:spcAft>
              <a:buNone/>
              <a:defRPr/>
            </a:pPr>
            <a:r>
              <a:rPr lang="en-US" altLang="ja-JP" sz="3600" b="1" dirty="0">
                <a:solidFill>
                  <a:srgbClr val="FF0000"/>
                </a:solidFill>
                <a:latin typeface="Arial" panose="020B0604020202020204" pitchFamily="34" charset="0"/>
                <a:ea typeface="ＭＳ Ｐゴシック" panose="020B0600070205080204" pitchFamily="50" charset="-128"/>
              </a:rPr>
              <a:t>1973</a:t>
            </a:r>
            <a:r>
              <a:rPr lang="ja-JP" altLang="en-US" sz="3600" b="1" dirty="0">
                <a:solidFill>
                  <a:srgbClr val="FF0000"/>
                </a:solidFill>
                <a:latin typeface="Arial" panose="020B0604020202020204" pitchFamily="34" charset="0"/>
                <a:ea typeface="ＭＳ Ｐゴシック" panose="020B0600070205080204" pitchFamily="50" charset="-128"/>
              </a:rPr>
              <a:t>年</a:t>
            </a:r>
            <a:r>
              <a:rPr lang="en-US" altLang="ja-JP" sz="3600" b="1" dirty="0">
                <a:solidFill>
                  <a:srgbClr val="FF0000"/>
                </a:solidFill>
                <a:latin typeface="Arial" panose="020B0604020202020204" pitchFamily="34" charset="0"/>
                <a:ea typeface="ＭＳ Ｐゴシック" panose="020B0600070205080204" pitchFamily="50" charset="-128"/>
              </a:rPr>
              <a:t>11</a:t>
            </a:r>
            <a:r>
              <a:rPr lang="ja-JP" altLang="en-US" sz="3600" b="1" dirty="0">
                <a:solidFill>
                  <a:srgbClr val="FF0000"/>
                </a:solidFill>
                <a:latin typeface="Arial" panose="020B0604020202020204" pitchFamily="34" charset="0"/>
                <a:ea typeface="ＭＳ Ｐゴシック" panose="020B0600070205080204" pitchFamily="50" charset="-128"/>
              </a:rPr>
              <a:t>月、</a:t>
            </a:r>
            <a:endParaRPr lang="en-US" altLang="ja-JP" sz="3600" b="1" dirty="0">
              <a:solidFill>
                <a:srgbClr val="FF0000"/>
              </a:solidFill>
              <a:latin typeface="Arial" panose="020B0604020202020204" pitchFamily="34" charset="0"/>
              <a:ea typeface="ＭＳ Ｐゴシック" panose="020B0600070205080204" pitchFamily="50" charset="-128"/>
            </a:endParaRPr>
          </a:p>
          <a:p>
            <a:pPr marL="0" indent="0" fontAlgn="base">
              <a:spcBef>
                <a:spcPct val="20000"/>
              </a:spcBef>
              <a:spcAft>
                <a:spcPct val="0"/>
              </a:spcAft>
              <a:buNone/>
              <a:defRPr/>
            </a:pPr>
            <a:r>
              <a:rPr lang="ja-JP" altLang="en-US" sz="3600" b="1" dirty="0">
                <a:solidFill>
                  <a:srgbClr val="0000FF"/>
                </a:solidFill>
                <a:latin typeface="Arial" panose="020B0604020202020204" pitchFamily="34" charset="0"/>
                <a:ea typeface="ＭＳ Ｐゴシック" panose="020B0600070205080204" pitchFamily="50" charset="-128"/>
              </a:rPr>
              <a:t>バーモントヤンキー</a:t>
            </a:r>
            <a:endParaRPr lang="en-US" altLang="ja-JP" sz="3600" b="1" dirty="0">
              <a:solidFill>
                <a:srgbClr val="0000FF"/>
              </a:solidFill>
              <a:latin typeface="Arial" panose="020B0604020202020204" pitchFamily="34" charset="0"/>
              <a:ea typeface="ＭＳ Ｐゴシック" panose="020B0600070205080204" pitchFamily="50" charset="-128"/>
            </a:endParaRPr>
          </a:p>
          <a:p>
            <a:pPr marL="0" indent="0" fontAlgn="base">
              <a:spcBef>
                <a:spcPct val="20000"/>
              </a:spcBef>
              <a:spcAft>
                <a:spcPct val="0"/>
              </a:spcAft>
              <a:buNone/>
              <a:defRPr/>
            </a:pPr>
            <a:r>
              <a:rPr lang="ja-JP" altLang="en-US" sz="3600" b="1" dirty="0">
                <a:solidFill>
                  <a:srgbClr val="FF0000"/>
                </a:solidFill>
                <a:latin typeface="Arial" panose="020B0604020202020204" pitchFamily="34" charset="0"/>
                <a:ea typeface="ＭＳ Ｐゴシック" panose="020B0600070205080204" pitchFamily="50" charset="-128"/>
              </a:rPr>
              <a:t>原発の炉心臨界</a:t>
            </a:r>
          </a:p>
          <a:p>
            <a:pPr marL="0" indent="0" fontAlgn="base">
              <a:spcAft>
                <a:spcPct val="0"/>
              </a:spcAft>
              <a:buNone/>
              <a:defRPr/>
            </a:pPr>
            <a:r>
              <a:rPr lang="ja-JP" altLang="en-US" sz="3600" b="1" dirty="0">
                <a:solidFill>
                  <a:srgbClr val="FF0000"/>
                </a:solidFill>
                <a:latin typeface="Arial" panose="020B0604020202020204" pitchFamily="34" charset="0"/>
                <a:ea typeface="ＭＳ Ｐゴシック" panose="020B0600070205080204" pitchFamily="50" charset="-128"/>
              </a:rPr>
              <a:t>検査のため抜いた状態だった制御棒の隣の制御棒を誤って</a:t>
            </a:r>
            <a:endParaRPr lang="en-US" altLang="ja-JP" sz="3600" b="1" dirty="0">
              <a:solidFill>
                <a:srgbClr val="FF0000"/>
              </a:solidFill>
              <a:latin typeface="Arial" panose="020B0604020202020204" pitchFamily="34" charset="0"/>
              <a:ea typeface="ＭＳ Ｐゴシック" panose="020B0600070205080204" pitchFamily="50" charset="-128"/>
            </a:endParaRPr>
          </a:p>
          <a:p>
            <a:pPr marL="0" indent="0" fontAlgn="base">
              <a:spcAft>
                <a:spcPct val="0"/>
              </a:spcAft>
              <a:buNone/>
              <a:defRPr/>
            </a:pPr>
            <a:r>
              <a:rPr lang="ja-JP" altLang="en-US" sz="3600" b="1" dirty="0">
                <a:solidFill>
                  <a:srgbClr val="FF0000"/>
                </a:solidFill>
                <a:latin typeface="Arial" panose="020B0604020202020204" pitchFamily="34" charset="0"/>
                <a:ea typeface="ＭＳ Ｐゴシック" panose="020B0600070205080204" pitchFamily="50" charset="-128"/>
              </a:rPr>
              <a:t>抜き、炉心の</a:t>
            </a:r>
            <a:endParaRPr lang="en-US" altLang="ja-JP" sz="3600" b="1" dirty="0">
              <a:solidFill>
                <a:srgbClr val="FF0000"/>
              </a:solidFill>
              <a:latin typeface="Arial" panose="020B0604020202020204" pitchFamily="34" charset="0"/>
              <a:ea typeface="ＭＳ Ｐゴシック" panose="020B0600070205080204" pitchFamily="50" charset="-128"/>
            </a:endParaRPr>
          </a:p>
          <a:p>
            <a:pPr marL="0" indent="0" fontAlgn="base">
              <a:spcAft>
                <a:spcPct val="0"/>
              </a:spcAft>
              <a:buNone/>
              <a:defRPr/>
            </a:pPr>
            <a:r>
              <a:rPr lang="ja-JP" altLang="en-US" sz="3600" b="1" dirty="0">
                <a:solidFill>
                  <a:srgbClr val="FF0000"/>
                </a:solidFill>
                <a:latin typeface="Arial" panose="020B0604020202020204" pitchFamily="34" charset="0"/>
                <a:ea typeface="ＭＳ Ｐゴシック" panose="020B0600070205080204" pitchFamily="50" charset="-128"/>
              </a:rPr>
              <a:t>一部が臨界。</a:t>
            </a:r>
            <a:endParaRPr lang="en-US" altLang="ja-JP" sz="3600" b="1" dirty="0">
              <a:solidFill>
                <a:srgbClr val="FF0000"/>
              </a:solidFill>
              <a:latin typeface="Arial" panose="020B0604020202020204" pitchFamily="34" charset="0"/>
              <a:ea typeface="ＭＳ Ｐゴシック" panose="020B0600070205080204" pitchFamily="50" charset="-128"/>
            </a:endParaRPr>
          </a:p>
          <a:p>
            <a:pPr marL="0" indent="0" fontAlgn="base">
              <a:spcAft>
                <a:spcPct val="0"/>
              </a:spcAft>
              <a:buNone/>
              <a:defRPr/>
            </a:pPr>
            <a:r>
              <a:rPr lang="ja-JP" altLang="en-US" sz="3600" b="1" dirty="0">
                <a:solidFill>
                  <a:srgbClr val="FF0000"/>
                </a:solidFill>
                <a:latin typeface="Arial" panose="020B0604020202020204" pitchFamily="34" charset="0"/>
                <a:ea typeface="ＭＳ Ｐゴシック" panose="020B0600070205080204" pitchFamily="50" charset="-128"/>
              </a:rPr>
              <a:t>圧力容器と格納</a:t>
            </a:r>
            <a:endParaRPr lang="en-US" altLang="ja-JP" sz="3600" b="1" dirty="0">
              <a:solidFill>
                <a:srgbClr val="FF0000"/>
              </a:solidFill>
              <a:latin typeface="Arial" panose="020B0604020202020204" pitchFamily="34" charset="0"/>
              <a:ea typeface="ＭＳ Ｐゴシック" panose="020B0600070205080204" pitchFamily="50" charset="-128"/>
            </a:endParaRPr>
          </a:p>
          <a:p>
            <a:pPr marL="0" indent="0" fontAlgn="base">
              <a:spcAft>
                <a:spcPct val="0"/>
              </a:spcAft>
              <a:buNone/>
              <a:defRPr/>
            </a:pPr>
            <a:r>
              <a:rPr lang="ja-JP" altLang="en-US" sz="3600" b="1" dirty="0">
                <a:solidFill>
                  <a:srgbClr val="FF0000"/>
                </a:solidFill>
                <a:latin typeface="Arial" panose="020B0604020202020204" pitchFamily="34" charset="0"/>
                <a:ea typeface="ＭＳ Ｐゴシック" panose="020B0600070205080204" pitchFamily="50" charset="-128"/>
              </a:rPr>
              <a:t>容器の蓋は開け</a:t>
            </a:r>
            <a:endParaRPr lang="en-US" altLang="ja-JP" sz="3600" b="1" dirty="0">
              <a:solidFill>
                <a:srgbClr val="FF0000"/>
              </a:solidFill>
              <a:latin typeface="Arial" panose="020B0604020202020204" pitchFamily="34" charset="0"/>
              <a:ea typeface="ＭＳ Ｐゴシック" panose="020B0600070205080204" pitchFamily="50" charset="-128"/>
            </a:endParaRPr>
          </a:p>
          <a:p>
            <a:pPr marL="0" indent="0" fontAlgn="base">
              <a:spcAft>
                <a:spcPct val="0"/>
              </a:spcAft>
              <a:buNone/>
              <a:defRPr/>
            </a:pPr>
            <a:r>
              <a:rPr lang="ja-JP" altLang="en-US" sz="3600" b="1" dirty="0">
                <a:solidFill>
                  <a:srgbClr val="FF0000"/>
                </a:solidFill>
                <a:latin typeface="Arial" panose="020B0604020202020204" pitchFamily="34" charset="0"/>
                <a:ea typeface="ＭＳ Ｐゴシック" panose="020B0600070205080204" pitchFamily="50" charset="-128"/>
              </a:rPr>
              <a:t>たままだった。</a:t>
            </a:r>
          </a:p>
          <a:p>
            <a:pPr marL="0" indent="0" fontAlgn="base">
              <a:spcAft>
                <a:spcPct val="0"/>
              </a:spcAft>
              <a:buNone/>
              <a:defRPr/>
            </a:pPr>
            <a:endParaRPr lang="en-US" altLang="ja-JP" sz="4400" b="1" dirty="0">
              <a:solidFill>
                <a:srgbClr val="FF0000"/>
              </a:solidFill>
              <a:latin typeface="Arial" panose="020B0604020202020204" pitchFamily="34" charset="0"/>
              <a:ea typeface="ＭＳ Ｐゴシック" panose="020B0600070205080204" pitchFamily="50" charset="-128"/>
            </a:endParaRPr>
          </a:p>
          <a:p>
            <a:pPr marL="0" indent="0" fontAlgn="base">
              <a:spcBef>
                <a:spcPct val="20000"/>
              </a:spcBef>
              <a:spcAft>
                <a:spcPct val="0"/>
              </a:spcAft>
              <a:buNone/>
              <a:defRPr/>
            </a:pPr>
            <a:endParaRPr lang="en-US" altLang="ja-JP" sz="3200" b="1" kern="0" spc="-100" dirty="0">
              <a:solidFill>
                <a:srgbClr val="FF0000"/>
              </a:solidFill>
            </a:endParaRPr>
          </a:p>
          <a:p>
            <a:pPr marL="0" indent="0" fontAlgn="base">
              <a:spcBef>
                <a:spcPct val="20000"/>
              </a:spcBef>
              <a:spcAft>
                <a:spcPct val="0"/>
              </a:spcAft>
              <a:buNone/>
              <a:defRPr/>
            </a:pPr>
            <a:endParaRPr lang="en-US" altLang="ja-JP" sz="3200" b="1" kern="0" spc="-100" dirty="0">
              <a:solidFill>
                <a:srgbClr val="FF0000"/>
              </a:solidFill>
            </a:endParaRPr>
          </a:p>
          <a:p>
            <a:pPr marL="0" indent="0" fontAlgn="base">
              <a:spcBef>
                <a:spcPct val="20000"/>
              </a:spcBef>
              <a:spcAft>
                <a:spcPct val="0"/>
              </a:spcAft>
              <a:buNone/>
              <a:defRPr/>
            </a:pPr>
            <a:endParaRPr lang="en-US" altLang="ja-JP" sz="3200" b="1" kern="0" spc="-100" dirty="0">
              <a:solidFill>
                <a:srgbClr val="FF0000"/>
              </a:solidFill>
            </a:endParaRPr>
          </a:p>
          <a:p>
            <a:pPr marL="0" indent="0" fontAlgn="base">
              <a:spcBef>
                <a:spcPct val="20000"/>
              </a:spcBef>
              <a:spcAft>
                <a:spcPct val="0"/>
              </a:spcAft>
              <a:buNone/>
              <a:defRPr/>
            </a:pPr>
            <a:endParaRPr lang="en-US" altLang="ja-JP" sz="3200" b="1" kern="0" spc="-100" dirty="0">
              <a:solidFill>
                <a:srgbClr val="FF0000"/>
              </a:solidFill>
            </a:endParaRPr>
          </a:p>
          <a:p>
            <a:pPr marL="0" indent="0" fontAlgn="base">
              <a:spcBef>
                <a:spcPct val="20000"/>
              </a:spcBef>
              <a:spcAft>
                <a:spcPct val="0"/>
              </a:spcAft>
              <a:buNone/>
              <a:defRPr/>
            </a:pPr>
            <a:endParaRPr lang="en-US" altLang="ja-JP" sz="3200" b="1" kern="0" spc="-100" dirty="0">
              <a:solidFill>
                <a:srgbClr val="FF0000"/>
              </a:solidFill>
            </a:endParaRPr>
          </a:p>
        </p:txBody>
      </p:sp>
      <p:pic>
        <p:nvPicPr>
          <p:cNvPr id="4" name="図 3">
            <a:extLst>
              <a:ext uri="{FF2B5EF4-FFF2-40B4-BE49-F238E27FC236}">
                <a16:creationId xmlns:a16="http://schemas.microsoft.com/office/drawing/2014/main" id="{A8AF3E76-414A-4047-84EE-512D5F9CC516}"/>
              </a:ext>
            </a:extLst>
          </p:cNvPr>
          <p:cNvPicPr>
            <a:picLocks noChangeAspect="1"/>
          </p:cNvPicPr>
          <p:nvPr/>
        </p:nvPicPr>
        <p:blipFill>
          <a:blip r:embed="rId2"/>
          <a:stretch>
            <a:fillRect/>
          </a:stretch>
        </p:blipFill>
        <p:spPr>
          <a:xfrm>
            <a:off x="3519065" y="3389075"/>
            <a:ext cx="5602710" cy="3468925"/>
          </a:xfrm>
          <a:prstGeom prst="rect">
            <a:avLst/>
          </a:prstGeom>
        </p:spPr>
      </p:pic>
      <p:sp>
        <p:nvSpPr>
          <p:cNvPr id="6" name="AutoShape 6">
            <a:extLst>
              <a:ext uri="{FF2B5EF4-FFF2-40B4-BE49-F238E27FC236}">
                <a16:creationId xmlns:a16="http://schemas.microsoft.com/office/drawing/2014/main" id="{1D9DC308-E8F8-4366-A0BE-89E1215F9427}"/>
              </a:ext>
            </a:extLst>
          </p:cNvPr>
          <p:cNvSpPr>
            <a:spLocks noChangeArrowheads="1"/>
          </p:cNvSpPr>
          <p:nvPr/>
        </p:nvSpPr>
        <p:spPr bwMode="auto">
          <a:xfrm>
            <a:off x="5139592" y="826544"/>
            <a:ext cx="3915507" cy="1554480"/>
          </a:xfrm>
          <a:prstGeom prst="cloudCallout">
            <a:avLst>
              <a:gd name="adj1" fmla="val -35356"/>
              <a:gd name="adj2" fmla="val 41602"/>
            </a:avLst>
          </a:prstGeom>
          <a:solidFill>
            <a:srgbClr val="FFFF00"/>
          </a:solidFill>
          <a:ln w="9525">
            <a:solidFill>
              <a:srgbClr val="000000"/>
            </a:solidFill>
            <a:round/>
            <a:headEnd/>
            <a:tailEnd/>
          </a:ln>
        </p:spPr>
        <p:txBody>
          <a:bodyPr/>
          <a:lstStyle>
            <a:lvl1pPr marL="342900" indent="-342900">
              <a:spcBef>
                <a:spcPct val="20000"/>
              </a:spcBef>
              <a:buChar char="•"/>
              <a:defRPr kumimoji="1" sz="2400">
                <a:solidFill>
                  <a:srgbClr val="262673"/>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000">
                <a:solidFill>
                  <a:srgbClr val="262673"/>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a:solidFill>
                  <a:srgbClr val="262673"/>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600">
                <a:solidFill>
                  <a:srgbClr val="262673"/>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600">
                <a:solidFill>
                  <a:srgbClr val="262673"/>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600">
                <a:solidFill>
                  <a:srgbClr val="262673"/>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600">
                <a:solidFill>
                  <a:srgbClr val="262673"/>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600">
                <a:solidFill>
                  <a:srgbClr val="262673"/>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600">
                <a:solidFill>
                  <a:srgbClr val="262673"/>
                </a:solidFill>
                <a:latin typeface="Arial" panose="020B0604020202020204" pitchFamily="34" charset="0"/>
                <a:ea typeface="ＭＳ Ｐゴシック" panose="020B0600070205080204" pitchFamily="50" charset="-128"/>
              </a:defRPr>
            </a:lvl9pPr>
          </a:lstStyle>
          <a:p>
            <a:pPr algn="ctr" eaLnBrk="0" fontAlgn="base" hangingPunct="0">
              <a:spcAft>
                <a:spcPct val="0"/>
              </a:spcAft>
              <a:buNone/>
              <a:defRPr/>
            </a:pPr>
            <a:r>
              <a:rPr lang="ja-JP" altLang="en-US" sz="3200" b="1" kern="0" dirty="0">
                <a:solidFill>
                  <a:srgbClr val="0000FF"/>
                </a:solidFill>
              </a:rPr>
              <a:t>臨界事故がいっぱい</a:t>
            </a:r>
          </a:p>
        </p:txBody>
      </p:sp>
    </p:spTree>
    <p:extLst>
      <p:ext uri="{BB962C8B-B14F-4D97-AF65-F5344CB8AC3E}">
        <p14:creationId xmlns:p14="http://schemas.microsoft.com/office/powerpoint/2010/main" val="291335681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7957D4F-41CA-4283-A862-B0486120970C}"/>
              </a:ext>
            </a:extLst>
          </p:cNvPr>
          <p:cNvSpPr>
            <a:spLocks noGrp="1"/>
          </p:cNvSpPr>
          <p:nvPr>
            <p:ph type="title"/>
          </p:nvPr>
        </p:nvSpPr>
        <p:spPr>
          <a:xfrm>
            <a:off x="0" y="0"/>
            <a:ext cx="9144000" cy="939452"/>
          </a:xfrm>
          <a:solidFill>
            <a:srgbClr val="92D050">
              <a:alpha val="46000"/>
            </a:srgbClr>
          </a:solidFill>
        </p:spPr>
        <p:txBody>
          <a:bodyPr>
            <a:normAutofit fontScale="90000"/>
          </a:bodyPr>
          <a:lstStyle/>
          <a:p>
            <a:r>
              <a:rPr lang="ja-JP" altLang="en-US" sz="2400" b="1" dirty="0">
                <a:solidFill>
                  <a:srgbClr val="0070C0"/>
                </a:solidFill>
                <a:latin typeface="HGP明朝E" panose="02020900000000000000" pitchFamily="18" charset="-128"/>
                <a:ea typeface="HGP明朝E" panose="02020900000000000000" pitchFamily="18" charset="-128"/>
              </a:rPr>
              <a:t>　　　産業安全衛生活動百年の軌跡（安全運動の発展）　</a:t>
            </a:r>
            <a:br>
              <a:rPr lang="en-US" altLang="ja-JP" sz="2400" b="1" dirty="0">
                <a:latin typeface="HGP明朝E" panose="02020900000000000000" pitchFamily="18" charset="-128"/>
                <a:ea typeface="HGP明朝E" panose="02020900000000000000" pitchFamily="18" charset="-128"/>
              </a:rPr>
            </a:br>
            <a:r>
              <a:rPr lang="ja-JP" altLang="en-US" sz="4000" b="1" dirty="0">
                <a:latin typeface="HGP明朝E" panose="02020900000000000000" pitchFamily="18" charset="-128"/>
                <a:ea typeface="HGP明朝E" panose="02020900000000000000" pitchFamily="18" charset="-128"/>
              </a:rPr>
              <a:t>原発事故</a:t>
            </a:r>
            <a:r>
              <a:rPr lang="en-US" altLang="ja-JP" sz="4000" b="1" dirty="0">
                <a:latin typeface="HGP明朝E" panose="02020900000000000000" pitchFamily="18" charset="-128"/>
                <a:ea typeface="HGP明朝E" panose="02020900000000000000" pitchFamily="18" charset="-128"/>
              </a:rPr>
              <a:t>1970</a:t>
            </a:r>
            <a:r>
              <a:rPr lang="ja-JP" altLang="en-US" sz="4000" b="1" dirty="0">
                <a:latin typeface="HGP明朝E" panose="02020900000000000000" pitchFamily="18" charset="-128"/>
                <a:ea typeface="HGP明朝E" panose="02020900000000000000" pitchFamily="18" charset="-128"/>
              </a:rPr>
              <a:t>年代</a:t>
            </a:r>
            <a:endParaRPr lang="ja-JP" altLang="en-US" sz="2400" b="1" dirty="0">
              <a:latin typeface="HGP明朝E" panose="02020900000000000000" pitchFamily="18" charset="-128"/>
              <a:ea typeface="HGP明朝E" panose="02020900000000000000" pitchFamily="18" charset="-128"/>
            </a:endParaRPr>
          </a:p>
        </p:txBody>
      </p:sp>
      <p:sp>
        <p:nvSpPr>
          <p:cNvPr id="7" name="コンテンツ プレースホルダ 4">
            <a:extLst>
              <a:ext uri="{FF2B5EF4-FFF2-40B4-BE49-F238E27FC236}">
                <a16:creationId xmlns:a16="http://schemas.microsoft.com/office/drawing/2014/main" id="{D93C80A9-9ACA-4759-9AD7-5A9A08D9608B}"/>
              </a:ext>
            </a:extLst>
          </p:cNvPr>
          <p:cNvSpPr>
            <a:spLocks/>
          </p:cNvSpPr>
          <p:nvPr/>
        </p:nvSpPr>
        <p:spPr bwMode="auto">
          <a:xfrm>
            <a:off x="0" y="939452"/>
            <a:ext cx="4865487" cy="5918548"/>
          </a:xfrm>
          <a:prstGeom prst="rect">
            <a:avLst/>
          </a:prstGeom>
          <a:solidFill>
            <a:srgbClr val="FFFF99"/>
          </a:solidFill>
          <a:ln>
            <a:noFill/>
          </a:ln>
        </p:spPr>
        <p:txBody>
          <a:bodyPr/>
          <a:lstStyle>
            <a:lvl1pPr marL="342900" indent="-342900" algn="l" eaLnBrk="0" hangingPunct="0">
              <a:buChar char="•"/>
              <a:defRPr kumimoji="1" sz="2400">
                <a:solidFill>
                  <a:srgbClr val="262673"/>
                </a:solidFill>
                <a:latin typeface="Arial" charset="0"/>
                <a:ea typeface="ＭＳ Ｐゴシック" charset="-128"/>
              </a:defRPr>
            </a:lvl1pPr>
            <a:lvl2pPr marL="742950" indent="-285750" algn="l" eaLnBrk="0" hangingPunct="0">
              <a:buChar char="–"/>
              <a:defRPr kumimoji="1" sz="2000">
                <a:solidFill>
                  <a:srgbClr val="262673"/>
                </a:solidFill>
                <a:latin typeface="Arial" charset="0"/>
                <a:ea typeface="ＭＳ Ｐゴシック" charset="-128"/>
              </a:defRPr>
            </a:lvl2pPr>
            <a:lvl3pPr marL="1143000" indent="-228600" algn="l" eaLnBrk="0" hangingPunct="0">
              <a:buChar char="•"/>
              <a:defRPr kumimoji="1">
                <a:solidFill>
                  <a:srgbClr val="262673"/>
                </a:solidFill>
                <a:latin typeface="Arial" charset="0"/>
                <a:ea typeface="ＭＳ Ｐゴシック" charset="-128"/>
              </a:defRPr>
            </a:lvl3pPr>
            <a:lvl4pPr marL="1600200" indent="-228600" algn="l" eaLnBrk="0" hangingPunct="0">
              <a:buChar char="–"/>
              <a:defRPr kumimoji="1" sz="1600">
                <a:solidFill>
                  <a:srgbClr val="262673"/>
                </a:solidFill>
                <a:latin typeface="Arial" charset="0"/>
                <a:ea typeface="ＭＳ Ｐゴシック" charset="-128"/>
              </a:defRPr>
            </a:lvl4pPr>
            <a:lvl5pPr marL="2057400" indent="-228600" algn="l" eaLnBrk="0" hangingPunct="0">
              <a:buChar char="»"/>
              <a:defRPr kumimoji="1" sz="1600">
                <a:solidFill>
                  <a:srgbClr val="262673"/>
                </a:solidFill>
                <a:latin typeface="Arial" charset="0"/>
                <a:ea typeface="ＭＳ Ｐゴシック" charset="-128"/>
              </a:defRPr>
            </a:lvl5pPr>
            <a:lvl6pPr marL="2514600" indent="-228600" eaLnBrk="0" fontAlgn="base" hangingPunct="0">
              <a:spcBef>
                <a:spcPct val="20000"/>
              </a:spcBef>
              <a:spcAft>
                <a:spcPct val="0"/>
              </a:spcAft>
              <a:buChar char="»"/>
              <a:defRPr kumimoji="1" sz="1600">
                <a:solidFill>
                  <a:srgbClr val="262673"/>
                </a:solidFill>
                <a:latin typeface="Arial" charset="0"/>
                <a:ea typeface="ＭＳ Ｐゴシック" charset="-128"/>
              </a:defRPr>
            </a:lvl6pPr>
            <a:lvl7pPr marL="2971800" indent="-228600" eaLnBrk="0" fontAlgn="base" hangingPunct="0">
              <a:spcBef>
                <a:spcPct val="20000"/>
              </a:spcBef>
              <a:spcAft>
                <a:spcPct val="0"/>
              </a:spcAft>
              <a:buChar char="»"/>
              <a:defRPr kumimoji="1" sz="1600">
                <a:solidFill>
                  <a:srgbClr val="262673"/>
                </a:solidFill>
                <a:latin typeface="Arial" charset="0"/>
                <a:ea typeface="ＭＳ Ｐゴシック" charset="-128"/>
              </a:defRPr>
            </a:lvl7pPr>
            <a:lvl8pPr marL="3429000" indent="-228600" eaLnBrk="0" fontAlgn="base" hangingPunct="0">
              <a:spcBef>
                <a:spcPct val="20000"/>
              </a:spcBef>
              <a:spcAft>
                <a:spcPct val="0"/>
              </a:spcAft>
              <a:buChar char="»"/>
              <a:defRPr kumimoji="1" sz="1600">
                <a:solidFill>
                  <a:srgbClr val="262673"/>
                </a:solidFill>
                <a:latin typeface="Arial" charset="0"/>
                <a:ea typeface="ＭＳ Ｐゴシック" charset="-128"/>
              </a:defRPr>
            </a:lvl8pPr>
            <a:lvl9pPr marL="3886200" indent="-228600" eaLnBrk="0" fontAlgn="base" hangingPunct="0">
              <a:spcBef>
                <a:spcPct val="20000"/>
              </a:spcBef>
              <a:spcAft>
                <a:spcPct val="0"/>
              </a:spcAft>
              <a:buChar char="»"/>
              <a:defRPr kumimoji="1" sz="1600">
                <a:solidFill>
                  <a:srgbClr val="262673"/>
                </a:solidFill>
                <a:latin typeface="Arial" charset="0"/>
                <a:ea typeface="ＭＳ Ｐゴシック" charset="-128"/>
              </a:defRPr>
            </a:lvl9pPr>
          </a:lstStyle>
          <a:p>
            <a:pPr marL="0" indent="0" fontAlgn="base">
              <a:spcBef>
                <a:spcPct val="20000"/>
              </a:spcBef>
              <a:spcAft>
                <a:spcPct val="0"/>
              </a:spcAft>
              <a:buNone/>
              <a:defRPr/>
            </a:pPr>
            <a:r>
              <a:rPr lang="en-US" altLang="ja-JP" sz="2800" b="1" dirty="0">
                <a:solidFill>
                  <a:srgbClr val="FF0000"/>
                </a:solidFill>
                <a:latin typeface="Arial" panose="020B0604020202020204" pitchFamily="34" charset="0"/>
                <a:ea typeface="ＭＳ Ｐゴシック" panose="020B0600070205080204" pitchFamily="50" charset="-128"/>
              </a:rPr>
              <a:t>1979</a:t>
            </a:r>
            <a:r>
              <a:rPr lang="ja-JP" altLang="en-US" sz="2800" b="1" dirty="0">
                <a:solidFill>
                  <a:srgbClr val="FF0000"/>
                </a:solidFill>
                <a:latin typeface="Arial" panose="020B0604020202020204" pitchFamily="34" charset="0"/>
                <a:ea typeface="ＭＳ Ｐゴシック" panose="020B0600070205080204" pitchFamily="50" charset="-128"/>
              </a:rPr>
              <a:t>年</a:t>
            </a:r>
            <a:r>
              <a:rPr lang="en-US" altLang="ja-JP" sz="2800" b="1" dirty="0">
                <a:solidFill>
                  <a:srgbClr val="FF0000"/>
                </a:solidFill>
                <a:latin typeface="Arial" panose="020B0604020202020204" pitchFamily="34" charset="0"/>
                <a:ea typeface="ＭＳ Ｐゴシック" panose="020B0600070205080204" pitchFamily="50" charset="-128"/>
              </a:rPr>
              <a:t>3</a:t>
            </a:r>
            <a:r>
              <a:rPr lang="ja-JP" altLang="en-US" sz="2800" b="1" dirty="0">
                <a:solidFill>
                  <a:srgbClr val="FF0000"/>
                </a:solidFill>
                <a:latin typeface="Arial" panose="020B0604020202020204" pitchFamily="34" charset="0"/>
                <a:ea typeface="ＭＳ Ｐゴシック" panose="020B0600070205080204" pitchFamily="50" charset="-128"/>
              </a:rPr>
              <a:t>月</a:t>
            </a:r>
            <a:r>
              <a:rPr lang="en-US" altLang="ja-JP" sz="2800" b="1" dirty="0">
                <a:solidFill>
                  <a:srgbClr val="FF0000"/>
                </a:solidFill>
                <a:latin typeface="Arial" panose="020B0604020202020204" pitchFamily="34" charset="0"/>
                <a:ea typeface="ＭＳ Ｐゴシック" panose="020B0600070205080204" pitchFamily="50" charset="-128"/>
              </a:rPr>
              <a:t>28</a:t>
            </a:r>
            <a:r>
              <a:rPr lang="ja-JP" altLang="en-US" sz="2800" b="1" dirty="0">
                <a:solidFill>
                  <a:srgbClr val="FF0000"/>
                </a:solidFill>
                <a:latin typeface="Arial" panose="020B0604020202020204" pitchFamily="34" charset="0"/>
                <a:ea typeface="ＭＳ Ｐゴシック" panose="020B0600070205080204" pitchFamily="50" charset="-128"/>
              </a:rPr>
              <a:t>日、</a:t>
            </a:r>
            <a:endParaRPr lang="en-US" altLang="ja-JP" sz="2800" b="1" dirty="0">
              <a:solidFill>
                <a:srgbClr val="FF0000"/>
              </a:solidFill>
              <a:latin typeface="Arial" panose="020B0604020202020204" pitchFamily="34" charset="0"/>
              <a:ea typeface="ＭＳ Ｐゴシック" panose="020B0600070205080204" pitchFamily="50" charset="-128"/>
            </a:endParaRPr>
          </a:p>
          <a:p>
            <a:pPr marL="0" indent="0" fontAlgn="base">
              <a:spcBef>
                <a:spcPct val="20000"/>
              </a:spcBef>
              <a:spcAft>
                <a:spcPct val="0"/>
              </a:spcAft>
              <a:buNone/>
              <a:defRPr/>
            </a:pPr>
            <a:r>
              <a:rPr lang="ja-JP" altLang="en-US" sz="2800" b="1" dirty="0">
                <a:solidFill>
                  <a:srgbClr val="FF0000"/>
                </a:solidFill>
                <a:latin typeface="Arial" panose="020B0604020202020204" pitchFamily="34" charset="0"/>
                <a:ea typeface="ＭＳ Ｐゴシック" panose="020B0600070205080204" pitchFamily="50" charset="-128"/>
              </a:rPr>
              <a:t>米国ペンシルベニア州</a:t>
            </a:r>
            <a:endParaRPr lang="en-US" altLang="ja-JP" sz="2800" b="1" dirty="0">
              <a:solidFill>
                <a:srgbClr val="FF0000"/>
              </a:solidFill>
              <a:latin typeface="Arial" panose="020B0604020202020204" pitchFamily="34" charset="0"/>
              <a:ea typeface="ＭＳ Ｐゴシック" panose="020B0600070205080204" pitchFamily="50" charset="-128"/>
            </a:endParaRPr>
          </a:p>
          <a:p>
            <a:pPr marL="0" indent="0" fontAlgn="base">
              <a:spcBef>
                <a:spcPct val="20000"/>
              </a:spcBef>
              <a:spcAft>
                <a:spcPct val="0"/>
              </a:spcAft>
              <a:buNone/>
              <a:defRPr/>
            </a:pPr>
            <a:r>
              <a:rPr lang="ja-JP" altLang="en-US" sz="2800" b="1" dirty="0">
                <a:solidFill>
                  <a:srgbClr val="002060"/>
                </a:solidFill>
                <a:latin typeface="Arial" panose="020B0604020202020204" pitchFamily="34" charset="0"/>
                <a:ea typeface="ＭＳ Ｐゴシック" panose="020B0600070205080204" pitchFamily="50" charset="-128"/>
              </a:rPr>
              <a:t>スリーマイルアイランド原子力発電所</a:t>
            </a:r>
            <a:r>
              <a:rPr lang="ja-JP" altLang="en-US" sz="2800" b="1" dirty="0">
                <a:solidFill>
                  <a:srgbClr val="FF0000"/>
                </a:solidFill>
                <a:latin typeface="Arial" panose="020B0604020202020204" pitchFamily="34" charset="0"/>
                <a:ea typeface="ＭＳ Ｐゴシック" panose="020B0600070205080204" pitchFamily="50" charset="-128"/>
              </a:rPr>
              <a:t>の</a:t>
            </a:r>
            <a:r>
              <a:rPr lang="en-US" altLang="ja-JP" sz="2800" b="1" dirty="0">
                <a:solidFill>
                  <a:srgbClr val="FF0000"/>
                </a:solidFill>
                <a:latin typeface="Arial" panose="020B0604020202020204" pitchFamily="34" charset="0"/>
                <a:ea typeface="ＭＳ Ｐゴシック" panose="020B0600070205080204" pitchFamily="50" charset="-128"/>
              </a:rPr>
              <a:t>2</a:t>
            </a:r>
            <a:r>
              <a:rPr lang="ja-JP" altLang="en-US" sz="2800" b="1" dirty="0">
                <a:solidFill>
                  <a:srgbClr val="FF0000"/>
                </a:solidFill>
                <a:latin typeface="Arial" panose="020B0604020202020204" pitchFamily="34" charset="0"/>
                <a:ea typeface="ＭＳ Ｐゴシック" panose="020B0600070205080204" pitchFamily="50" charset="-128"/>
              </a:rPr>
              <a:t>号機で、蒸気発生器に冷却水を送り込む主給水ポンプの停止により、原子炉内の冷却水が減少して、炉心の上部が蒸気中に露出し、燃料や構造物の溶融に至りました。</a:t>
            </a:r>
            <a:endParaRPr lang="en-US" altLang="ja-JP" sz="2800" b="1" dirty="0">
              <a:solidFill>
                <a:srgbClr val="FF0000"/>
              </a:solidFill>
              <a:latin typeface="Arial" panose="020B0604020202020204" pitchFamily="34" charset="0"/>
              <a:ea typeface="ＭＳ Ｐゴシック" panose="020B0600070205080204" pitchFamily="50" charset="-128"/>
            </a:endParaRPr>
          </a:p>
          <a:p>
            <a:pPr marL="0" indent="0" fontAlgn="base">
              <a:spcBef>
                <a:spcPct val="20000"/>
              </a:spcBef>
              <a:spcAft>
                <a:spcPct val="0"/>
              </a:spcAft>
              <a:buNone/>
              <a:defRPr/>
            </a:pPr>
            <a:endParaRPr lang="en-US" altLang="ja-JP" sz="2000" b="1" kern="0" spc="-100" dirty="0">
              <a:solidFill>
                <a:srgbClr val="FF0000"/>
              </a:solidFill>
            </a:endParaRPr>
          </a:p>
          <a:p>
            <a:pPr marL="0" indent="0" fontAlgn="base">
              <a:spcBef>
                <a:spcPct val="20000"/>
              </a:spcBef>
              <a:spcAft>
                <a:spcPct val="0"/>
              </a:spcAft>
              <a:buNone/>
              <a:defRPr/>
            </a:pPr>
            <a:r>
              <a:rPr lang="ja-JP" altLang="en-US" sz="2800" b="1" kern="0" spc="-100" dirty="0">
                <a:solidFill>
                  <a:srgbClr val="0070C0"/>
                </a:solidFill>
              </a:rPr>
              <a:t>非常用炉心冷却装置 </a:t>
            </a:r>
            <a:r>
              <a:rPr lang="en-US" altLang="ja-JP" sz="2800" b="1" kern="0" spc="-100" dirty="0">
                <a:solidFill>
                  <a:srgbClr val="0070C0"/>
                </a:solidFill>
              </a:rPr>
              <a:t>(ECCS) </a:t>
            </a:r>
            <a:r>
              <a:rPr lang="ja-JP" altLang="en-US" sz="2800" b="1" kern="0" spc="-100" dirty="0">
                <a:solidFill>
                  <a:srgbClr val="0070C0"/>
                </a:solidFill>
              </a:rPr>
              <a:t>を手動で停止した。</a:t>
            </a:r>
            <a:endParaRPr lang="en-US" altLang="ja-JP" sz="2800" b="1" kern="0" spc="-100" dirty="0">
              <a:solidFill>
                <a:srgbClr val="0070C0"/>
              </a:solidFill>
            </a:endParaRPr>
          </a:p>
          <a:p>
            <a:pPr marL="0" indent="0" fontAlgn="base">
              <a:spcBef>
                <a:spcPct val="20000"/>
              </a:spcBef>
              <a:spcAft>
                <a:spcPct val="0"/>
              </a:spcAft>
              <a:buNone/>
              <a:defRPr/>
            </a:pPr>
            <a:endParaRPr lang="en-US" altLang="ja-JP" sz="2800" b="1" kern="0" spc="-100" dirty="0">
              <a:solidFill>
                <a:srgbClr val="FF0000"/>
              </a:solidFill>
            </a:endParaRPr>
          </a:p>
          <a:p>
            <a:pPr marL="0" indent="0" fontAlgn="base">
              <a:spcBef>
                <a:spcPct val="20000"/>
              </a:spcBef>
              <a:spcAft>
                <a:spcPct val="0"/>
              </a:spcAft>
              <a:buNone/>
              <a:defRPr/>
            </a:pPr>
            <a:endParaRPr lang="en-US" altLang="ja-JP" sz="3200" b="1" kern="0" spc="-100" dirty="0">
              <a:solidFill>
                <a:srgbClr val="FF0000"/>
              </a:solidFill>
            </a:endParaRPr>
          </a:p>
        </p:txBody>
      </p:sp>
      <p:pic>
        <p:nvPicPr>
          <p:cNvPr id="5" name="図 4">
            <a:extLst>
              <a:ext uri="{FF2B5EF4-FFF2-40B4-BE49-F238E27FC236}">
                <a16:creationId xmlns:a16="http://schemas.microsoft.com/office/drawing/2014/main" id="{909E82CE-E748-489F-9144-8B886B6083CA}"/>
              </a:ext>
            </a:extLst>
          </p:cNvPr>
          <p:cNvPicPr>
            <a:picLocks noChangeAspect="1"/>
          </p:cNvPicPr>
          <p:nvPr/>
        </p:nvPicPr>
        <p:blipFill>
          <a:blip r:embed="rId2"/>
          <a:stretch>
            <a:fillRect/>
          </a:stretch>
        </p:blipFill>
        <p:spPr>
          <a:xfrm>
            <a:off x="4865487" y="1878903"/>
            <a:ext cx="4278513" cy="4979097"/>
          </a:xfrm>
          <a:prstGeom prst="rect">
            <a:avLst/>
          </a:prstGeom>
        </p:spPr>
      </p:pic>
      <p:sp>
        <p:nvSpPr>
          <p:cNvPr id="6" name="AutoShape 6">
            <a:extLst>
              <a:ext uri="{FF2B5EF4-FFF2-40B4-BE49-F238E27FC236}">
                <a16:creationId xmlns:a16="http://schemas.microsoft.com/office/drawing/2014/main" id="{1D9DC308-E8F8-4366-A0BE-89E1215F9427}"/>
              </a:ext>
            </a:extLst>
          </p:cNvPr>
          <p:cNvSpPr>
            <a:spLocks noChangeArrowheads="1"/>
          </p:cNvSpPr>
          <p:nvPr/>
        </p:nvSpPr>
        <p:spPr bwMode="auto">
          <a:xfrm>
            <a:off x="5228493" y="162212"/>
            <a:ext cx="3915507" cy="1554480"/>
          </a:xfrm>
          <a:prstGeom prst="cloudCallout">
            <a:avLst>
              <a:gd name="adj1" fmla="val -35356"/>
              <a:gd name="adj2" fmla="val 41602"/>
            </a:avLst>
          </a:prstGeom>
          <a:solidFill>
            <a:srgbClr val="FFFF00"/>
          </a:solidFill>
          <a:ln w="9525">
            <a:solidFill>
              <a:srgbClr val="000000"/>
            </a:solidFill>
            <a:round/>
            <a:headEnd/>
            <a:tailEnd/>
          </a:ln>
        </p:spPr>
        <p:txBody>
          <a:bodyPr/>
          <a:lstStyle>
            <a:lvl1pPr marL="342900" indent="-342900">
              <a:spcBef>
                <a:spcPct val="20000"/>
              </a:spcBef>
              <a:buChar char="•"/>
              <a:defRPr kumimoji="1" sz="2400">
                <a:solidFill>
                  <a:srgbClr val="262673"/>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000">
                <a:solidFill>
                  <a:srgbClr val="262673"/>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a:solidFill>
                  <a:srgbClr val="262673"/>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600">
                <a:solidFill>
                  <a:srgbClr val="262673"/>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600">
                <a:solidFill>
                  <a:srgbClr val="262673"/>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600">
                <a:solidFill>
                  <a:srgbClr val="262673"/>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600">
                <a:solidFill>
                  <a:srgbClr val="262673"/>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600">
                <a:solidFill>
                  <a:srgbClr val="262673"/>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600">
                <a:solidFill>
                  <a:srgbClr val="262673"/>
                </a:solidFill>
                <a:latin typeface="Arial" panose="020B0604020202020204" pitchFamily="34" charset="0"/>
                <a:ea typeface="ＭＳ Ｐゴシック" panose="020B0600070205080204" pitchFamily="50" charset="-128"/>
              </a:defRPr>
            </a:lvl9pPr>
          </a:lstStyle>
          <a:p>
            <a:pPr algn="ctr" eaLnBrk="0" fontAlgn="base" hangingPunct="0">
              <a:spcAft>
                <a:spcPct val="0"/>
              </a:spcAft>
              <a:buNone/>
              <a:defRPr/>
            </a:pPr>
            <a:r>
              <a:rPr lang="ja-JP" altLang="en-US" sz="3200" b="1" kern="0" dirty="0">
                <a:solidFill>
                  <a:srgbClr val="0000FF"/>
                </a:solidFill>
              </a:rPr>
              <a:t>臨界事故がいっぱい</a:t>
            </a:r>
          </a:p>
        </p:txBody>
      </p:sp>
    </p:spTree>
    <p:extLst>
      <p:ext uri="{BB962C8B-B14F-4D97-AF65-F5344CB8AC3E}">
        <p14:creationId xmlns:p14="http://schemas.microsoft.com/office/powerpoint/2010/main" val="3101609640"/>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7957D4F-41CA-4283-A862-B0486120970C}"/>
              </a:ext>
            </a:extLst>
          </p:cNvPr>
          <p:cNvSpPr>
            <a:spLocks noGrp="1"/>
          </p:cNvSpPr>
          <p:nvPr>
            <p:ph type="title"/>
          </p:nvPr>
        </p:nvSpPr>
        <p:spPr>
          <a:xfrm>
            <a:off x="-1" y="0"/>
            <a:ext cx="9144001" cy="914400"/>
          </a:xfrm>
          <a:solidFill>
            <a:srgbClr val="92D050">
              <a:alpha val="38000"/>
            </a:srgbClr>
          </a:solidFill>
        </p:spPr>
        <p:txBody>
          <a:bodyPr>
            <a:normAutofit fontScale="90000"/>
          </a:bodyPr>
          <a:lstStyle/>
          <a:p>
            <a:r>
              <a:rPr lang="ja-JP" altLang="en-US" sz="2400" b="1" dirty="0">
                <a:solidFill>
                  <a:srgbClr val="0070C0"/>
                </a:solidFill>
                <a:latin typeface="HGP明朝E" panose="02020900000000000000" pitchFamily="18" charset="-128"/>
                <a:ea typeface="HGP明朝E" panose="02020900000000000000" pitchFamily="18" charset="-128"/>
              </a:rPr>
              <a:t>　　　産業安全衛生活動百年の軌跡（安全運動の発展）　</a:t>
            </a:r>
            <a:br>
              <a:rPr lang="en-US" altLang="ja-JP" sz="2400" b="1" dirty="0">
                <a:latin typeface="HGP明朝E" panose="02020900000000000000" pitchFamily="18" charset="-128"/>
                <a:ea typeface="HGP明朝E" panose="02020900000000000000" pitchFamily="18" charset="-128"/>
              </a:rPr>
            </a:br>
            <a:r>
              <a:rPr lang="ja-JP" altLang="en-US" sz="4000" b="1" dirty="0">
                <a:latin typeface="HGP明朝E" panose="02020900000000000000" pitchFamily="18" charset="-128"/>
                <a:ea typeface="HGP明朝E" panose="02020900000000000000" pitchFamily="18" charset="-128"/>
              </a:rPr>
              <a:t>原発事故</a:t>
            </a:r>
            <a:r>
              <a:rPr lang="en-US" altLang="ja-JP" sz="4000" b="1" dirty="0">
                <a:latin typeface="HGP明朝E" panose="02020900000000000000" pitchFamily="18" charset="-128"/>
                <a:ea typeface="HGP明朝E" panose="02020900000000000000" pitchFamily="18" charset="-128"/>
              </a:rPr>
              <a:t>1980</a:t>
            </a:r>
            <a:r>
              <a:rPr lang="ja-JP" altLang="en-US" sz="4000" b="1" dirty="0">
                <a:latin typeface="HGP明朝E" panose="02020900000000000000" pitchFamily="18" charset="-128"/>
                <a:ea typeface="HGP明朝E" panose="02020900000000000000" pitchFamily="18" charset="-128"/>
              </a:rPr>
              <a:t>年代</a:t>
            </a:r>
            <a:endParaRPr lang="ja-JP" altLang="en-US" sz="2400" b="1" dirty="0">
              <a:latin typeface="HGP明朝E" panose="02020900000000000000" pitchFamily="18" charset="-128"/>
              <a:ea typeface="HGP明朝E" panose="02020900000000000000" pitchFamily="18" charset="-128"/>
            </a:endParaRPr>
          </a:p>
        </p:txBody>
      </p:sp>
      <p:sp>
        <p:nvSpPr>
          <p:cNvPr id="7" name="コンテンツ プレースホルダ 4">
            <a:extLst>
              <a:ext uri="{FF2B5EF4-FFF2-40B4-BE49-F238E27FC236}">
                <a16:creationId xmlns:a16="http://schemas.microsoft.com/office/drawing/2014/main" id="{D93C80A9-9ACA-4759-9AD7-5A9A08D9608B}"/>
              </a:ext>
            </a:extLst>
          </p:cNvPr>
          <p:cNvSpPr>
            <a:spLocks/>
          </p:cNvSpPr>
          <p:nvPr/>
        </p:nvSpPr>
        <p:spPr bwMode="auto">
          <a:xfrm>
            <a:off x="0" y="914400"/>
            <a:ext cx="9144000" cy="5943600"/>
          </a:xfrm>
          <a:prstGeom prst="rect">
            <a:avLst/>
          </a:prstGeom>
          <a:solidFill>
            <a:srgbClr val="FFFF99"/>
          </a:solidFill>
          <a:ln>
            <a:noFill/>
          </a:ln>
        </p:spPr>
        <p:txBody>
          <a:bodyPr/>
          <a:lstStyle>
            <a:lvl1pPr marL="342900" indent="-342900" algn="l" eaLnBrk="0" hangingPunct="0">
              <a:buChar char="•"/>
              <a:defRPr kumimoji="1" sz="2400">
                <a:solidFill>
                  <a:srgbClr val="262673"/>
                </a:solidFill>
                <a:latin typeface="Arial" charset="0"/>
                <a:ea typeface="ＭＳ Ｐゴシック" charset="-128"/>
              </a:defRPr>
            </a:lvl1pPr>
            <a:lvl2pPr marL="742950" indent="-285750" algn="l" eaLnBrk="0" hangingPunct="0">
              <a:buChar char="–"/>
              <a:defRPr kumimoji="1" sz="2000">
                <a:solidFill>
                  <a:srgbClr val="262673"/>
                </a:solidFill>
                <a:latin typeface="Arial" charset="0"/>
                <a:ea typeface="ＭＳ Ｐゴシック" charset="-128"/>
              </a:defRPr>
            </a:lvl2pPr>
            <a:lvl3pPr marL="1143000" indent="-228600" algn="l" eaLnBrk="0" hangingPunct="0">
              <a:buChar char="•"/>
              <a:defRPr kumimoji="1">
                <a:solidFill>
                  <a:srgbClr val="262673"/>
                </a:solidFill>
                <a:latin typeface="Arial" charset="0"/>
                <a:ea typeface="ＭＳ Ｐゴシック" charset="-128"/>
              </a:defRPr>
            </a:lvl3pPr>
            <a:lvl4pPr marL="1600200" indent="-228600" algn="l" eaLnBrk="0" hangingPunct="0">
              <a:buChar char="–"/>
              <a:defRPr kumimoji="1" sz="1600">
                <a:solidFill>
                  <a:srgbClr val="262673"/>
                </a:solidFill>
                <a:latin typeface="Arial" charset="0"/>
                <a:ea typeface="ＭＳ Ｐゴシック" charset="-128"/>
              </a:defRPr>
            </a:lvl4pPr>
            <a:lvl5pPr marL="2057400" indent="-228600" algn="l" eaLnBrk="0" hangingPunct="0">
              <a:buChar char="»"/>
              <a:defRPr kumimoji="1" sz="1600">
                <a:solidFill>
                  <a:srgbClr val="262673"/>
                </a:solidFill>
                <a:latin typeface="Arial" charset="0"/>
                <a:ea typeface="ＭＳ Ｐゴシック" charset="-128"/>
              </a:defRPr>
            </a:lvl5pPr>
            <a:lvl6pPr marL="2514600" indent="-228600" eaLnBrk="0" fontAlgn="base" hangingPunct="0">
              <a:spcBef>
                <a:spcPct val="20000"/>
              </a:spcBef>
              <a:spcAft>
                <a:spcPct val="0"/>
              </a:spcAft>
              <a:buChar char="»"/>
              <a:defRPr kumimoji="1" sz="1600">
                <a:solidFill>
                  <a:srgbClr val="262673"/>
                </a:solidFill>
                <a:latin typeface="Arial" charset="0"/>
                <a:ea typeface="ＭＳ Ｐゴシック" charset="-128"/>
              </a:defRPr>
            </a:lvl6pPr>
            <a:lvl7pPr marL="2971800" indent="-228600" eaLnBrk="0" fontAlgn="base" hangingPunct="0">
              <a:spcBef>
                <a:spcPct val="20000"/>
              </a:spcBef>
              <a:spcAft>
                <a:spcPct val="0"/>
              </a:spcAft>
              <a:buChar char="»"/>
              <a:defRPr kumimoji="1" sz="1600">
                <a:solidFill>
                  <a:srgbClr val="262673"/>
                </a:solidFill>
                <a:latin typeface="Arial" charset="0"/>
                <a:ea typeface="ＭＳ Ｐゴシック" charset="-128"/>
              </a:defRPr>
            </a:lvl7pPr>
            <a:lvl8pPr marL="3429000" indent="-228600" eaLnBrk="0" fontAlgn="base" hangingPunct="0">
              <a:spcBef>
                <a:spcPct val="20000"/>
              </a:spcBef>
              <a:spcAft>
                <a:spcPct val="0"/>
              </a:spcAft>
              <a:buChar char="»"/>
              <a:defRPr kumimoji="1" sz="1600">
                <a:solidFill>
                  <a:srgbClr val="262673"/>
                </a:solidFill>
                <a:latin typeface="Arial" charset="0"/>
                <a:ea typeface="ＭＳ Ｐゴシック" charset="-128"/>
              </a:defRPr>
            </a:lvl8pPr>
            <a:lvl9pPr marL="3886200" indent="-228600" eaLnBrk="0" fontAlgn="base" hangingPunct="0">
              <a:spcBef>
                <a:spcPct val="20000"/>
              </a:spcBef>
              <a:spcAft>
                <a:spcPct val="0"/>
              </a:spcAft>
              <a:buChar char="»"/>
              <a:defRPr kumimoji="1" sz="1600">
                <a:solidFill>
                  <a:srgbClr val="262673"/>
                </a:solidFill>
                <a:latin typeface="Arial" charset="0"/>
                <a:ea typeface="ＭＳ Ｐゴシック" charset="-128"/>
              </a:defRPr>
            </a:lvl9pPr>
          </a:lstStyle>
          <a:p>
            <a:pPr marL="0" indent="0" fontAlgn="base">
              <a:spcBef>
                <a:spcPct val="20000"/>
              </a:spcBef>
              <a:spcAft>
                <a:spcPct val="0"/>
              </a:spcAft>
              <a:buNone/>
              <a:defRPr/>
            </a:pPr>
            <a:r>
              <a:rPr lang="en-US" altLang="ja-JP" sz="3200" b="1" dirty="0">
                <a:solidFill>
                  <a:srgbClr val="FF0000"/>
                </a:solidFill>
                <a:latin typeface="Arial" panose="020B0604020202020204" pitchFamily="34" charset="0"/>
                <a:ea typeface="ＭＳ Ｐゴシック" panose="020B0600070205080204" pitchFamily="50" charset="-128"/>
              </a:rPr>
              <a:t>1986</a:t>
            </a:r>
            <a:r>
              <a:rPr lang="ja-JP" altLang="en-US" sz="3200" b="1" dirty="0">
                <a:solidFill>
                  <a:srgbClr val="FF0000"/>
                </a:solidFill>
                <a:latin typeface="Arial" panose="020B0604020202020204" pitchFamily="34" charset="0"/>
                <a:ea typeface="ＭＳ Ｐゴシック" panose="020B0600070205080204" pitchFamily="50" charset="-128"/>
              </a:rPr>
              <a:t>年</a:t>
            </a:r>
            <a:r>
              <a:rPr lang="en-US" altLang="ja-JP" sz="3200" b="1" dirty="0">
                <a:solidFill>
                  <a:srgbClr val="FF0000"/>
                </a:solidFill>
                <a:latin typeface="Arial" panose="020B0604020202020204" pitchFamily="34" charset="0"/>
                <a:ea typeface="ＭＳ Ｐゴシック" panose="020B0600070205080204" pitchFamily="50" charset="-128"/>
              </a:rPr>
              <a:t>4</a:t>
            </a:r>
            <a:r>
              <a:rPr lang="ja-JP" altLang="en-US" sz="3200" b="1" dirty="0">
                <a:solidFill>
                  <a:srgbClr val="FF0000"/>
                </a:solidFill>
                <a:latin typeface="Arial" panose="020B0604020202020204" pitchFamily="34" charset="0"/>
                <a:ea typeface="ＭＳ Ｐゴシック" panose="020B0600070205080204" pitchFamily="50" charset="-128"/>
              </a:rPr>
              <a:t>月</a:t>
            </a:r>
            <a:r>
              <a:rPr lang="en-US" altLang="ja-JP" sz="3200" b="1" dirty="0">
                <a:solidFill>
                  <a:srgbClr val="FF0000"/>
                </a:solidFill>
                <a:latin typeface="Arial" panose="020B0604020202020204" pitchFamily="34" charset="0"/>
                <a:ea typeface="ＭＳ Ｐゴシック" panose="020B0600070205080204" pitchFamily="50" charset="-128"/>
              </a:rPr>
              <a:t>26</a:t>
            </a:r>
            <a:r>
              <a:rPr lang="ja-JP" altLang="en-US" sz="3200" b="1" dirty="0">
                <a:solidFill>
                  <a:srgbClr val="FF0000"/>
                </a:solidFill>
                <a:latin typeface="Arial" panose="020B0604020202020204" pitchFamily="34" charset="0"/>
                <a:ea typeface="ＭＳ Ｐゴシック" panose="020B0600070205080204" pitchFamily="50" charset="-128"/>
              </a:rPr>
              <a:t>日</a:t>
            </a:r>
          </a:p>
          <a:p>
            <a:pPr marL="0" indent="0" fontAlgn="base">
              <a:spcBef>
                <a:spcPct val="20000"/>
              </a:spcBef>
              <a:spcAft>
                <a:spcPct val="0"/>
              </a:spcAft>
              <a:buNone/>
              <a:defRPr/>
            </a:pPr>
            <a:r>
              <a:rPr lang="ja-JP" altLang="en-US" sz="3200" b="1" dirty="0">
                <a:solidFill>
                  <a:srgbClr val="FF0000"/>
                </a:solidFill>
                <a:latin typeface="Arial" panose="020B0604020202020204" pitchFamily="34" charset="0"/>
                <a:ea typeface="ＭＳ Ｐゴシック" panose="020B0600070205080204" pitchFamily="50" charset="-128"/>
              </a:rPr>
              <a:t>ソビエト連邦（ウクライナ）の</a:t>
            </a:r>
            <a:endParaRPr lang="en-US" altLang="ja-JP" sz="3200" b="1" dirty="0">
              <a:solidFill>
                <a:srgbClr val="FF0000"/>
              </a:solidFill>
              <a:latin typeface="Arial" panose="020B0604020202020204" pitchFamily="34" charset="0"/>
              <a:ea typeface="ＭＳ Ｐゴシック" panose="020B0600070205080204" pitchFamily="50" charset="-128"/>
            </a:endParaRPr>
          </a:p>
          <a:p>
            <a:pPr marL="0" indent="0" fontAlgn="base">
              <a:spcBef>
                <a:spcPct val="20000"/>
              </a:spcBef>
              <a:spcAft>
                <a:spcPct val="0"/>
              </a:spcAft>
              <a:buNone/>
              <a:defRPr/>
            </a:pPr>
            <a:r>
              <a:rPr lang="ja-JP" altLang="en-US" sz="3200" b="1" dirty="0">
                <a:solidFill>
                  <a:srgbClr val="002060"/>
                </a:solidFill>
                <a:latin typeface="Arial" panose="020B0604020202020204" pitchFamily="34" charset="0"/>
                <a:ea typeface="ＭＳ Ｐゴシック" panose="020B0600070205080204" pitchFamily="50" charset="-128"/>
              </a:rPr>
              <a:t>チェルノブイリ原子力発電所</a:t>
            </a:r>
            <a:r>
              <a:rPr lang="en-US" altLang="ja-JP" sz="3200" b="1" dirty="0">
                <a:solidFill>
                  <a:srgbClr val="FF0000"/>
                </a:solidFill>
                <a:latin typeface="Arial" panose="020B0604020202020204" pitchFamily="34" charset="0"/>
                <a:ea typeface="ＭＳ Ｐゴシック" panose="020B0600070205080204" pitchFamily="50" charset="-128"/>
              </a:rPr>
              <a:t>4</a:t>
            </a:r>
            <a:r>
              <a:rPr lang="ja-JP" altLang="en-US" sz="3200" b="1" dirty="0">
                <a:solidFill>
                  <a:srgbClr val="FF0000"/>
                </a:solidFill>
                <a:latin typeface="Arial" panose="020B0604020202020204" pitchFamily="34" charset="0"/>
                <a:ea typeface="ＭＳ Ｐゴシック" panose="020B0600070205080204" pitchFamily="50" charset="-128"/>
              </a:rPr>
              <a:t>号炉が炉心溶融</a:t>
            </a:r>
            <a:endParaRPr lang="en-US" altLang="ja-JP" sz="3200" b="1" dirty="0">
              <a:solidFill>
                <a:srgbClr val="FF0000"/>
              </a:solidFill>
              <a:latin typeface="Arial" panose="020B0604020202020204" pitchFamily="34" charset="0"/>
              <a:ea typeface="ＭＳ Ｐゴシック" panose="020B0600070205080204" pitchFamily="50" charset="-128"/>
            </a:endParaRPr>
          </a:p>
          <a:p>
            <a:pPr marL="0" indent="0" fontAlgn="base">
              <a:spcBef>
                <a:spcPct val="20000"/>
              </a:spcBef>
              <a:spcAft>
                <a:spcPct val="0"/>
              </a:spcAft>
              <a:buNone/>
              <a:defRPr/>
            </a:pPr>
            <a:r>
              <a:rPr lang="ja-JP" altLang="en-US" sz="3200" b="1" dirty="0">
                <a:solidFill>
                  <a:srgbClr val="FF0000"/>
                </a:solidFill>
                <a:latin typeface="Arial" panose="020B0604020202020204" pitchFamily="34" charset="0"/>
                <a:ea typeface="ＭＳ Ｐゴシック" panose="020B0600070205080204" pitchFamily="50" charset="-128"/>
              </a:rPr>
              <a:t>（メルトダウン）ののち爆発し、放射性降下物</a:t>
            </a:r>
            <a:endParaRPr lang="en-US" altLang="ja-JP" sz="3200" b="1" dirty="0">
              <a:solidFill>
                <a:srgbClr val="FF0000"/>
              </a:solidFill>
              <a:latin typeface="Arial" panose="020B0604020202020204" pitchFamily="34" charset="0"/>
              <a:ea typeface="ＭＳ Ｐゴシック" panose="020B0600070205080204" pitchFamily="50" charset="-128"/>
            </a:endParaRPr>
          </a:p>
          <a:p>
            <a:pPr marL="0" indent="0" fontAlgn="base">
              <a:spcBef>
                <a:spcPct val="20000"/>
              </a:spcBef>
              <a:spcAft>
                <a:spcPct val="0"/>
              </a:spcAft>
              <a:buNone/>
              <a:defRPr/>
            </a:pPr>
            <a:r>
              <a:rPr lang="ja-JP" altLang="en-US" sz="3200" b="1" dirty="0">
                <a:solidFill>
                  <a:srgbClr val="FF0000"/>
                </a:solidFill>
                <a:latin typeface="Arial" panose="020B0604020202020204" pitchFamily="34" charset="0"/>
                <a:ea typeface="ＭＳ Ｐゴシック" panose="020B0600070205080204" pitchFamily="50" charset="-128"/>
              </a:rPr>
              <a:t>が降り注いだ。</a:t>
            </a:r>
          </a:p>
          <a:p>
            <a:pPr marL="0" indent="0" fontAlgn="base">
              <a:spcBef>
                <a:spcPct val="20000"/>
              </a:spcBef>
              <a:spcAft>
                <a:spcPct val="0"/>
              </a:spcAft>
              <a:buNone/>
              <a:defRPr/>
            </a:pPr>
            <a:endParaRPr lang="en-US" altLang="ja-JP" sz="2800" b="1" kern="0" spc="-100" dirty="0">
              <a:solidFill>
                <a:srgbClr val="FF0000"/>
              </a:solidFill>
            </a:endParaRPr>
          </a:p>
          <a:p>
            <a:pPr marL="0" indent="0" fontAlgn="base">
              <a:spcBef>
                <a:spcPct val="20000"/>
              </a:spcBef>
              <a:spcAft>
                <a:spcPct val="0"/>
              </a:spcAft>
              <a:buNone/>
              <a:defRPr/>
            </a:pPr>
            <a:r>
              <a:rPr lang="ja-JP" altLang="en-US" sz="2800" b="1" kern="0" spc="-100" dirty="0">
                <a:solidFill>
                  <a:srgbClr val="0070C0"/>
                </a:solidFill>
              </a:rPr>
              <a:t>実験中に故意に</a:t>
            </a:r>
            <a:endParaRPr lang="en-US" altLang="ja-JP" sz="2800" b="1" kern="0" spc="-100" dirty="0">
              <a:solidFill>
                <a:srgbClr val="0070C0"/>
              </a:solidFill>
            </a:endParaRPr>
          </a:p>
          <a:p>
            <a:pPr marL="0" indent="0" fontAlgn="base">
              <a:spcBef>
                <a:spcPct val="20000"/>
              </a:spcBef>
              <a:spcAft>
                <a:spcPct val="0"/>
              </a:spcAft>
              <a:buNone/>
              <a:defRPr/>
            </a:pPr>
            <a:r>
              <a:rPr lang="ja-JP" altLang="en-US" sz="2800" b="1" kern="0" spc="-100" dirty="0">
                <a:solidFill>
                  <a:srgbClr val="0070C0"/>
                </a:solidFill>
              </a:rPr>
              <a:t>安全装置を解除し、</a:t>
            </a:r>
            <a:endParaRPr lang="en-US" altLang="ja-JP" sz="2800" b="1" kern="0" spc="-100" dirty="0">
              <a:solidFill>
                <a:srgbClr val="0070C0"/>
              </a:solidFill>
            </a:endParaRPr>
          </a:p>
          <a:p>
            <a:pPr marL="0" indent="0" fontAlgn="base">
              <a:spcBef>
                <a:spcPct val="20000"/>
              </a:spcBef>
              <a:spcAft>
                <a:spcPct val="0"/>
              </a:spcAft>
              <a:buNone/>
              <a:defRPr/>
            </a:pPr>
            <a:r>
              <a:rPr lang="ja-JP" altLang="en-US" sz="2800" b="1" kern="0" spc="-100" dirty="0">
                <a:solidFill>
                  <a:srgbClr val="0070C0"/>
                </a:solidFill>
              </a:rPr>
              <a:t>緊急停止ボタン</a:t>
            </a:r>
            <a:endParaRPr lang="en-US" altLang="ja-JP" sz="2800" b="1" kern="0" spc="-100" dirty="0">
              <a:solidFill>
                <a:srgbClr val="0070C0"/>
              </a:solidFill>
            </a:endParaRPr>
          </a:p>
          <a:p>
            <a:pPr marL="0" indent="0" fontAlgn="base">
              <a:spcBef>
                <a:spcPct val="20000"/>
              </a:spcBef>
              <a:spcAft>
                <a:spcPct val="0"/>
              </a:spcAft>
              <a:buNone/>
              <a:defRPr/>
            </a:pPr>
            <a:r>
              <a:rPr lang="en-US" altLang="ja-JP" sz="2800" b="1" kern="0" spc="-100" dirty="0">
                <a:solidFill>
                  <a:srgbClr val="0070C0"/>
                </a:solidFill>
              </a:rPr>
              <a:t>AZ-5</a:t>
            </a:r>
            <a:r>
              <a:rPr lang="ja-JP" altLang="en-US" sz="2800" b="1" kern="0" spc="-100" dirty="0">
                <a:solidFill>
                  <a:srgbClr val="0070C0"/>
                </a:solidFill>
              </a:rPr>
              <a:t>を無許可で</a:t>
            </a:r>
            <a:endParaRPr lang="en-US" altLang="ja-JP" sz="2800" b="1" kern="0" spc="-100" dirty="0">
              <a:solidFill>
                <a:srgbClr val="0070C0"/>
              </a:solidFill>
            </a:endParaRPr>
          </a:p>
          <a:p>
            <a:pPr marL="0" indent="0" fontAlgn="base">
              <a:spcBef>
                <a:spcPct val="20000"/>
              </a:spcBef>
              <a:spcAft>
                <a:spcPct val="0"/>
              </a:spcAft>
              <a:buNone/>
              <a:defRPr/>
            </a:pPr>
            <a:r>
              <a:rPr lang="ja-JP" altLang="en-US" sz="2800" b="1" kern="0" spc="-100" dirty="0">
                <a:solidFill>
                  <a:srgbClr val="0070C0"/>
                </a:solidFill>
              </a:rPr>
              <a:t>押した。</a:t>
            </a:r>
            <a:endParaRPr lang="en-US" altLang="ja-JP" sz="2800" b="1" kern="0" spc="-100" dirty="0">
              <a:solidFill>
                <a:srgbClr val="0070C0"/>
              </a:solidFill>
            </a:endParaRPr>
          </a:p>
          <a:p>
            <a:pPr marL="0" indent="0" fontAlgn="base">
              <a:spcBef>
                <a:spcPct val="20000"/>
              </a:spcBef>
              <a:spcAft>
                <a:spcPct val="0"/>
              </a:spcAft>
              <a:buNone/>
              <a:defRPr/>
            </a:pPr>
            <a:endParaRPr lang="en-US" altLang="ja-JP" sz="3200" b="1" kern="0" spc="-100" dirty="0">
              <a:solidFill>
                <a:srgbClr val="FF0000"/>
              </a:solidFill>
            </a:endParaRPr>
          </a:p>
          <a:p>
            <a:pPr marL="0" indent="0" fontAlgn="base">
              <a:spcBef>
                <a:spcPct val="20000"/>
              </a:spcBef>
              <a:spcAft>
                <a:spcPct val="0"/>
              </a:spcAft>
              <a:buNone/>
              <a:defRPr/>
            </a:pPr>
            <a:endParaRPr lang="en-US" altLang="ja-JP" sz="3200" b="1" kern="0" spc="-100" dirty="0">
              <a:solidFill>
                <a:srgbClr val="FF0000"/>
              </a:solidFill>
            </a:endParaRPr>
          </a:p>
        </p:txBody>
      </p:sp>
      <p:sp>
        <p:nvSpPr>
          <p:cNvPr id="6" name="AutoShape 6">
            <a:extLst>
              <a:ext uri="{FF2B5EF4-FFF2-40B4-BE49-F238E27FC236}">
                <a16:creationId xmlns:a16="http://schemas.microsoft.com/office/drawing/2014/main" id="{1D9DC308-E8F8-4366-A0BE-89E1215F9427}"/>
              </a:ext>
            </a:extLst>
          </p:cNvPr>
          <p:cNvSpPr>
            <a:spLocks noChangeArrowheads="1"/>
          </p:cNvSpPr>
          <p:nvPr/>
        </p:nvSpPr>
        <p:spPr bwMode="auto">
          <a:xfrm>
            <a:off x="5228494" y="457200"/>
            <a:ext cx="3915507" cy="1554480"/>
          </a:xfrm>
          <a:prstGeom prst="cloudCallout">
            <a:avLst>
              <a:gd name="adj1" fmla="val -35356"/>
              <a:gd name="adj2" fmla="val 41602"/>
            </a:avLst>
          </a:prstGeom>
          <a:solidFill>
            <a:srgbClr val="FFFF00"/>
          </a:solidFill>
          <a:ln w="9525">
            <a:solidFill>
              <a:srgbClr val="000000"/>
            </a:solidFill>
            <a:round/>
            <a:headEnd/>
            <a:tailEnd/>
          </a:ln>
        </p:spPr>
        <p:txBody>
          <a:bodyPr/>
          <a:lstStyle>
            <a:lvl1pPr marL="342900" indent="-342900">
              <a:spcBef>
                <a:spcPct val="20000"/>
              </a:spcBef>
              <a:buChar char="•"/>
              <a:defRPr kumimoji="1" sz="2400">
                <a:solidFill>
                  <a:srgbClr val="262673"/>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000">
                <a:solidFill>
                  <a:srgbClr val="262673"/>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a:solidFill>
                  <a:srgbClr val="262673"/>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600">
                <a:solidFill>
                  <a:srgbClr val="262673"/>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600">
                <a:solidFill>
                  <a:srgbClr val="262673"/>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600">
                <a:solidFill>
                  <a:srgbClr val="262673"/>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600">
                <a:solidFill>
                  <a:srgbClr val="262673"/>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600">
                <a:solidFill>
                  <a:srgbClr val="262673"/>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600">
                <a:solidFill>
                  <a:srgbClr val="262673"/>
                </a:solidFill>
                <a:latin typeface="Arial" panose="020B0604020202020204" pitchFamily="34" charset="0"/>
                <a:ea typeface="ＭＳ Ｐゴシック" panose="020B0600070205080204" pitchFamily="50" charset="-128"/>
              </a:defRPr>
            </a:lvl9pPr>
          </a:lstStyle>
          <a:p>
            <a:pPr algn="ctr" eaLnBrk="0" fontAlgn="base" hangingPunct="0">
              <a:spcAft>
                <a:spcPct val="0"/>
              </a:spcAft>
              <a:buNone/>
              <a:defRPr/>
            </a:pPr>
            <a:r>
              <a:rPr lang="ja-JP" altLang="en-US" sz="3200" b="1" kern="0" dirty="0">
                <a:solidFill>
                  <a:srgbClr val="0000FF"/>
                </a:solidFill>
              </a:rPr>
              <a:t>臨界事故がいっぱい</a:t>
            </a:r>
          </a:p>
        </p:txBody>
      </p:sp>
      <p:pic>
        <p:nvPicPr>
          <p:cNvPr id="4" name="図 3">
            <a:extLst>
              <a:ext uri="{FF2B5EF4-FFF2-40B4-BE49-F238E27FC236}">
                <a16:creationId xmlns:a16="http://schemas.microsoft.com/office/drawing/2014/main" id="{F3E98DB3-106E-45D6-AED0-05F4AA96945F}"/>
              </a:ext>
            </a:extLst>
          </p:cNvPr>
          <p:cNvPicPr>
            <a:picLocks noChangeAspect="1"/>
          </p:cNvPicPr>
          <p:nvPr/>
        </p:nvPicPr>
        <p:blipFill>
          <a:blip r:embed="rId2"/>
          <a:stretch>
            <a:fillRect/>
          </a:stretch>
        </p:blipFill>
        <p:spPr>
          <a:xfrm>
            <a:off x="3048001" y="3329080"/>
            <a:ext cx="6095999" cy="3528920"/>
          </a:xfrm>
          <a:prstGeom prst="rect">
            <a:avLst/>
          </a:prstGeom>
        </p:spPr>
      </p:pic>
    </p:spTree>
    <p:extLst>
      <p:ext uri="{BB962C8B-B14F-4D97-AF65-F5344CB8AC3E}">
        <p14:creationId xmlns:p14="http://schemas.microsoft.com/office/powerpoint/2010/main" val="2087584640"/>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7957D4F-41CA-4283-A862-B0486120970C}"/>
              </a:ext>
            </a:extLst>
          </p:cNvPr>
          <p:cNvSpPr>
            <a:spLocks noGrp="1"/>
          </p:cNvSpPr>
          <p:nvPr>
            <p:ph type="title"/>
          </p:nvPr>
        </p:nvSpPr>
        <p:spPr>
          <a:xfrm>
            <a:off x="0" y="-28816"/>
            <a:ext cx="9144001" cy="1102291"/>
          </a:xfrm>
          <a:solidFill>
            <a:srgbClr val="92D050">
              <a:alpha val="42000"/>
            </a:srgbClr>
          </a:solidFill>
        </p:spPr>
        <p:txBody>
          <a:bodyPr>
            <a:normAutofit fontScale="90000"/>
          </a:bodyPr>
          <a:lstStyle/>
          <a:p>
            <a:pPr algn="ctr"/>
            <a:r>
              <a:rPr lang="ja-JP" altLang="en-US" sz="3700" b="1" dirty="0">
                <a:latin typeface="HGP明朝E" panose="02020900000000000000" pitchFamily="18" charset="-128"/>
                <a:ea typeface="HGP明朝E" panose="02020900000000000000" pitchFamily="18" charset="-128"/>
              </a:rPr>
              <a:t>　　</a:t>
            </a:r>
            <a:r>
              <a:rPr lang="ja-JP" altLang="en-US" b="1" dirty="0">
                <a:latin typeface="HGP明朝E" panose="02020900000000000000" pitchFamily="18" charset="-128"/>
                <a:ea typeface="HGP明朝E" panose="02020900000000000000" pitchFamily="18" charset="-128"/>
              </a:rPr>
              <a:t>リスクアセスメントの始まり</a:t>
            </a:r>
            <a:br>
              <a:rPr lang="en-US" altLang="ja-JP" b="1" dirty="0">
                <a:latin typeface="HGP明朝E" panose="02020900000000000000" pitchFamily="18" charset="-128"/>
                <a:ea typeface="HGP明朝E" panose="02020900000000000000" pitchFamily="18" charset="-128"/>
              </a:rPr>
            </a:br>
            <a:r>
              <a:rPr lang="ja-JP" altLang="en-US" b="1" dirty="0">
                <a:latin typeface="HGP明朝E" panose="02020900000000000000" pitchFamily="18" charset="-128"/>
                <a:ea typeface="HGP明朝E" panose="02020900000000000000" pitchFamily="18" charset="-128"/>
              </a:rPr>
              <a:t>　化学物質公害問題</a:t>
            </a:r>
            <a:r>
              <a:rPr lang="en-US" altLang="ja-JP" b="1" dirty="0">
                <a:latin typeface="HGP明朝E" panose="02020900000000000000" pitchFamily="18" charset="-128"/>
                <a:ea typeface="HGP明朝E" panose="02020900000000000000" pitchFamily="18" charset="-128"/>
              </a:rPr>
              <a:t>1930</a:t>
            </a:r>
            <a:r>
              <a:rPr lang="ja-JP" altLang="en-US" b="1" dirty="0">
                <a:latin typeface="HGP明朝E" panose="02020900000000000000" pitchFamily="18" charset="-128"/>
                <a:ea typeface="HGP明朝E" panose="02020900000000000000" pitchFamily="18" charset="-128"/>
              </a:rPr>
              <a:t>年</a:t>
            </a:r>
            <a:endParaRPr lang="ja-JP" altLang="en-US" sz="3700" b="1" dirty="0">
              <a:latin typeface="HGP明朝E" panose="02020900000000000000" pitchFamily="18" charset="-128"/>
              <a:ea typeface="HGP明朝E" panose="02020900000000000000" pitchFamily="18" charset="-128"/>
            </a:endParaRPr>
          </a:p>
        </p:txBody>
      </p:sp>
      <p:sp>
        <p:nvSpPr>
          <p:cNvPr id="6" name="コンテンツ プレースホルダ 4">
            <a:extLst>
              <a:ext uri="{FF2B5EF4-FFF2-40B4-BE49-F238E27FC236}">
                <a16:creationId xmlns:a16="http://schemas.microsoft.com/office/drawing/2014/main" id="{5D4BF837-4835-46A1-BA97-340399389C9B}"/>
              </a:ext>
            </a:extLst>
          </p:cNvPr>
          <p:cNvSpPr>
            <a:spLocks/>
          </p:cNvSpPr>
          <p:nvPr/>
        </p:nvSpPr>
        <p:spPr bwMode="auto">
          <a:xfrm>
            <a:off x="-1" y="1102290"/>
            <a:ext cx="9144001" cy="5755710"/>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2400">
                <a:solidFill>
                  <a:srgbClr val="262673"/>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000">
                <a:solidFill>
                  <a:srgbClr val="262673"/>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a:solidFill>
                  <a:srgbClr val="262673"/>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600">
                <a:solidFill>
                  <a:srgbClr val="262673"/>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600">
                <a:solidFill>
                  <a:srgbClr val="262673"/>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600">
                <a:solidFill>
                  <a:srgbClr val="262673"/>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600">
                <a:solidFill>
                  <a:srgbClr val="262673"/>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600">
                <a:solidFill>
                  <a:srgbClr val="262673"/>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600">
                <a:solidFill>
                  <a:srgbClr val="262673"/>
                </a:solidFill>
                <a:latin typeface="Arial" panose="020B0604020202020204" pitchFamily="34" charset="0"/>
                <a:ea typeface="ＭＳ Ｐゴシック" panose="020B0600070205080204" pitchFamily="50" charset="-128"/>
              </a:defRPr>
            </a:lvl9pPr>
          </a:lstStyle>
          <a:p>
            <a:pPr eaLnBrk="0" fontAlgn="base" hangingPunct="0">
              <a:spcAft>
                <a:spcPct val="0"/>
              </a:spcAft>
              <a:buNone/>
              <a:defRPr/>
            </a:pPr>
            <a:r>
              <a:rPr lang="en-US" altLang="ja-JP" sz="3600" b="1" kern="0" dirty="0">
                <a:solidFill>
                  <a:srgbClr val="FF0000"/>
                </a:solidFill>
              </a:rPr>
              <a:t>1930</a:t>
            </a:r>
            <a:r>
              <a:rPr lang="ja-JP" altLang="en-US" sz="3600" b="1" kern="0" dirty="0">
                <a:solidFill>
                  <a:srgbClr val="FF0000"/>
                </a:solidFill>
              </a:rPr>
              <a:t>年のベルギーの</a:t>
            </a:r>
            <a:r>
              <a:rPr lang="ja-JP" altLang="en-US" sz="3600" b="1" kern="0" dirty="0">
                <a:solidFill>
                  <a:srgbClr val="0070C0"/>
                </a:solidFill>
              </a:rPr>
              <a:t>ミユーズ渓谷事件</a:t>
            </a:r>
            <a:r>
              <a:rPr lang="ja-JP" altLang="en-US" sz="3600" b="1" kern="0" dirty="0">
                <a:solidFill>
                  <a:srgbClr val="FF0000"/>
                </a:solidFill>
              </a:rPr>
              <a:t>では、製練所等から排出された硫黄酸化物などが無風状態の谷間にただよい、</a:t>
            </a:r>
            <a:r>
              <a:rPr lang="en-US" altLang="ja-JP" sz="3600" b="1" kern="0" dirty="0">
                <a:solidFill>
                  <a:srgbClr val="FF0000"/>
                </a:solidFill>
              </a:rPr>
              <a:t>63</a:t>
            </a:r>
            <a:r>
              <a:rPr lang="ja-JP" altLang="en-US" sz="3600" b="1" kern="0" dirty="0">
                <a:solidFill>
                  <a:srgbClr val="FF0000"/>
                </a:solidFill>
              </a:rPr>
              <a:t>名の死亡者と数百名の患者を出した。</a:t>
            </a:r>
          </a:p>
        </p:txBody>
      </p:sp>
      <p:pic>
        <p:nvPicPr>
          <p:cNvPr id="4" name="図 3">
            <a:extLst>
              <a:ext uri="{FF2B5EF4-FFF2-40B4-BE49-F238E27FC236}">
                <a16:creationId xmlns:a16="http://schemas.microsoft.com/office/drawing/2014/main" id="{52EA9AE4-66A8-4581-A420-3BCEA6801A91}"/>
              </a:ext>
            </a:extLst>
          </p:cNvPr>
          <p:cNvPicPr>
            <a:picLocks noChangeAspect="1"/>
          </p:cNvPicPr>
          <p:nvPr/>
        </p:nvPicPr>
        <p:blipFill>
          <a:blip r:embed="rId2"/>
          <a:stretch>
            <a:fillRect/>
          </a:stretch>
        </p:blipFill>
        <p:spPr>
          <a:xfrm>
            <a:off x="1031102" y="3429000"/>
            <a:ext cx="7081795" cy="3457815"/>
          </a:xfrm>
          <a:prstGeom prst="rect">
            <a:avLst/>
          </a:prstGeom>
        </p:spPr>
      </p:pic>
      <p:sp>
        <p:nvSpPr>
          <p:cNvPr id="3" name="AutoShape 6">
            <a:extLst>
              <a:ext uri="{FF2B5EF4-FFF2-40B4-BE49-F238E27FC236}">
                <a16:creationId xmlns:a16="http://schemas.microsoft.com/office/drawing/2014/main" id="{EF3A638B-0D02-4D88-A7FB-F8AD6B337C31}"/>
              </a:ext>
            </a:extLst>
          </p:cNvPr>
          <p:cNvSpPr>
            <a:spLocks noChangeArrowheads="1"/>
          </p:cNvSpPr>
          <p:nvPr/>
        </p:nvSpPr>
        <p:spPr bwMode="auto">
          <a:xfrm>
            <a:off x="4712941" y="2824619"/>
            <a:ext cx="3915507" cy="1554480"/>
          </a:xfrm>
          <a:prstGeom prst="cloudCallout">
            <a:avLst>
              <a:gd name="adj1" fmla="val -35356"/>
              <a:gd name="adj2" fmla="val 41602"/>
            </a:avLst>
          </a:prstGeom>
          <a:solidFill>
            <a:srgbClr val="FFFF00"/>
          </a:solidFill>
          <a:ln w="9525">
            <a:solidFill>
              <a:srgbClr val="000000"/>
            </a:solidFill>
            <a:round/>
            <a:headEnd/>
            <a:tailEnd/>
          </a:ln>
        </p:spPr>
        <p:txBody>
          <a:bodyPr/>
          <a:lstStyle>
            <a:lvl1pPr marL="342900" indent="-342900">
              <a:spcBef>
                <a:spcPct val="20000"/>
              </a:spcBef>
              <a:buChar char="•"/>
              <a:defRPr kumimoji="1" sz="2400">
                <a:solidFill>
                  <a:srgbClr val="262673"/>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000">
                <a:solidFill>
                  <a:srgbClr val="262673"/>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a:solidFill>
                  <a:srgbClr val="262673"/>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600">
                <a:solidFill>
                  <a:srgbClr val="262673"/>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600">
                <a:solidFill>
                  <a:srgbClr val="262673"/>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600">
                <a:solidFill>
                  <a:srgbClr val="262673"/>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600">
                <a:solidFill>
                  <a:srgbClr val="262673"/>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600">
                <a:solidFill>
                  <a:srgbClr val="262673"/>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600">
                <a:solidFill>
                  <a:srgbClr val="262673"/>
                </a:solidFill>
                <a:latin typeface="Arial" panose="020B0604020202020204" pitchFamily="34" charset="0"/>
                <a:ea typeface="ＭＳ Ｐゴシック" panose="020B0600070205080204" pitchFamily="50" charset="-128"/>
              </a:defRPr>
            </a:lvl9pPr>
          </a:lstStyle>
          <a:p>
            <a:pPr algn="ctr" eaLnBrk="0" fontAlgn="base" hangingPunct="0">
              <a:spcAft>
                <a:spcPct val="0"/>
              </a:spcAft>
              <a:buNone/>
              <a:defRPr/>
            </a:pPr>
            <a:r>
              <a:rPr lang="ja-JP" altLang="en-US" sz="3200" b="1" kern="0" dirty="0">
                <a:solidFill>
                  <a:srgbClr val="0000FF"/>
                </a:solidFill>
              </a:rPr>
              <a:t>化学物質がいっぱい</a:t>
            </a:r>
          </a:p>
        </p:txBody>
      </p:sp>
    </p:spTree>
    <p:extLst>
      <p:ext uri="{BB962C8B-B14F-4D97-AF65-F5344CB8AC3E}">
        <p14:creationId xmlns:p14="http://schemas.microsoft.com/office/powerpoint/2010/main" val="206602438"/>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7957D4F-41CA-4283-A862-B0486120970C}"/>
              </a:ext>
            </a:extLst>
          </p:cNvPr>
          <p:cNvSpPr>
            <a:spLocks noGrp="1"/>
          </p:cNvSpPr>
          <p:nvPr>
            <p:ph type="title"/>
          </p:nvPr>
        </p:nvSpPr>
        <p:spPr>
          <a:xfrm>
            <a:off x="-1" y="0"/>
            <a:ext cx="9144001" cy="1277655"/>
          </a:xfrm>
          <a:solidFill>
            <a:srgbClr val="92D050">
              <a:alpha val="34000"/>
            </a:srgbClr>
          </a:solidFill>
        </p:spPr>
        <p:txBody>
          <a:bodyPr>
            <a:normAutofit fontScale="90000"/>
          </a:bodyPr>
          <a:lstStyle/>
          <a:p>
            <a:pPr algn="ctr"/>
            <a:r>
              <a:rPr lang="ja-JP" altLang="en-US" sz="4900" b="1" dirty="0">
                <a:latin typeface="HGP明朝E" panose="02020900000000000000" pitchFamily="18" charset="-128"/>
                <a:ea typeface="HGP明朝E" panose="02020900000000000000" pitchFamily="18" charset="-128"/>
              </a:rPr>
              <a:t>リスクアセスメントの始まり</a:t>
            </a:r>
            <a:br>
              <a:rPr lang="en-US" altLang="ja-JP" sz="4900" b="1" dirty="0">
                <a:latin typeface="HGP明朝E" panose="02020900000000000000" pitchFamily="18" charset="-128"/>
                <a:ea typeface="HGP明朝E" panose="02020900000000000000" pitchFamily="18" charset="-128"/>
              </a:rPr>
            </a:br>
            <a:r>
              <a:rPr lang="ja-JP" altLang="en-US" sz="4900" b="1" dirty="0">
                <a:latin typeface="HGP明朝E" panose="02020900000000000000" pitchFamily="18" charset="-128"/>
                <a:ea typeface="HGP明朝E" panose="02020900000000000000" pitchFamily="18" charset="-128"/>
              </a:rPr>
              <a:t>　化学物質公害問題</a:t>
            </a:r>
            <a:r>
              <a:rPr lang="en-US" altLang="ja-JP" sz="4900" b="1" dirty="0">
                <a:latin typeface="HGP明朝E" panose="02020900000000000000" pitchFamily="18" charset="-128"/>
                <a:ea typeface="HGP明朝E" panose="02020900000000000000" pitchFamily="18" charset="-128"/>
              </a:rPr>
              <a:t>1950</a:t>
            </a:r>
            <a:r>
              <a:rPr lang="ja-JP" altLang="en-US" sz="4900" b="1" dirty="0">
                <a:latin typeface="HGP明朝E" panose="02020900000000000000" pitchFamily="18" charset="-128"/>
                <a:ea typeface="HGP明朝E" panose="02020900000000000000" pitchFamily="18" charset="-128"/>
              </a:rPr>
              <a:t>年代</a:t>
            </a:r>
            <a:endParaRPr lang="ja-JP" altLang="en-US" sz="3700" b="1" dirty="0">
              <a:latin typeface="HGP明朝E" panose="02020900000000000000" pitchFamily="18" charset="-128"/>
              <a:ea typeface="HGP明朝E" panose="02020900000000000000" pitchFamily="18" charset="-128"/>
            </a:endParaRPr>
          </a:p>
        </p:txBody>
      </p:sp>
      <p:sp>
        <p:nvSpPr>
          <p:cNvPr id="6" name="コンテンツ プレースホルダ 4">
            <a:extLst>
              <a:ext uri="{FF2B5EF4-FFF2-40B4-BE49-F238E27FC236}">
                <a16:creationId xmlns:a16="http://schemas.microsoft.com/office/drawing/2014/main" id="{5D4BF837-4835-46A1-BA97-340399389C9B}"/>
              </a:ext>
            </a:extLst>
          </p:cNvPr>
          <p:cNvSpPr>
            <a:spLocks/>
          </p:cNvSpPr>
          <p:nvPr/>
        </p:nvSpPr>
        <p:spPr bwMode="auto">
          <a:xfrm>
            <a:off x="0" y="1277654"/>
            <a:ext cx="9144000" cy="5580345"/>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2400">
                <a:solidFill>
                  <a:srgbClr val="262673"/>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000">
                <a:solidFill>
                  <a:srgbClr val="262673"/>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a:solidFill>
                  <a:srgbClr val="262673"/>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600">
                <a:solidFill>
                  <a:srgbClr val="262673"/>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600">
                <a:solidFill>
                  <a:srgbClr val="262673"/>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600">
                <a:solidFill>
                  <a:srgbClr val="262673"/>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600">
                <a:solidFill>
                  <a:srgbClr val="262673"/>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600">
                <a:solidFill>
                  <a:srgbClr val="262673"/>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600">
                <a:solidFill>
                  <a:srgbClr val="262673"/>
                </a:solidFill>
                <a:latin typeface="Arial" panose="020B0604020202020204" pitchFamily="34" charset="0"/>
                <a:ea typeface="ＭＳ Ｐゴシック" panose="020B0600070205080204" pitchFamily="50" charset="-128"/>
              </a:defRPr>
            </a:lvl9pPr>
          </a:lstStyle>
          <a:p>
            <a:pPr eaLnBrk="0" fontAlgn="base" hangingPunct="0">
              <a:spcAft>
                <a:spcPct val="0"/>
              </a:spcAft>
              <a:buNone/>
              <a:defRPr/>
            </a:pPr>
            <a:r>
              <a:rPr lang="en-US" altLang="ja-JP" sz="3600" b="1" kern="0" dirty="0">
                <a:solidFill>
                  <a:srgbClr val="FF0000"/>
                </a:solidFill>
              </a:rPr>
              <a:t>1952</a:t>
            </a:r>
            <a:r>
              <a:rPr lang="ja-JP" altLang="en-US" sz="3600" b="1" kern="0" dirty="0">
                <a:solidFill>
                  <a:srgbClr val="FF0000"/>
                </a:solidFill>
              </a:rPr>
              <a:t>年の英国、</a:t>
            </a:r>
            <a:r>
              <a:rPr lang="ja-JP" altLang="en-US" sz="3600" b="1" kern="0" dirty="0">
                <a:solidFill>
                  <a:srgbClr val="0070C0"/>
                </a:solidFill>
              </a:rPr>
              <a:t>ロンドンのスモッグ事件</a:t>
            </a:r>
            <a:r>
              <a:rPr lang="ja-JP" altLang="en-US" sz="3600" b="1" kern="0" dirty="0">
                <a:solidFill>
                  <a:srgbClr val="FF0000"/>
                </a:solidFill>
              </a:rPr>
              <a:t>では、ばい煙の濃度が平常時の約</a:t>
            </a:r>
            <a:r>
              <a:rPr lang="en-US" altLang="ja-JP" sz="3600" b="1" kern="0" dirty="0">
                <a:solidFill>
                  <a:srgbClr val="FF0000"/>
                </a:solidFill>
              </a:rPr>
              <a:t>5</a:t>
            </a:r>
            <a:r>
              <a:rPr lang="ja-JP" altLang="en-US" sz="3600" b="1" kern="0" dirty="0">
                <a:solidFill>
                  <a:srgbClr val="FF0000"/>
                </a:solidFill>
              </a:rPr>
              <a:t>倍に増加し、硫黄酸化物は最高</a:t>
            </a:r>
            <a:r>
              <a:rPr lang="en-US" altLang="ja-JP" sz="3600" b="1" kern="0" dirty="0">
                <a:solidFill>
                  <a:srgbClr val="FF0000"/>
                </a:solidFill>
              </a:rPr>
              <a:t>1.3ppm</a:t>
            </a:r>
            <a:r>
              <a:rPr lang="ja-JP" altLang="en-US" sz="3600" b="1" kern="0" dirty="0">
                <a:solidFill>
                  <a:srgbClr val="FF0000"/>
                </a:solidFill>
              </a:rPr>
              <a:t>に達し、気管支炎による</a:t>
            </a:r>
            <a:endParaRPr lang="en-US" altLang="ja-JP" sz="3600" b="1" kern="0" dirty="0">
              <a:solidFill>
                <a:srgbClr val="FF0000"/>
              </a:solidFill>
            </a:endParaRPr>
          </a:p>
          <a:p>
            <a:pPr eaLnBrk="0" fontAlgn="base" hangingPunct="0">
              <a:spcAft>
                <a:spcPct val="0"/>
              </a:spcAft>
              <a:buNone/>
              <a:defRPr/>
            </a:pPr>
            <a:r>
              <a:rPr lang="ja-JP" altLang="en-US" sz="3600" b="1" kern="0" dirty="0">
                <a:solidFill>
                  <a:srgbClr val="FF0000"/>
                </a:solidFill>
              </a:rPr>
              <a:t>死亡は</a:t>
            </a:r>
            <a:r>
              <a:rPr lang="en-US" altLang="ja-JP" sz="3600" b="1" kern="0" dirty="0">
                <a:solidFill>
                  <a:srgbClr val="FF0000"/>
                </a:solidFill>
              </a:rPr>
              <a:t>8</a:t>
            </a:r>
            <a:r>
              <a:rPr lang="ja-JP" altLang="en-US" sz="3600" b="1" kern="0" dirty="0">
                <a:solidFill>
                  <a:srgbClr val="FF0000"/>
                </a:solidFill>
              </a:rPr>
              <a:t>倍、肺炎</a:t>
            </a:r>
            <a:endParaRPr lang="en-US" altLang="ja-JP" sz="3600" b="1" kern="0" dirty="0">
              <a:solidFill>
                <a:srgbClr val="FF0000"/>
              </a:solidFill>
            </a:endParaRPr>
          </a:p>
          <a:p>
            <a:pPr eaLnBrk="0" fontAlgn="base" hangingPunct="0">
              <a:spcAft>
                <a:spcPct val="0"/>
              </a:spcAft>
              <a:buNone/>
              <a:defRPr/>
            </a:pPr>
            <a:r>
              <a:rPr lang="ja-JP" altLang="en-US" sz="3600" b="1" kern="0" dirty="0">
                <a:solidFill>
                  <a:srgbClr val="FF0000"/>
                </a:solidFill>
              </a:rPr>
              <a:t>によるものは</a:t>
            </a:r>
            <a:r>
              <a:rPr lang="en-US" altLang="ja-JP" sz="3600" b="1" kern="0" dirty="0">
                <a:solidFill>
                  <a:srgbClr val="FF0000"/>
                </a:solidFill>
              </a:rPr>
              <a:t>3</a:t>
            </a:r>
            <a:r>
              <a:rPr lang="ja-JP" altLang="en-US" sz="3600" b="1" kern="0" dirty="0">
                <a:solidFill>
                  <a:srgbClr val="FF0000"/>
                </a:solidFill>
              </a:rPr>
              <a:t>倍、</a:t>
            </a:r>
            <a:endParaRPr lang="en-US" altLang="ja-JP" sz="3600" b="1" kern="0" dirty="0">
              <a:solidFill>
                <a:srgbClr val="FF0000"/>
              </a:solidFill>
            </a:endParaRPr>
          </a:p>
          <a:p>
            <a:pPr eaLnBrk="0" fontAlgn="base" hangingPunct="0">
              <a:spcAft>
                <a:spcPct val="0"/>
              </a:spcAft>
              <a:buNone/>
              <a:defRPr/>
            </a:pPr>
            <a:r>
              <a:rPr lang="ja-JP" altLang="en-US" sz="3600" b="1" kern="0" dirty="0">
                <a:solidFill>
                  <a:srgbClr val="FF0000"/>
                </a:solidFill>
              </a:rPr>
              <a:t>合計</a:t>
            </a:r>
            <a:r>
              <a:rPr lang="en-US" altLang="ja-JP" sz="3600" b="1" kern="0" dirty="0">
                <a:solidFill>
                  <a:srgbClr val="FF0000"/>
                </a:solidFill>
              </a:rPr>
              <a:t>4,000</a:t>
            </a:r>
            <a:r>
              <a:rPr lang="ja-JP" altLang="en-US" sz="3600" b="1" kern="0" dirty="0">
                <a:solidFill>
                  <a:srgbClr val="FF0000"/>
                </a:solidFill>
              </a:rPr>
              <a:t>名の</a:t>
            </a:r>
            <a:endParaRPr lang="en-US" altLang="ja-JP" sz="3600" b="1" kern="0" dirty="0">
              <a:solidFill>
                <a:srgbClr val="FF0000"/>
              </a:solidFill>
            </a:endParaRPr>
          </a:p>
          <a:p>
            <a:pPr eaLnBrk="0" fontAlgn="base" hangingPunct="0">
              <a:spcAft>
                <a:spcPct val="0"/>
              </a:spcAft>
              <a:buNone/>
              <a:defRPr/>
            </a:pPr>
            <a:r>
              <a:rPr lang="ja-JP" altLang="en-US" sz="3600" b="1" kern="0" dirty="0">
                <a:solidFill>
                  <a:srgbClr val="FF0000"/>
                </a:solidFill>
              </a:rPr>
              <a:t>過剰死亡がみら</a:t>
            </a:r>
            <a:endParaRPr lang="en-US" altLang="ja-JP" sz="3600" b="1" kern="0" dirty="0">
              <a:solidFill>
                <a:srgbClr val="FF0000"/>
              </a:solidFill>
            </a:endParaRPr>
          </a:p>
          <a:p>
            <a:pPr eaLnBrk="0" fontAlgn="base" hangingPunct="0">
              <a:spcAft>
                <a:spcPct val="0"/>
              </a:spcAft>
              <a:buNone/>
              <a:defRPr/>
            </a:pPr>
            <a:r>
              <a:rPr lang="ja-JP" altLang="en-US" sz="3600" b="1" kern="0" dirty="0">
                <a:solidFill>
                  <a:srgbClr val="FF0000"/>
                </a:solidFill>
              </a:rPr>
              <a:t>れた。</a:t>
            </a:r>
            <a:endParaRPr lang="ja-JP" altLang="en-US" sz="4000" b="1" kern="0" dirty="0">
              <a:solidFill>
                <a:srgbClr val="FF0000"/>
              </a:solidFill>
            </a:endParaRPr>
          </a:p>
        </p:txBody>
      </p:sp>
      <p:pic>
        <p:nvPicPr>
          <p:cNvPr id="5" name="図 4">
            <a:extLst>
              <a:ext uri="{FF2B5EF4-FFF2-40B4-BE49-F238E27FC236}">
                <a16:creationId xmlns:a16="http://schemas.microsoft.com/office/drawing/2014/main" id="{B9B88291-69D5-4B8E-B73D-AB512A49D6AE}"/>
              </a:ext>
            </a:extLst>
          </p:cNvPr>
          <p:cNvPicPr>
            <a:picLocks noChangeAspect="1"/>
          </p:cNvPicPr>
          <p:nvPr/>
        </p:nvPicPr>
        <p:blipFill>
          <a:blip r:embed="rId2"/>
          <a:stretch>
            <a:fillRect/>
          </a:stretch>
        </p:blipFill>
        <p:spPr>
          <a:xfrm>
            <a:off x="3707705" y="3048933"/>
            <a:ext cx="5436296" cy="3796639"/>
          </a:xfrm>
          <a:prstGeom prst="rect">
            <a:avLst/>
          </a:prstGeom>
        </p:spPr>
      </p:pic>
    </p:spTree>
    <p:extLst>
      <p:ext uri="{BB962C8B-B14F-4D97-AF65-F5344CB8AC3E}">
        <p14:creationId xmlns:p14="http://schemas.microsoft.com/office/powerpoint/2010/main" val="3811395494"/>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7957D4F-41CA-4283-A862-B0486120970C}"/>
              </a:ext>
            </a:extLst>
          </p:cNvPr>
          <p:cNvSpPr>
            <a:spLocks noGrp="1"/>
          </p:cNvSpPr>
          <p:nvPr>
            <p:ph type="title"/>
          </p:nvPr>
        </p:nvSpPr>
        <p:spPr>
          <a:xfrm>
            <a:off x="-1" y="0"/>
            <a:ext cx="9144001" cy="1027134"/>
          </a:xfrm>
          <a:solidFill>
            <a:srgbClr val="92D050">
              <a:alpha val="30000"/>
            </a:srgbClr>
          </a:solidFill>
        </p:spPr>
        <p:txBody>
          <a:bodyPr>
            <a:normAutofit fontScale="90000"/>
          </a:bodyPr>
          <a:lstStyle/>
          <a:p>
            <a:pPr algn="ctr"/>
            <a:r>
              <a:rPr lang="ja-JP" altLang="en-US" b="1" dirty="0">
                <a:latin typeface="HGP明朝E" panose="02020900000000000000" pitchFamily="18" charset="-128"/>
                <a:ea typeface="HGP明朝E" panose="02020900000000000000" pitchFamily="18" charset="-128"/>
              </a:rPr>
              <a:t>リスクアセスメントの始まり</a:t>
            </a:r>
            <a:br>
              <a:rPr lang="en-US" altLang="ja-JP" b="1" dirty="0">
                <a:latin typeface="HGP明朝E" panose="02020900000000000000" pitchFamily="18" charset="-128"/>
                <a:ea typeface="HGP明朝E" panose="02020900000000000000" pitchFamily="18" charset="-128"/>
              </a:rPr>
            </a:br>
            <a:r>
              <a:rPr lang="ja-JP" altLang="en-US" b="1" dirty="0">
                <a:latin typeface="HGP明朝E" panose="02020900000000000000" pitchFamily="18" charset="-128"/>
                <a:ea typeface="HGP明朝E" panose="02020900000000000000" pitchFamily="18" charset="-128"/>
              </a:rPr>
              <a:t>　化学物質公害問題</a:t>
            </a:r>
            <a:r>
              <a:rPr lang="en-US" altLang="ja-JP" b="1" dirty="0">
                <a:latin typeface="HGP明朝E" panose="02020900000000000000" pitchFamily="18" charset="-128"/>
                <a:ea typeface="HGP明朝E" panose="02020900000000000000" pitchFamily="18" charset="-128"/>
              </a:rPr>
              <a:t>1960</a:t>
            </a:r>
            <a:r>
              <a:rPr lang="ja-JP" altLang="en-US" b="1" dirty="0">
                <a:latin typeface="HGP明朝E" panose="02020900000000000000" pitchFamily="18" charset="-128"/>
                <a:ea typeface="HGP明朝E" panose="02020900000000000000" pitchFamily="18" charset="-128"/>
              </a:rPr>
              <a:t>年代</a:t>
            </a:r>
            <a:endParaRPr lang="ja-JP" altLang="en-US" sz="3700" b="1" dirty="0">
              <a:latin typeface="HGP明朝E" panose="02020900000000000000" pitchFamily="18" charset="-128"/>
              <a:ea typeface="HGP明朝E" panose="02020900000000000000" pitchFamily="18" charset="-128"/>
            </a:endParaRPr>
          </a:p>
        </p:txBody>
      </p:sp>
      <p:sp>
        <p:nvSpPr>
          <p:cNvPr id="6" name="コンテンツ プレースホルダ 4">
            <a:extLst>
              <a:ext uri="{FF2B5EF4-FFF2-40B4-BE49-F238E27FC236}">
                <a16:creationId xmlns:a16="http://schemas.microsoft.com/office/drawing/2014/main" id="{5D4BF837-4835-46A1-BA97-340399389C9B}"/>
              </a:ext>
            </a:extLst>
          </p:cNvPr>
          <p:cNvSpPr>
            <a:spLocks/>
          </p:cNvSpPr>
          <p:nvPr/>
        </p:nvSpPr>
        <p:spPr bwMode="auto">
          <a:xfrm>
            <a:off x="1" y="1027134"/>
            <a:ext cx="9144000" cy="5830866"/>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2400">
                <a:solidFill>
                  <a:srgbClr val="262673"/>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000">
                <a:solidFill>
                  <a:srgbClr val="262673"/>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a:solidFill>
                  <a:srgbClr val="262673"/>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600">
                <a:solidFill>
                  <a:srgbClr val="262673"/>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600">
                <a:solidFill>
                  <a:srgbClr val="262673"/>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600">
                <a:solidFill>
                  <a:srgbClr val="262673"/>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600">
                <a:solidFill>
                  <a:srgbClr val="262673"/>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600">
                <a:solidFill>
                  <a:srgbClr val="262673"/>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600">
                <a:solidFill>
                  <a:srgbClr val="262673"/>
                </a:solidFill>
                <a:latin typeface="Arial" panose="020B0604020202020204" pitchFamily="34" charset="0"/>
                <a:ea typeface="ＭＳ Ｐゴシック" panose="020B0600070205080204" pitchFamily="50" charset="-128"/>
              </a:defRPr>
            </a:lvl9pPr>
          </a:lstStyle>
          <a:p>
            <a:pPr eaLnBrk="0" fontAlgn="base" hangingPunct="0">
              <a:spcBef>
                <a:spcPts val="0"/>
              </a:spcBef>
              <a:spcAft>
                <a:spcPct val="0"/>
              </a:spcAft>
              <a:buNone/>
              <a:defRPr/>
            </a:pPr>
            <a:r>
              <a:rPr lang="en-US" altLang="ja-JP" sz="3600" b="1" kern="0" dirty="0">
                <a:solidFill>
                  <a:srgbClr val="FF0000"/>
                </a:solidFill>
              </a:rPr>
              <a:t>1948</a:t>
            </a:r>
            <a:r>
              <a:rPr lang="ja-JP" altLang="en-US" sz="3600" b="1" kern="0" dirty="0">
                <a:solidFill>
                  <a:srgbClr val="FF0000"/>
                </a:solidFill>
              </a:rPr>
              <a:t>年</a:t>
            </a:r>
            <a:r>
              <a:rPr lang="en-US" altLang="ja-JP" sz="3600" b="1" kern="0" dirty="0">
                <a:solidFill>
                  <a:srgbClr val="FF0000"/>
                </a:solidFill>
              </a:rPr>
              <a:t>10</a:t>
            </a:r>
            <a:r>
              <a:rPr lang="ja-JP" altLang="en-US" sz="3600" b="1" kern="0" dirty="0">
                <a:solidFill>
                  <a:srgbClr val="FF0000"/>
                </a:solidFill>
              </a:rPr>
              <a:t>月米国ペンシルヴアニア州</a:t>
            </a:r>
            <a:r>
              <a:rPr lang="ja-JP" altLang="en-US" sz="3600" b="1" kern="0" dirty="0">
                <a:solidFill>
                  <a:srgbClr val="0070C0"/>
                </a:solidFill>
              </a:rPr>
              <a:t>ドノラ硫化物スモッグ事件</a:t>
            </a:r>
            <a:r>
              <a:rPr lang="ja-JP" altLang="en-US" sz="3600" b="1" kern="0" dirty="0">
                <a:solidFill>
                  <a:srgbClr val="FF0000"/>
                </a:solidFill>
              </a:rPr>
              <a:t>（金属性硫酸アンモニア）</a:t>
            </a:r>
          </a:p>
          <a:p>
            <a:pPr eaLnBrk="0" fontAlgn="base" hangingPunct="0">
              <a:spcBef>
                <a:spcPts val="0"/>
              </a:spcBef>
              <a:spcAft>
                <a:spcPct val="0"/>
              </a:spcAft>
              <a:buNone/>
              <a:defRPr/>
            </a:pPr>
            <a:r>
              <a:rPr lang="ja-JP" altLang="en-US" sz="3200" b="1" kern="0" dirty="0">
                <a:solidFill>
                  <a:srgbClr val="FF0000"/>
                </a:solidFill>
              </a:rPr>
              <a:t>ドノラは，モノンガヒラ川に沿って山に囲まれた渓谷にある人口</a:t>
            </a:r>
            <a:r>
              <a:rPr lang="en-US" altLang="ja-JP" sz="3200" b="1" kern="0" dirty="0">
                <a:solidFill>
                  <a:srgbClr val="FF0000"/>
                </a:solidFill>
              </a:rPr>
              <a:t>1</a:t>
            </a:r>
            <a:r>
              <a:rPr lang="ja-JP" altLang="en-US" sz="3200" b="1" kern="0" dirty="0">
                <a:solidFill>
                  <a:srgbClr val="FF0000"/>
                </a:solidFill>
              </a:rPr>
              <a:t>万</a:t>
            </a:r>
            <a:r>
              <a:rPr lang="en-US" altLang="ja-JP" sz="3200" b="1" kern="0" dirty="0">
                <a:solidFill>
                  <a:srgbClr val="FF0000"/>
                </a:solidFill>
              </a:rPr>
              <a:t>3800</a:t>
            </a:r>
            <a:r>
              <a:rPr lang="ja-JP" altLang="en-US" sz="3200" b="1" kern="0" dirty="0">
                <a:solidFill>
                  <a:srgbClr val="FF0000"/>
                </a:solidFill>
              </a:rPr>
              <a:t>人の製鉄と亜鉛製錬の町で，</a:t>
            </a:r>
            <a:r>
              <a:rPr lang="en-US" altLang="ja-JP" sz="3200" b="1" kern="0" dirty="0">
                <a:solidFill>
                  <a:srgbClr val="FF0000"/>
                </a:solidFill>
              </a:rPr>
              <a:t>10</a:t>
            </a:r>
            <a:r>
              <a:rPr lang="ja-JP" altLang="en-US" sz="3200" b="1" kern="0" dirty="0">
                <a:solidFill>
                  <a:srgbClr val="FF0000"/>
                </a:solidFill>
              </a:rPr>
              <a:t>月</a:t>
            </a:r>
            <a:r>
              <a:rPr lang="en-US" altLang="ja-JP" sz="3200" b="1" kern="0" dirty="0">
                <a:solidFill>
                  <a:srgbClr val="FF0000"/>
                </a:solidFill>
              </a:rPr>
              <a:t>26</a:t>
            </a:r>
            <a:r>
              <a:rPr lang="ja-JP" altLang="en-US" sz="3200" b="1" kern="0" dirty="0">
                <a:solidFill>
                  <a:srgbClr val="FF0000"/>
                </a:solidFill>
              </a:rPr>
              <a:t>日朝からの霧は</a:t>
            </a:r>
            <a:r>
              <a:rPr lang="en-US" altLang="ja-JP" sz="3200" b="1" kern="0" dirty="0">
                <a:solidFill>
                  <a:srgbClr val="FF0000"/>
                </a:solidFill>
              </a:rPr>
              <a:t>31</a:t>
            </a:r>
            <a:r>
              <a:rPr lang="ja-JP" altLang="en-US" sz="3200" b="1" kern="0" dirty="0">
                <a:solidFill>
                  <a:srgbClr val="FF0000"/>
                </a:solidFill>
              </a:rPr>
              <a:t>日まで続き，</a:t>
            </a:r>
            <a:r>
              <a:rPr lang="en-US" altLang="ja-JP" sz="3200" b="1" kern="0" dirty="0">
                <a:solidFill>
                  <a:srgbClr val="FF0000"/>
                </a:solidFill>
              </a:rPr>
              <a:t>29</a:t>
            </a:r>
            <a:r>
              <a:rPr lang="ja-JP" altLang="en-US" sz="3200" b="1" kern="0" dirty="0">
                <a:solidFill>
                  <a:srgbClr val="FF0000"/>
                </a:solidFill>
              </a:rPr>
              <a:t>日の夜から目，鼻，のどの刺激，</a:t>
            </a:r>
            <a:endParaRPr lang="en-US" altLang="ja-JP" sz="3200" b="1" kern="0" dirty="0">
              <a:solidFill>
                <a:srgbClr val="FF0000"/>
              </a:solidFill>
            </a:endParaRPr>
          </a:p>
          <a:p>
            <a:pPr eaLnBrk="0" fontAlgn="base" hangingPunct="0">
              <a:spcBef>
                <a:spcPts val="0"/>
              </a:spcBef>
              <a:spcAft>
                <a:spcPct val="0"/>
              </a:spcAft>
              <a:buNone/>
              <a:defRPr/>
            </a:pPr>
            <a:r>
              <a:rPr lang="ja-JP" altLang="en-US" sz="3200" b="1" kern="0" dirty="0">
                <a:solidFill>
                  <a:srgbClr val="FF0000"/>
                </a:solidFill>
              </a:rPr>
              <a:t>咳，胸痛，嘔吐などの</a:t>
            </a:r>
            <a:endParaRPr lang="en-US" altLang="ja-JP" sz="3200" b="1" kern="0" dirty="0">
              <a:solidFill>
                <a:srgbClr val="FF0000"/>
              </a:solidFill>
            </a:endParaRPr>
          </a:p>
          <a:p>
            <a:pPr eaLnBrk="0" fontAlgn="base" hangingPunct="0">
              <a:spcBef>
                <a:spcPts val="0"/>
              </a:spcBef>
              <a:spcAft>
                <a:spcPct val="0"/>
              </a:spcAft>
              <a:buNone/>
              <a:defRPr/>
            </a:pPr>
            <a:r>
              <a:rPr lang="ja-JP" altLang="en-US" sz="3200" b="1" kern="0" dirty="0">
                <a:solidFill>
                  <a:srgbClr val="FF0000"/>
                </a:solidFill>
              </a:rPr>
              <a:t>症状を訴える患者が</a:t>
            </a:r>
            <a:endParaRPr lang="en-US" altLang="ja-JP" sz="3200" b="1" kern="0" dirty="0">
              <a:solidFill>
                <a:srgbClr val="FF0000"/>
              </a:solidFill>
            </a:endParaRPr>
          </a:p>
          <a:p>
            <a:pPr eaLnBrk="0" fontAlgn="base" hangingPunct="0">
              <a:spcBef>
                <a:spcPts val="0"/>
              </a:spcBef>
              <a:spcAft>
                <a:spcPct val="0"/>
              </a:spcAft>
              <a:buNone/>
              <a:defRPr/>
            </a:pPr>
            <a:r>
              <a:rPr lang="ja-JP" altLang="en-US" sz="3200" b="1" kern="0" dirty="0">
                <a:solidFill>
                  <a:srgbClr val="FF0000"/>
                </a:solidFill>
              </a:rPr>
              <a:t>続出，罹患者</a:t>
            </a:r>
            <a:r>
              <a:rPr lang="en-US" altLang="ja-JP" sz="3200" b="1" kern="0" dirty="0">
                <a:solidFill>
                  <a:srgbClr val="FF0000"/>
                </a:solidFill>
              </a:rPr>
              <a:t>5910</a:t>
            </a:r>
            <a:r>
              <a:rPr lang="ja-JP" altLang="en-US" sz="3200" b="1" kern="0" dirty="0">
                <a:solidFill>
                  <a:srgbClr val="FF0000"/>
                </a:solidFill>
              </a:rPr>
              <a:t>人，</a:t>
            </a:r>
            <a:endParaRPr lang="en-US" altLang="ja-JP" sz="3200" b="1" kern="0" dirty="0">
              <a:solidFill>
                <a:srgbClr val="FF0000"/>
              </a:solidFill>
            </a:endParaRPr>
          </a:p>
          <a:p>
            <a:pPr eaLnBrk="0" fontAlgn="base" hangingPunct="0">
              <a:spcBef>
                <a:spcPts val="0"/>
              </a:spcBef>
              <a:spcAft>
                <a:spcPct val="0"/>
              </a:spcAft>
              <a:buNone/>
              <a:defRPr/>
            </a:pPr>
            <a:r>
              <a:rPr lang="ja-JP" altLang="en-US" sz="3200" b="1" kern="0" dirty="0">
                <a:solidFill>
                  <a:srgbClr val="FF0000"/>
                </a:solidFill>
              </a:rPr>
              <a:t>重症</a:t>
            </a:r>
            <a:r>
              <a:rPr lang="en-US" altLang="ja-JP" sz="3200" b="1" kern="0" dirty="0">
                <a:solidFill>
                  <a:srgbClr val="FF0000"/>
                </a:solidFill>
              </a:rPr>
              <a:t>1440</a:t>
            </a:r>
            <a:r>
              <a:rPr lang="ja-JP" altLang="en-US" sz="3200" b="1" kern="0" dirty="0">
                <a:solidFill>
                  <a:srgbClr val="FF0000"/>
                </a:solidFill>
              </a:rPr>
              <a:t>人，</a:t>
            </a:r>
            <a:endParaRPr lang="en-US" altLang="ja-JP" sz="3200" b="1" kern="0" dirty="0">
              <a:solidFill>
                <a:srgbClr val="FF0000"/>
              </a:solidFill>
            </a:endParaRPr>
          </a:p>
          <a:p>
            <a:pPr eaLnBrk="0" fontAlgn="base" hangingPunct="0">
              <a:spcBef>
                <a:spcPts val="0"/>
              </a:spcBef>
              <a:spcAft>
                <a:spcPct val="0"/>
              </a:spcAft>
              <a:buNone/>
              <a:defRPr/>
            </a:pPr>
            <a:r>
              <a:rPr lang="ja-JP" altLang="en-US" sz="3200" b="1" kern="0" dirty="0">
                <a:solidFill>
                  <a:srgbClr val="FF0000"/>
                </a:solidFill>
              </a:rPr>
              <a:t>死亡</a:t>
            </a:r>
            <a:r>
              <a:rPr lang="en-US" altLang="ja-JP" sz="3200" b="1" kern="0" dirty="0">
                <a:solidFill>
                  <a:srgbClr val="FF0000"/>
                </a:solidFill>
              </a:rPr>
              <a:t>20</a:t>
            </a:r>
            <a:r>
              <a:rPr lang="ja-JP" altLang="en-US" sz="3200" b="1" kern="0" dirty="0">
                <a:solidFill>
                  <a:srgbClr val="FF0000"/>
                </a:solidFill>
              </a:rPr>
              <a:t>人に達した</a:t>
            </a:r>
          </a:p>
        </p:txBody>
      </p:sp>
      <p:pic>
        <p:nvPicPr>
          <p:cNvPr id="4" name="図 3">
            <a:extLst>
              <a:ext uri="{FF2B5EF4-FFF2-40B4-BE49-F238E27FC236}">
                <a16:creationId xmlns:a16="http://schemas.microsoft.com/office/drawing/2014/main" id="{927EF710-2797-4A4B-A14E-ED806AFD05E1}"/>
              </a:ext>
            </a:extLst>
          </p:cNvPr>
          <p:cNvPicPr>
            <a:picLocks noChangeAspect="1"/>
          </p:cNvPicPr>
          <p:nvPr/>
        </p:nvPicPr>
        <p:blipFill>
          <a:blip r:embed="rId2"/>
          <a:stretch>
            <a:fillRect/>
          </a:stretch>
        </p:blipFill>
        <p:spPr>
          <a:xfrm>
            <a:off x="4108537" y="3943853"/>
            <a:ext cx="5035463" cy="2810637"/>
          </a:xfrm>
          <a:prstGeom prst="rect">
            <a:avLst/>
          </a:prstGeom>
        </p:spPr>
      </p:pic>
    </p:spTree>
    <p:extLst>
      <p:ext uri="{BB962C8B-B14F-4D97-AF65-F5344CB8AC3E}">
        <p14:creationId xmlns:p14="http://schemas.microsoft.com/office/powerpoint/2010/main" val="3864033262"/>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7957D4F-41CA-4283-A862-B0486120970C}"/>
              </a:ext>
            </a:extLst>
          </p:cNvPr>
          <p:cNvSpPr>
            <a:spLocks noGrp="1"/>
          </p:cNvSpPr>
          <p:nvPr>
            <p:ph type="title"/>
          </p:nvPr>
        </p:nvSpPr>
        <p:spPr>
          <a:xfrm>
            <a:off x="-1" y="0"/>
            <a:ext cx="9144001" cy="1127342"/>
          </a:xfrm>
          <a:solidFill>
            <a:srgbClr val="92D050">
              <a:alpha val="48000"/>
            </a:srgbClr>
          </a:solidFill>
        </p:spPr>
        <p:txBody>
          <a:bodyPr>
            <a:normAutofit fontScale="90000"/>
          </a:bodyPr>
          <a:lstStyle/>
          <a:p>
            <a:pPr algn="ctr"/>
            <a:r>
              <a:rPr lang="ja-JP" altLang="en-US" sz="4000" b="1" dirty="0">
                <a:latin typeface="HGP明朝E" panose="02020900000000000000" pitchFamily="18" charset="-128"/>
                <a:ea typeface="HGP明朝E" panose="02020900000000000000" pitchFamily="18" charset="-128"/>
              </a:rPr>
              <a:t>リスクアセスメントの始まり</a:t>
            </a:r>
            <a:br>
              <a:rPr lang="en-US" altLang="ja-JP" sz="4000" b="1" dirty="0">
                <a:latin typeface="HGP明朝E" panose="02020900000000000000" pitchFamily="18" charset="-128"/>
                <a:ea typeface="HGP明朝E" panose="02020900000000000000" pitchFamily="18" charset="-128"/>
              </a:rPr>
            </a:br>
            <a:r>
              <a:rPr lang="ja-JP" altLang="en-US" sz="4000" b="1" dirty="0">
                <a:latin typeface="HGP明朝E" panose="02020900000000000000" pitchFamily="18" charset="-128"/>
                <a:ea typeface="HGP明朝E" panose="02020900000000000000" pitchFamily="18" charset="-128"/>
              </a:rPr>
              <a:t>　化学物質公害問題</a:t>
            </a:r>
            <a:r>
              <a:rPr lang="en-US" altLang="ja-JP" sz="4000" b="1" dirty="0">
                <a:latin typeface="HGP明朝E" panose="02020900000000000000" pitchFamily="18" charset="-128"/>
                <a:ea typeface="HGP明朝E" panose="02020900000000000000" pitchFamily="18" charset="-128"/>
              </a:rPr>
              <a:t>1960</a:t>
            </a:r>
            <a:r>
              <a:rPr lang="ja-JP" altLang="en-US" sz="4000" b="1" dirty="0">
                <a:latin typeface="HGP明朝E" panose="02020900000000000000" pitchFamily="18" charset="-128"/>
                <a:ea typeface="HGP明朝E" panose="02020900000000000000" pitchFamily="18" charset="-128"/>
              </a:rPr>
              <a:t>年代</a:t>
            </a:r>
            <a:endParaRPr lang="ja-JP" altLang="en-US" sz="3700" b="1" dirty="0">
              <a:latin typeface="HGP明朝E" panose="02020900000000000000" pitchFamily="18" charset="-128"/>
              <a:ea typeface="HGP明朝E" panose="02020900000000000000" pitchFamily="18" charset="-128"/>
            </a:endParaRPr>
          </a:p>
        </p:txBody>
      </p:sp>
      <p:sp>
        <p:nvSpPr>
          <p:cNvPr id="6" name="コンテンツ プレースホルダ 4">
            <a:extLst>
              <a:ext uri="{FF2B5EF4-FFF2-40B4-BE49-F238E27FC236}">
                <a16:creationId xmlns:a16="http://schemas.microsoft.com/office/drawing/2014/main" id="{5D4BF837-4835-46A1-BA97-340399389C9B}"/>
              </a:ext>
            </a:extLst>
          </p:cNvPr>
          <p:cNvSpPr>
            <a:spLocks/>
          </p:cNvSpPr>
          <p:nvPr/>
        </p:nvSpPr>
        <p:spPr bwMode="auto">
          <a:xfrm>
            <a:off x="1" y="1127342"/>
            <a:ext cx="9144000" cy="5162628"/>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2400">
                <a:solidFill>
                  <a:srgbClr val="262673"/>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000">
                <a:solidFill>
                  <a:srgbClr val="262673"/>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a:solidFill>
                  <a:srgbClr val="262673"/>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600">
                <a:solidFill>
                  <a:srgbClr val="262673"/>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600">
                <a:solidFill>
                  <a:srgbClr val="262673"/>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600">
                <a:solidFill>
                  <a:srgbClr val="262673"/>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600">
                <a:solidFill>
                  <a:srgbClr val="262673"/>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600">
                <a:solidFill>
                  <a:srgbClr val="262673"/>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600">
                <a:solidFill>
                  <a:srgbClr val="262673"/>
                </a:solidFill>
                <a:latin typeface="Arial" panose="020B0604020202020204" pitchFamily="34" charset="0"/>
                <a:ea typeface="ＭＳ Ｐゴシック" panose="020B0600070205080204" pitchFamily="50" charset="-128"/>
              </a:defRPr>
            </a:lvl9pPr>
          </a:lstStyle>
          <a:p>
            <a:pPr eaLnBrk="0" fontAlgn="base" hangingPunct="0">
              <a:spcBef>
                <a:spcPts val="0"/>
              </a:spcBef>
              <a:spcAft>
                <a:spcPct val="0"/>
              </a:spcAft>
              <a:buNone/>
              <a:defRPr/>
            </a:pPr>
            <a:r>
              <a:rPr lang="ja-JP" altLang="en-US" sz="3600" b="1" kern="0" dirty="0">
                <a:solidFill>
                  <a:srgbClr val="0070C0"/>
                </a:solidFill>
              </a:rPr>
              <a:t>ウーバーン水道トリクロロエチレン汚染</a:t>
            </a:r>
            <a:br>
              <a:rPr lang="ja-JP" altLang="en-US" sz="3600" b="1" kern="0" dirty="0">
                <a:solidFill>
                  <a:srgbClr val="FF0000"/>
                </a:solidFill>
              </a:rPr>
            </a:br>
            <a:r>
              <a:rPr lang="en-US" altLang="ja-JP" sz="3200" b="1" kern="0" dirty="0">
                <a:solidFill>
                  <a:srgbClr val="FF0000"/>
                </a:solidFill>
              </a:rPr>
              <a:t>1960</a:t>
            </a:r>
            <a:r>
              <a:rPr lang="ja-JP" altLang="en-US" sz="3200" b="1" kern="0" dirty="0">
                <a:solidFill>
                  <a:srgbClr val="FF0000"/>
                </a:solidFill>
              </a:rPr>
              <a:t>年代後半にボストン近郊のウォーバーンで起こった急性リンパ性白血病の集団発生。</a:t>
            </a:r>
            <a:endParaRPr lang="en-US" altLang="ja-JP" sz="3200" b="1" kern="0" dirty="0">
              <a:solidFill>
                <a:srgbClr val="FF0000"/>
              </a:solidFill>
            </a:endParaRPr>
          </a:p>
          <a:p>
            <a:pPr eaLnBrk="0" fontAlgn="base" hangingPunct="0">
              <a:spcBef>
                <a:spcPts val="0"/>
              </a:spcBef>
              <a:spcAft>
                <a:spcPct val="0"/>
              </a:spcAft>
              <a:buNone/>
              <a:defRPr/>
            </a:pPr>
            <a:r>
              <a:rPr lang="ja-JP" altLang="en-US" sz="3200" b="1" kern="0" dirty="0">
                <a:solidFill>
                  <a:srgbClr val="FF0000"/>
                </a:solidFill>
              </a:rPr>
              <a:t>水源地の近くの工場がトリクロロエチレンを垂れ</a:t>
            </a:r>
            <a:endParaRPr lang="en-US" altLang="ja-JP" sz="3200" b="1" kern="0" dirty="0">
              <a:solidFill>
                <a:srgbClr val="FF0000"/>
              </a:solidFill>
            </a:endParaRPr>
          </a:p>
          <a:p>
            <a:pPr eaLnBrk="0" fontAlgn="base" hangingPunct="0">
              <a:spcBef>
                <a:spcPts val="0"/>
              </a:spcBef>
              <a:spcAft>
                <a:spcPct val="0"/>
              </a:spcAft>
              <a:buNone/>
              <a:defRPr/>
            </a:pPr>
            <a:r>
              <a:rPr lang="ja-JP" altLang="en-US" sz="3200" b="1" kern="0" dirty="0">
                <a:solidFill>
                  <a:srgbClr val="FF0000"/>
                </a:solidFill>
              </a:rPr>
              <a:t>流し、上水道に</a:t>
            </a:r>
            <a:endParaRPr lang="en-US" altLang="ja-JP" sz="3200" b="1" kern="0" dirty="0">
              <a:solidFill>
                <a:srgbClr val="FF0000"/>
              </a:solidFill>
            </a:endParaRPr>
          </a:p>
          <a:p>
            <a:pPr eaLnBrk="0" fontAlgn="base" hangingPunct="0">
              <a:spcBef>
                <a:spcPts val="0"/>
              </a:spcBef>
              <a:spcAft>
                <a:spcPct val="0"/>
              </a:spcAft>
              <a:buNone/>
              <a:defRPr/>
            </a:pPr>
            <a:r>
              <a:rPr lang="ja-JP" altLang="en-US" sz="3200" b="1" kern="0" dirty="0">
                <a:solidFill>
                  <a:srgbClr val="FF0000"/>
                </a:solidFill>
              </a:rPr>
              <a:t>混じって、周辺</a:t>
            </a:r>
            <a:endParaRPr lang="en-US" altLang="ja-JP" sz="3200" b="1" kern="0" dirty="0">
              <a:solidFill>
                <a:srgbClr val="FF0000"/>
              </a:solidFill>
            </a:endParaRPr>
          </a:p>
          <a:p>
            <a:pPr eaLnBrk="0" fontAlgn="base" hangingPunct="0">
              <a:spcBef>
                <a:spcPts val="0"/>
              </a:spcBef>
              <a:spcAft>
                <a:spcPct val="0"/>
              </a:spcAft>
              <a:buNone/>
              <a:defRPr/>
            </a:pPr>
            <a:r>
              <a:rPr lang="ja-JP" altLang="en-US" sz="3200" b="1" kern="0" dirty="0">
                <a:solidFill>
                  <a:srgbClr val="FF0000"/>
                </a:solidFill>
              </a:rPr>
              <a:t>住民の健康に</a:t>
            </a:r>
            <a:endParaRPr lang="en-US" altLang="ja-JP" sz="3200" b="1" kern="0" dirty="0">
              <a:solidFill>
                <a:srgbClr val="FF0000"/>
              </a:solidFill>
            </a:endParaRPr>
          </a:p>
          <a:p>
            <a:pPr eaLnBrk="0" fontAlgn="base" hangingPunct="0">
              <a:spcBef>
                <a:spcPts val="0"/>
              </a:spcBef>
              <a:spcAft>
                <a:spcPct val="0"/>
              </a:spcAft>
              <a:buNone/>
              <a:defRPr/>
            </a:pPr>
            <a:r>
              <a:rPr lang="ja-JP" altLang="en-US" sz="3200" b="1" kern="0" dirty="0">
                <a:solidFill>
                  <a:srgbClr val="FF0000"/>
                </a:solidFill>
              </a:rPr>
              <a:t>甚大な影響を</a:t>
            </a:r>
            <a:endParaRPr lang="en-US" altLang="ja-JP" sz="3200" b="1" kern="0" dirty="0">
              <a:solidFill>
                <a:srgbClr val="FF0000"/>
              </a:solidFill>
            </a:endParaRPr>
          </a:p>
          <a:p>
            <a:pPr eaLnBrk="0" fontAlgn="base" hangingPunct="0">
              <a:spcBef>
                <a:spcPts val="0"/>
              </a:spcBef>
              <a:spcAft>
                <a:spcPct val="0"/>
              </a:spcAft>
              <a:buNone/>
              <a:defRPr/>
            </a:pPr>
            <a:r>
              <a:rPr lang="ja-JP" altLang="en-US" sz="3200" b="1" kern="0" dirty="0">
                <a:solidFill>
                  <a:srgbClr val="FF0000"/>
                </a:solidFill>
              </a:rPr>
              <a:t>与えた。</a:t>
            </a:r>
          </a:p>
        </p:txBody>
      </p:sp>
      <p:pic>
        <p:nvPicPr>
          <p:cNvPr id="5" name="図 4">
            <a:extLst>
              <a:ext uri="{FF2B5EF4-FFF2-40B4-BE49-F238E27FC236}">
                <a16:creationId xmlns:a16="http://schemas.microsoft.com/office/drawing/2014/main" id="{2FE21891-D24A-4185-8BE0-0117E883A699}"/>
              </a:ext>
            </a:extLst>
          </p:cNvPr>
          <p:cNvPicPr>
            <a:picLocks noChangeAspect="1"/>
          </p:cNvPicPr>
          <p:nvPr/>
        </p:nvPicPr>
        <p:blipFill>
          <a:blip r:embed="rId2"/>
          <a:stretch>
            <a:fillRect/>
          </a:stretch>
        </p:blipFill>
        <p:spPr>
          <a:xfrm>
            <a:off x="3236463" y="3212276"/>
            <a:ext cx="5907536" cy="3645724"/>
          </a:xfrm>
          <a:prstGeom prst="rect">
            <a:avLst/>
          </a:prstGeom>
        </p:spPr>
      </p:pic>
    </p:spTree>
    <p:extLst>
      <p:ext uri="{BB962C8B-B14F-4D97-AF65-F5344CB8AC3E}">
        <p14:creationId xmlns:p14="http://schemas.microsoft.com/office/powerpoint/2010/main" val="91825088"/>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7957D4F-41CA-4283-A862-B0486120970C}"/>
              </a:ext>
            </a:extLst>
          </p:cNvPr>
          <p:cNvSpPr>
            <a:spLocks noGrp="1"/>
          </p:cNvSpPr>
          <p:nvPr>
            <p:ph type="title"/>
          </p:nvPr>
        </p:nvSpPr>
        <p:spPr>
          <a:xfrm>
            <a:off x="-1" y="0"/>
            <a:ext cx="9144001" cy="1052186"/>
          </a:xfrm>
          <a:solidFill>
            <a:srgbClr val="92D050">
              <a:alpha val="32000"/>
            </a:srgbClr>
          </a:solidFill>
        </p:spPr>
        <p:txBody>
          <a:bodyPr>
            <a:noAutofit/>
          </a:bodyPr>
          <a:lstStyle/>
          <a:p>
            <a:pPr algn="ctr"/>
            <a:r>
              <a:rPr lang="ja-JP" altLang="en-US" sz="4000" b="1" dirty="0">
                <a:latin typeface="HGP明朝E" panose="02020900000000000000" pitchFamily="18" charset="-128"/>
                <a:ea typeface="HGP明朝E" panose="02020900000000000000" pitchFamily="18" charset="-128"/>
              </a:rPr>
              <a:t>リスクアセスメントの始まり</a:t>
            </a:r>
            <a:br>
              <a:rPr lang="en-US" altLang="ja-JP" sz="4000" b="1" dirty="0">
                <a:latin typeface="HGP明朝E" panose="02020900000000000000" pitchFamily="18" charset="-128"/>
                <a:ea typeface="HGP明朝E" panose="02020900000000000000" pitchFamily="18" charset="-128"/>
              </a:rPr>
            </a:br>
            <a:r>
              <a:rPr lang="ja-JP" altLang="en-US" sz="4000" b="1" dirty="0">
                <a:latin typeface="HGP明朝E" panose="02020900000000000000" pitchFamily="18" charset="-128"/>
                <a:ea typeface="HGP明朝E" panose="02020900000000000000" pitchFamily="18" charset="-128"/>
              </a:rPr>
              <a:t>　化学物質公害問題</a:t>
            </a:r>
            <a:r>
              <a:rPr lang="en-US" altLang="ja-JP" sz="4000" b="1" dirty="0">
                <a:latin typeface="HGP明朝E" panose="02020900000000000000" pitchFamily="18" charset="-128"/>
                <a:ea typeface="HGP明朝E" panose="02020900000000000000" pitchFamily="18" charset="-128"/>
              </a:rPr>
              <a:t>1960</a:t>
            </a:r>
            <a:r>
              <a:rPr lang="ja-JP" altLang="en-US" sz="4000" b="1" dirty="0">
                <a:latin typeface="HGP明朝E" panose="02020900000000000000" pitchFamily="18" charset="-128"/>
                <a:ea typeface="HGP明朝E" panose="02020900000000000000" pitchFamily="18" charset="-128"/>
              </a:rPr>
              <a:t>年代</a:t>
            </a:r>
            <a:endParaRPr lang="ja-JP" altLang="en-US" sz="2400" b="1" dirty="0">
              <a:latin typeface="HGP明朝E" panose="02020900000000000000" pitchFamily="18" charset="-128"/>
              <a:ea typeface="HGP明朝E" panose="02020900000000000000" pitchFamily="18" charset="-128"/>
            </a:endParaRPr>
          </a:p>
        </p:txBody>
      </p:sp>
      <p:sp>
        <p:nvSpPr>
          <p:cNvPr id="6" name="コンテンツ プレースホルダ 4">
            <a:extLst>
              <a:ext uri="{FF2B5EF4-FFF2-40B4-BE49-F238E27FC236}">
                <a16:creationId xmlns:a16="http://schemas.microsoft.com/office/drawing/2014/main" id="{5D4BF837-4835-46A1-BA97-340399389C9B}"/>
              </a:ext>
            </a:extLst>
          </p:cNvPr>
          <p:cNvSpPr>
            <a:spLocks/>
          </p:cNvSpPr>
          <p:nvPr/>
        </p:nvSpPr>
        <p:spPr bwMode="auto">
          <a:xfrm>
            <a:off x="1" y="1139868"/>
            <a:ext cx="9144000" cy="5467612"/>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2400">
                <a:solidFill>
                  <a:srgbClr val="262673"/>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000">
                <a:solidFill>
                  <a:srgbClr val="262673"/>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a:solidFill>
                  <a:srgbClr val="262673"/>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600">
                <a:solidFill>
                  <a:srgbClr val="262673"/>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600">
                <a:solidFill>
                  <a:srgbClr val="262673"/>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600">
                <a:solidFill>
                  <a:srgbClr val="262673"/>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600">
                <a:solidFill>
                  <a:srgbClr val="262673"/>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600">
                <a:solidFill>
                  <a:srgbClr val="262673"/>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600">
                <a:solidFill>
                  <a:srgbClr val="262673"/>
                </a:solidFill>
                <a:latin typeface="Arial" panose="020B0604020202020204" pitchFamily="34" charset="0"/>
                <a:ea typeface="ＭＳ Ｐゴシック" panose="020B0600070205080204" pitchFamily="50" charset="-128"/>
              </a:defRPr>
            </a:lvl9pPr>
          </a:lstStyle>
          <a:p>
            <a:pPr eaLnBrk="0" fontAlgn="base" hangingPunct="0">
              <a:spcBef>
                <a:spcPts val="0"/>
              </a:spcBef>
              <a:spcAft>
                <a:spcPct val="0"/>
              </a:spcAft>
              <a:buNone/>
              <a:defRPr/>
            </a:pPr>
            <a:r>
              <a:rPr lang="ja-JP" altLang="en-US" sz="3600" b="1" kern="0" dirty="0">
                <a:solidFill>
                  <a:srgbClr val="0070C0"/>
                </a:solidFill>
              </a:rPr>
              <a:t>ウーバーン水道</a:t>
            </a:r>
            <a:endParaRPr lang="en-US" altLang="ja-JP" sz="3600" b="1" kern="0" dirty="0">
              <a:solidFill>
                <a:srgbClr val="0070C0"/>
              </a:solidFill>
            </a:endParaRPr>
          </a:p>
          <a:p>
            <a:pPr eaLnBrk="0" fontAlgn="base" hangingPunct="0">
              <a:spcBef>
                <a:spcPts val="0"/>
              </a:spcBef>
              <a:spcAft>
                <a:spcPct val="0"/>
              </a:spcAft>
              <a:buNone/>
              <a:defRPr/>
            </a:pPr>
            <a:r>
              <a:rPr lang="ja-JP" altLang="en-US" sz="3600" b="1" kern="0" dirty="0">
                <a:solidFill>
                  <a:srgbClr val="0070C0"/>
                </a:solidFill>
              </a:rPr>
              <a:t>トリクロロエチレン汚染</a:t>
            </a:r>
            <a:br>
              <a:rPr lang="ja-JP" altLang="en-US" sz="3600" b="1" kern="0" dirty="0">
                <a:solidFill>
                  <a:srgbClr val="FF0000"/>
                </a:solidFill>
              </a:rPr>
            </a:br>
            <a:r>
              <a:rPr lang="en-US" altLang="ja-JP" sz="3200" b="1" kern="0" dirty="0">
                <a:solidFill>
                  <a:srgbClr val="FF0000"/>
                </a:solidFill>
              </a:rPr>
              <a:t>1982</a:t>
            </a:r>
            <a:r>
              <a:rPr lang="ja-JP" altLang="en-US" sz="3200" b="1" kern="0" dirty="0">
                <a:solidFill>
                  <a:srgbClr val="FF0000"/>
                </a:solidFill>
              </a:rPr>
              <a:t>年、クライオバック社と</a:t>
            </a:r>
            <a:endParaRPr lang="en-US" altLang="ja-JP" sz="3200" b="1" kern="0" dirty="0">
              <a:solidFill>
                <a:srgbClr val="FF0000"/>
              </a:solidFill>
            </a:endParaRPr>
          </a:p>
          <a:p>
            <a:pPr eaLnBrk="0" fontAlgn="base" hangingPunct="0">
              <a:spcBef>
                <a:spcPts val="0"/>
              </a:spcBef>
              <a:spcAft>
                <a:spcPct val="0"/>
              </a:spcAft>
              <a:buNone/>
              <a:defRPr/>
            </a:pPr>
            <a:r>
              <a:rPr lang="ja-JP" altLang="en-US" sz="3200" b="1" kern="0" dirty="0">
                <a:solidFill>
                  <a:srgbClr val="FF0000"/>
                </a:solidFill>
              </a:rPr>
              <a:t>ベアトリス社の</a:t>
            </a:r>
            <a:r>
              <a:rPr lang="en-US" altLang="ja-JP" sz="3200" b="1" kern="0" dirty="0">
                <a:solidFill>
                  <a:srgbClr val="FF0000"/>
                </a:solidFill>
              </a:rPr>
              <a:t>2</a:t>
            </a:r>
            <a:r>
              <a:rPr lang="ja-JP" altLang="en-US" sz="3200" b="1" kern="0" dirty="0">
                <a:solidFill>
                  <a:srgbClr val="FF0000"/>
                </a:solidFill>
              </a:rPr>
              <a:t>社を提訴</a:t>
            </a:r>
            <a:endParaRPr lang="en-US" altLang="ja-JP" sz="3200" b="1" kern="0" dirty="0">
              <a:solidFill>
                <a:srgbClr val="FF0000"/>
              </a:solidFill>
            </a:endParaRPr>
          </a:p>
          <a:p>
            <a:pPr eaLnBrk="0" fontAlgn="base" hangingPunct="0">
              <a:spcBef>
                <a:spcPts val="0"/>
              </a:spcBef>
              <a:spcAft>
                <a:spcPct val="0"/>
              </a:spcAft>
              <a:buNone/>
              <a:defRPr/>
            </a:pPr>
            <a:r>
              <a:rPr lang="ja-JP" altLang="en-US" sz="3200" b="1" kern="0" dirty="0">
                <a:solidFill>
                  <a:srgbClr val="FF0000"/>
                </a:solidFill>
              </a:rPr>
              <a:t>（アンダーソン対クライオバック事件）。</a:t>
            </a:r>
          </a:p>
          <a:p>
            <a:pPr eaLnBrk="0" fontAlgn="base" hangingPunct="0">
              <a:spcBef>
                <a:spcPts val="0"/>
              </a:spcBef>
              <a:spcAft>
                <a:spcPct val="0"/>
              </a:spcAft>
              <a:buNone/>
              <a:defRPr/>
            </a:pPr>
            <a:r>
              <a:rPr lang="en-US" altLang="ja-JP" sz="3200" b="1" kern="0" dirty="0">
                <a:solidFill>
                  <a:srgbClr val="FF0000"/>
                </a:solidFill>
              </a:rPr>
              <a:t>2</a:t>
            </a:r>
            <a:r>
              <a:rPr lang="ja-JP" altLang="en-US" sz="3200" b="1" kern="0" dirty="0">
                <a:solidFill>
                  <a:srgbClr val="FF0000"/>
                </a:solidFill>
              </a:rPr>
              <a:t>社が工業溶剤で地下水を汚染した</a:t>
            </a:r>
            <a:endParaRPr lang="en-US" altLang="ja-JP" sz="3200" b="1" kern="0" dirty="0">
              <a:solidFill>
                <a:srgbClr val="FF0000"/>
              </a:solidFill>
            </a:endParaRPr>
          </a:p>
          <a:p>
            <a:pPr eaLnBrk="0" fontAlgn="base" hangingPunct="0">
              <a:spcBef>
                <a:spcPts val="0"/>
              </a:spcBef>
              <a:spcAft>
                <a:spcPct val="0"/>
              </a:spcAft>
              <a:buNone/>
              <a:defRPr/>
            </a:pPr>
            <a:r>
              <a:rPr lang="en-US" altLang="ja-JP" sz="3200" b="1" kern="0" dirty="0">
                <a:solidFill>
                  <a:srgbClr val="FF0000"/>
                </a:solidFill>
              </a:rPr>
              <a:t>800</a:t>
            </a:r>
            <a:r>
              <a:rPr lang="ja-JP" altLang="en-US" sz="3200" b="1" kern="0" dirty="0">
                <a:solidFill>
                  <a:srgbClr val="FF0000"/>
                </a:solidFill>
              </a:rPr>
              <a:t>万ドルを払っただけであった。</a:t>
            </a:r>
          </a:p>
          <a:p>
            <a:pPr eaLnBrk="0" fontAlgn="base" hangingPunct="0">
              <a:spcBef>
                <a:spcPts val="0"/>
              </a:spcBef>
              <a:spcAft>
                <a:spcPct val="0"/>
              </a:spcAft>
              <a:buNone/>
              <a:defRPr/>
            </a:pPr>
            <a:r>
              <a:rPr lang="en-US" altLang="ja-JP" sz="3200" b="1" kern="0" dirty="0">
                <a:solidFill>
                  <a:srgbClr val="FF0000"/>
                </a:solidFill>
              </a:rPr>
              <a:t>1998</a:t>
            </a:r>
            <a:r>
              <a:rPr lang="ja-JP" altLang="en-US" sz="3200" b="1" kern="0" dirty="0">
                <a:solidFill>
                  <a:srgbClr val="FF0000"/>
                </a:solidFill>
              </a:rPr>
              <a:t>年</a:t>
            </a:r>
            <a:r>
              <a:rPr lang="en-US" altLang="ja-JP" sz="3200" b="1" kern="0" dirty="0">
                <a:solidFill>
                  <a:srgbClr val="FF0000"/>
                </a:solidFill>
              </a:rPr>
              <a:t>『</a:t>
            </a:r>
            <a:r>
              <a:rPr lang="ja-JP" altLang="en-US" sz="3200" b="1" kern="0" dirty="0">
                <a:solidFill>
                  <a:srgbClr val="FF0000"/>
                </a:solidFill>
              </a:rPr>
              <a:t>シビル・アクション</a:t>
            </a:r>
            <a:r>
              <a:rPr lang="en-US" altLang="ja-JP" sz="3200" b="1" kern="0" dirty="0">
                <a:solidFill>
                  <a:srgbClr val="FF0000"/>
                </a:solidFill>
              </a:rPr>
              <a:t>』</a:t>
            </a:r>
          </a:p>
          <a:p>
            <a:pPr eaLnBrk="0" fontAlgn="base" hangingPunct="0">
              <a:spcBef>
                <a:spcPts val="0"/>
              </a:spcBef>
              <a:spcAft>
                <a:spcPct val="0"/>
              </a:spcAft>
              <a:buNone/>
              <a:defRPr/>
            </a:pPr>
            <a:r>
              <a:rPr lang="ja-JP" altLang="en-US" sz="3200" b="1" kern="0" dirty="0">
                <a:solidFill>
                  <a:srgbClr val="FF0000"/>
                </a:solidFill>
              </a:rPr>
              <a:t>（民事裁判）</a:t>
            </a:r>
            <a:br>
              <a:rPr lang="ja-JP" altLang="en-US" sz="3200" b="1" kern="0" dirty="0">
                <a:solidFill>
                  <a:srgbClr val="FF0000"/>
                </a:solidFill>
              </a:rPr>
            </a:br>
            <a:r>
              <a:rPr lang="ja-JP" altLang="en-US" sz="3200" b="1" kern="0" dirty="0">
                <a:solidFill>
                  <a:srgbClr val="FF0000"/>
                </a:solidFill>
              </a:rPr>
              <a:t>ジョン・トラボルタと</a:t>
            </a:r>
            <a:endParaRPr lang="en-US" altLang="ja-JP" sz="3200" b="1" kern="0" dirty="0">
              <a:solidFill>
                <a:srgbClr val="FF0000"/>
              </a:solidFill>
            </a:endParaRPr>
          </a:p>
          <a:p>
            <a:pPr eaLnBrk="0" fontAlgn="base" hangingPunct="0">
              <a:spcBef>
                <a:spcPts val="0"/>
              </a:spcBef>
              <a:spcAft>
                <a:spcPct val="0"/>
              </a:spcAft>
              <a:buNone/>
              <a:defRPr/>
            </a:pPr>
            <a:r>
              <a:rPr lang="ja-JP" altLang="en-US" sz="3200" b="1" kern="0" dirty="0">
                <a:solidFill>
                  <a:srgbClr val="FF0000"/>
                </a:solidFill>
              </a:rPr>
              <a:t>ロバート・デュヴァル</a:t>
            </a:r>
          </a:p>
        </p:txBody>
      </p:sp>
      <p:pic>
        <p:nvPicPr>
          <p:cNvPr id="4" name="図 3">
            <a:extLst>
              <a:ext uri="{FF2B5EF4-FFF2-40B4-BE49-F238E27FC236}">
                <a16:creationId xmlns:a16="http://schemas.microsoft.com/office/drawing/2014/main" id="{9C41CEF2-EECD-44AF-B22F-9BFF9FFDAF19}"/>
              </a:ext>
            </a:extLst>
          </p:cNvPr>
          <p:cNvPicPr>
            <a:picLocks noChangeAspect="1"/>
          </p:cNvPicPr>
          <p:nvPr/>
        </p:nvPicPr>
        <p:blipFill>
          <a:blip r:embed="rId2"/>
          <a:stretch>
            <a:fillRect/>
          </a:stretch>
        </p:blipFill>
        <p:spPr>
          <a:xfrm>
            <a:off x="6400801" y="1289963"/>
            <a:ext cx="2743199" cy="5167422"/>
          </a:xfrm>
          <a:prstGeom prst="rect">
            <a:avLst/>
          </a:prstGeom>
        </p:spPr>
      </p:pic>
    </p:spTree>
    <p:extLst>
      <p:ext uri="{BB962C8B-B14F-4D97-AF65-F5344CB8AC3E}">
        <p14:creationId xmlns:p14="http://schemas.microsoft.com/office/powerpoint/2010/main" val="2220090565"/>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7957D4F-41CA-4283-A862-B0486120970C}"/>
              </a:ext>
            </a:extLst>
          </p:cNvPr>
          <p:cNvSpPr>
            <a:spLocks noGrp="1"/>
          </p:cNvSpPr>
          <p:nvPr>
            <p:ph type="title"/>
          </p:nvPr>
        </p:nvSpPr>
        <p:spPr>
          <a:xfrm>
            <a:off x="0" y="0"/>
            <a:ext cx="9144000" cy="1089764"/>
          </a:xfrm>
          <a:solidFill>
            <a:srgbClr val="92D050">
              <a:alpha val="32000"/>
            </a:srgbClr>
          </a:solidFill>
        </p:spPr>
        <p:txBody>
          <a:bodyPr>
            <a:noAutofit/>
          </a:bodyPr>
          <a:lstStyle/>
          <a:p>
            <a:pPr algn="ctr"/>
            <a:r>
              <a:rPr lang="ja-JP" altLang="en-US" sz="4000" b="1" dirty="0">
                <a:latin typeface="HGP明朝E" panose="02020900000000000000" pitchFamily="18" charset="-128"/>
                <a:ea typeface="HGP明朝E" panose="02020900000000000000" pitchFamily="18" charset="-128"/>
              </a:rPr>
              <a:t>リスクアセスメントの始まり</a:t>
            </a:r>
            <a:br>
              <a:rPr lang="en-US" altLang="ja-JP" sz="4000" b="1" dirty="0">
                <a:latin typeface="HGP明朝E" panose="02020900000000000000" pitchFamily="18" charset="-128"/>
                <a:ea typeface="HGP明朝E" panose="02020900000000000000" pitchFamily="18" charset="-128"/>
              </a:rPr>
            </a:br>
            <a:r>
              <a:rPr lang="ja-JP" altLang="en-US" sz="4000" b="1" dirty="0">
                <a:latin typeface="HGP明朝E" panose="02020900000000000000" pitchFamily="18" charset="-128"/>
                <a:ea typeface="HGP明朝E" panose="02020900000000000000" pitchFamily="18" charset="-128"/>
              </a:rPr>
              <a:t>　化学物質公害問題</a:t>
            </a:r>
            <a:r>
              <a:rPr lang="en-US" altLang="ja-JP" sz="4000" b="1" dirty="0">
                <a:latin typeface="HGP明朝E" panose="02020900000000000000" pitchFamily="18" charset="-128"/>
                <a:ea typeface="HGP明朝E" panose="02020900000000000000" pitchFamily="18" charset="-128"/>
              </a:rPr>
              <a:t>1960</a:t>
            </a:r>
            <a:r>
              <a:rPr lang="ja-JP" altLang="en-US" sz="4000" b="1" dirty="0">
                <a:latin typeface="HGP明朝E" panose="02020900000000000000" pitchFamily="18" charset="-128"/>
                <a:ea typeface="HGP明朝E" panose="02020900000000000000" pitchFamily="18" charset="-128"/>
              </a:rPr>
              <a:t>年代</a:t>
            </a:r>
            <a:endParaRPr lang="ja-JP" altLang="en-US" sz="2400" b="1" dirty="0">
              <a:latin typeface="HGP明朝E" panose="02020900000000000000" pitchFamily="18" charset="-128"/>
              <a:ea typeface="HGP明朝E" panose="02020900000000000000" pitchFamily="18" charset="-128"/>
            </a:endParaRPr>
          </a:p>
        </p:txBody>
      </p:sp>
      <p:sp>
        <p:nvSpPr>
          <p:cNvPr id="6" name="コンテンツ プレースホルダ 4">
            <a:extLst>
              <a:ext uri="{FF2B5EF4-FFF2-40B4-BE49-F238E27FC236}">
                <a16:creationId xmlns:a16="http://schemas.microsoft.com/office/drawing/2014/main" id="{5D4BF837-4835-46A1-BA97-340399389C9B}"/>
              </a:ext>
            </a:extLst>
          </p:cNvPr>
          <p:cNvSpPr>
            <a:spLocks/>
          </p:cNvSpPr>
          <p:nvPr/>
        </p:nvSpPr>
        <p:spPr bwMode="auto">
          <a:xfrm>
            <a:off x="0" y="1099184"/>
            <a:ext cx="9144000" cy="5758816"/>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2400">
                <a:solidFill>
                  <a:srgbClr val="262673"/>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000">
                <a:solidFill>
                  <a:srgbClr val="262673"/>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a:solidFill>
                  <a:srgbClr val="262673"/>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600">
                <a:solidFill>
                  <a:srgbClr val="262673"/>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600">
                <a:solidFill>
                  <a:srgbClr val="262673"/>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600">
                <a:solidFill>
                  <a:srgbClr val="262673"/>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600">
                <a:solidFill>
                  <a:srgbClr val="262673"/>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600">
                <a:solidFill>
                  <a:srgbClr val="262673"/>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600">
                <a:solidFill>
                  <a:srgbClr val="262673"/>
                </a:solidFill>
                <a:latin typeface="Arial" panose="020B0604020202020204" pitchFamily="34" charset="0"/>
                <a:ea typeface="ＭＳ Ｐゴシック" panose="020B0600070205080204" pitchFamily="50" charset="-128"/>
              </a:defRPr>
            </a:lvl9pPr>
          </a:lstStyle>
          <a:p>
            <a:pPr eaLnBrk="0" fontAlgn="base" hangingPunct="0">
              <a:spcBef>
                <a:spcPts val="0"/>
              </a:spcBef>
              <a:spcAft>
                <a:spcPct val="0"/>
              </a:spcAft>
              <a:buNone/>
              <a:defRPr/>
            </a:pPr>
            <a:r>
              <a:rPr lang="en-US" altLang="ja-JP" sz="3600" b="1" kern="0" dirty="0">
                <a:solidFill>
                  <a:srgbClr val="FF0000"/>
                </a:solidFill>
              </a:rPr>
              <a:t>PG&amp;E</a:t>
            </a:r>
            <a:r>
              <a:rPr lang="ja-JP" altLang="en-US" sz="3600" b="1" kern="0" dirty="0">
                <a:solidFill>
                  <a:srgbClr val="FF0000"/>
                </a:solidFill>
              </a:rPr>
              <a:t>六価クロム流出</a:t>
            </a:r>
            <a:endParaRPr lang="en-US" altLang="ja-JP" sz="3600" b="1" kern="0" dirty="0">
              <a:solidFill>
                <a:srgbClr val="FF0000"/>
              </a:solidFill>
            </a:endParaRPr>
          </a:p>
          <a:p>
            <a:pPr eaLnBrk="0" fontAlgn="base" hangingPunct="0">
              <a:spcBef>
                <a:spcPts val="0"/>
              </a:spcBef>
              <a:spcAft>
                <a:spcPct val="0"/>
              </a:spcAft>
              <a:buNone/>
              <a:defRPr/>
            </a:pPr>
            <a:r>
              <a:rPr lang="ja-JP" altLang="en-US" sz="3600" b="1" kern="0" dirty="0">
                <a:solidFill>
                  <a:srgbClr val="FF0000"/>
                </a:solidFill>
              </a:rPr>
              <a:t>地下水汚染</a:t>
            </a:r>
            <a:br>
              <a:rPr lang="ja-JP" altLang="en-US" sz="3600" b="1" kern="0" dirty="0">
                <a:solidFill>
                  <a:srgbClr val="FF0000"/>
                </a:solidFill>
              </a:rPr>
            </a:br>
            <a:r>
              <a:rPr lang="ja-JP" altLang="en-US" sz="3200" b="1" kern="0" dirty="0">
                <a:solidFill>
                  <a:srgbClr val="FF0000"/>
                </a:solidFill>
              </a:rPr>
              <a:t>米国カリフォルニア州の</a:t>
            </a:r>
            <a:endParaRPr lang="en-US" altLang="ja-JP" sz="3200" b="1" kern="0" dirty="0">
              <a:solidFill>
                <a:srgbClr val="FF0000"/>
              </a:solidFill>
            </a:endParaRPr>
          </a:p>
          <a:p>
            <a:pPr eaLnBrk="0" fontAlgn="base" hangingPunct="0">
              <a:spcBef>
                <a:spcPts val="0"/>
              </a:spcBef>
              <a:spcAft>
                <a:spcPct val="0"/>
              </a:spcAft>
              <a:buNone/>
              <a:defRPr/>
            </a:pPr>
            <a:r>
              <a:rPr lang="ja-JP" altLang="en-US" sz="3200" b="1" kern="0" dirty="0">
                <a:solidFill>
                  <a:srgbClr val="FF0000"/>
                </a:solidFill>
              </a:rPr>
              <a:t>ガス電力会社</a:t>
            </a:r>
            <a:r>
              <a:rPr lang="en-US" altLang="ja-JP" sz="3200" b="1" kern="0" dirty="0">
                <a:solidFill>
                  <a:srgbClr val="FF0000"/>
                </a:solidFill>
              </a:rPr>
              <a:t>PG&amp;E</a:t>
            </a:r>
            <a:r>
              <a:rPr lang="ja-JP" altLang="en-US" sz="3200" b="1" kern="0" dirty="0">
                <a:solidFill>
                  <a:srgbClr val="FF0000"/>
                </a:solidFill>
              </a:rPr>
              <a:t>（パシフィック・</a:t>
            </a:r>
            <a:endParaRPr lang="en-US" altLang="ja-JP" sz="3200" b="1" kern="0" dirty="0">
              <a:solidFill>
                <a:srgbClr val="FF0000"/>
              </a:solidFill>
            </a:endParaRPr>
          </a:p>
          <a:p>
            <a:pPr eaLnBrk="0" fontAlgn="base" hangingPunct="0">
              <a:spcBef>
                <a:spcPts val="0"/>
              </a:spcBef>
              <a:spcAft>
                <a:spcPct val="0"/>
              </a:spcAft>
              <a:buNone/>
              <a:defRPr/>
            </a:pPr>
            <a:r>
              <a:rPr lang="ja-JP" altLang="en-US" sz="3200" b="1" kern="0" dirty="0">
                <a:solidFill>
                  <a:srgbClr val="FF0000"/>
                </a:solidFill>
              </a:rPr>
              <a:t>ガス・アンド・エレクトリック社が</a:t>
            </a:r>
            <a:endParaRPr lang="en-US" altLang="ja-JP" sz="3200" b="1" kern="0" dirty="0">
              <a:solidFill>
                <a:srgbClr val="FF0000"/>
              </a:solidFill>
            </a:endParaRPr>
          </a:p>
          <a:p>
            <a:pPr eaLnBrk="0" fontAlgn="base" hangingPunct="0">
              <a:spcBef>
                <a:spcPts val="0"/>
              </a:spcBef>
              <a:spcAft>
                <a:spcPct val="0"/>
              </a:spcAft>
              <a:buNone/>
              <a:defRPr/>
            </a:pPr>
            <a:r>
              <a:rPr lang="ja-JP" altLang="en-US" sz="3200" b="1" kern="0" dirty="0">
                <a:solidFill>
                  <a:srgbClr val="FF0000"/>
                </a:solidFill>
              </a:rPr>
              <a:t>高濃度の六価クロム溶液を</a:t>
            </a:r>
            <a:r>
              <a:rPr lang="en-US" altLang="ja-JP" sz="3200" b="1" kern="0" dirty="0">
                <a:solidFill>
                  <a:srgbClr val="FF0000"/>
                </a:solidFill>
              </a:rPr>
              <a:t>10</a:t>
            </a:r>
            <a:r>
              <a:rPr lang="ja-JP" altLang="en-US" sz="3200" b="1" kern="0" dirty="0">
                <a:solidFill>
                  <a:srgbClr val="FF0000"/>
                </a:solidFill>
              </a:rPr>
              <a:t>年</a:t>
            </a:r>
            <a:endParaRPr lang="en-US" altLang="ja-JP" sz="3200" b="1" kern="0" dirty="0">
              <a:solidFill>
                <a:srgbClr val="FF0000"/>
              </a:solidFill>
            </a:endParaRPr>
          </a:p>
          <a:p>
            <a:pPr eaLnBrk="0" fontAlgn="base" hangingPunct="0">
              <a:spcBef>
                <a:spcPts val="0"/>
              </a:spcBef>
              <a:spcAft>
                <a:spcPct val="0"/>
              </a:spcAft>
              <a:buNone/>
              <a:defRPr/>
            </a:pPr>
            <a:r>
              <a:rPr lang="ja-JP" altLang="en-US" sz="3200" b="1" kern="0" dirty="0">
                <a:solidFill>
                  <a:srgbClr val="FF0000"/>
                </a:solidFill>
              </a:rPr>
              <a:t>以上に渡って大量に垂れ流し、</a:t>
            </a:r>
            <a:endParaRPr lang="en-US" altLang="ja-JP" sz="3200" b="1" kern="0" dirty="0">
              <a:solidFill>
                <a:srgbClr val="FF0000"/>
              </a:solidFill>
            </a:endParaRPr>
          </a:p>
          <a:p>
            <a:pPr eaLnBrk="0" fontAlgn="base" hangingPunct="0">
              <a:spcBef>
                <a:spcPts val="0"/>
              </a:spcBef>
              <a:spcAft>
                <a:spcPct val="0"/>
              </a:spcAft>
              <a:buNone/>
              <a:defRPr/>
            </a:pPr>
            <a:r>
              <a:rPr lang="ja-JP" altLang="en-US" sz="3200" b="1" kern="0" dirty="0">
                <a:solidFill>
                  <a:srgbClr val="FF0000"/>
                </a:solidFill>
              </a:rPr>
              <a:t>地下水を汚染し続けた。周辺住民</a:t>
            </a:r>
            <a:endParaRPr lang="en-US" altLang="ja-JP" sz="3200" b="1" kern="0" dirty="0">
              <a:solidFill>
                <a:srgbClr val="FF0000"/>
              </a:solidFill>
            </a:endParaRPr>
          </a:p>
          <a:p>
            <a:pPr eaLnBrk="0" fontAlgn="base" hangingPunct="0">
              <a:spcBef>
                <a:spcPts val="0"/>
              </a:spcBef>
              <a:spcAft>
                <a:spcPct val="0"/>
              </a:spcAft>
              <a:buNone/>
              <a:defRPr/>
            </a:pPr>
            <a:r>
              <a:rPr lang="ja-JP" altLang="en-US" sz="3200" b="1" kern="0" dirty="0">
                <a:solidFill>
                  <a:srgbClr val="FF0000"/>
                </a:solidFill>
              </a:rPr>
              <a:t>に癌などの健康被害が多発した。</a:t>
            </a:r>
            <a:endParaRPr lang="en-US" altLang="ja-JP" sz="3200" b="1" kern="0" dirty="0">
              <a:solidFill>
                <a:srgbClr val="FF0000"/>
              </a:solidFill>
            </a:endParaRPr>
          </a:p>
          <a:p>
            <a:pPr eaLnBrk="0" fontAlgn="base" hangingPunct="0">
              <a:spcBef>
                <a:spcPts val="0"/>
              </a:spcBef>
              <a:spcAft>
                <a:spcPct val="0"/>
              </a:spcAft>
              <a:buNone/>
              <a:defRPr/>
            </a:pPr>
            <a:r>
              <a:rPr lang="en-US" altLang="ja-JP" sz="3200" b="1" kern="0" dirty="0">
                <a:solidFill>
                  <a:srgbClr val="FF0000"/>
                </a:solidFill>
              </a:rPr>
              <a:t>1993</a:t>
            </a:r>
            <a:r>
              <a:rPr lang="ja-JP" altLang="en-US" sz="3200" b="1" kern="0" dirty="0">
                <a:solidFill>
                  <a:srgbClr val="FF0000"/>
                </a:solidFill>
              </a:rPr>
              <a:t>年、会社は多額の賠償金を支払って和解した。</a:t>
            </a:r>
          </a:p>
        </p:txBody>
      </p:sp>
      <p:pic>
        <p:nvPicPr>
          <p:cNvPr id="5" name="図 4">
            <a:extLst>
              <a:ext uri="{FF2B5EF4-FFF2-40B4-BE49-F238E27FC236}">
                <a16:creationId xmlns:a16="http://schemas.microsoft.com/office/drawing/2014/main" id="{E06E4A5D-9AE7-4ADB-B944-EAA2BF7C4B75}"/>
              </a:ext>
            </a:extLst>
          </p:cNvPr>
          <p:cNvPicPr>
            <a:picLocks noChangeAspect="1"/>
          </p:cNvPicPr>
          <p:nvPr/>
        </p:nvPicPr>
        <p:blipFill>
          <a:blip r:embed="rId2"/>
          <a:stretch>
            <a:fillRect/>
          </a:stretch>
        </p:blipFill>
        <p:spPr>
          <a:xfrm>
            <a:off x="6054492" y="1099184"/>
            <a:ext cx="3089508" cy="4361200"/>
          </a:xfrm>
          <a:prstGeom prst="rect">
            <a:avLst/>
          </a:prstGeom>
        </p:spPr>
      </p:pic>
    </p:spTree>
    <p:extLst>
      <p:ext uri="{BB962C8B-B14F-4D97-AF65-F5344CB8AC3E}">
        <p14:creationId xmlns:p14="http://schemas.microsoft.com/office/powerpoint/2010/main" val="33894089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7957D4F-41CA-4283-A862-B0486120970C}"/>
              </a:ext>
            </a:extLst>
          </p:cNvPr>
          <p:cNvSpPr>
            <a:spLocks noGrp="1"/>
          </p:cNvSpPr>
          <p:nvPr>
            <p:ph type="title"/>
          </p:nvPr>
        </p:nvSpPr>
        <p:spPr>
          <a:xfrm>
            <a:off x="-46891" y="0"/>
            <a:ext cx="9190892" cy="890016"/>
          </a:xfrm>
          <a:solidFill>
            <a:srgbClr val="92D050">
              <a:alpha val="40000"/>
            </a:srgbClr>
          </a:solidFill>
        </p:spPr>
        <p:txBody>
          <a:bodyPr>
            <a:normAutofit fontScale="90000"/>
          </a:bodyPr>
          <a:lstStyle/>
          <a:p>
            <a:r>
              <a:rPr lang="ja-JP" altLang="en-US" sz="2700" b="1" dirty="0">
                <a:solidFill>
                  <a:srgbClr val="0070C0"/>
                </a:solidFill>
                <a:latin typeface="HGP明朝E" panose="02020900000000000000" pitchFamily="18" charset="-128"/>
                <a:ea typeface="HGP明朝E" panose="02020900000000000000" pitchFamily="18" charset="-128"/>
              </a:rPr>
              <a:t>　　</a:t>
            </a:r>
            <a:r>
              <a:rPr lang="ja-JP" altLang="en-US" sz="2000" b="1" dirty="0">
                <a:solidFill>
                  <a:srgbClr val="0070C0"/>
                </a:solidFill>
                <a:latin typeface="HGP明朝E" panose="02020900000000000000" pitchFamily="18" charset="-128"/>
                <a:ea typeface="HGP明朝E" panose="02020900000000000000" pitchFamily="18" charset="-128"/>
              </a:rPr>
              <a:t>産業安全衛生活動百年の軌跡（始まりの前）　</a:t>
            </a:r>
            <a:br>
              <a:rPr lang="en-US" altLang="ja-JP" sz="2800" b="1" dirty="0">
                <a:latin typeface="HGP明朝E" panose="02020900000000000000" pitchFamily="18" charset="-128"/>
                <a:ea typeface="HGP明朝E" panose="02020900000000000000" pitchFamily="18" charset="-128"/>
              </a:rPr>
            </a:br>
            <a:r>
              <a:rPr lang="ja-JP" altLang="en-US" sz="2800" b="1" dirty="0">
                <a:latin typeface="HGP明朝E" panose="02020900000000000000" pitchFamily="18" charset="-128"/>
                <a:ea typeface="HGP明朝E" panose="02020900000000000000" pitchFamily="18" charset="-128"/>
              </a:rPr>
              <a:t>　</a:t>
            </a:r>
            <a:r>
              <a:rPr lang="ja-JP" altLang="en-US" sz="3600" b="1" dirty="0">
                <a:latin typeface="HGP明朝E" panose="02020900000000000000" pitchFamily="18" charset="-128"/>
                <a:ea typeface="HGP明朝E" panose="02020900000000000000" pitchFamily="18" charset="-128"/>
              </a:rPr>
              <a:t>トライアングル・シャツウェスト工場火災　</a:t>
            </a:r>
            <a:r>
              <a:rPr lang="en-US" altLang="ja-JP" sz="3600" b="1" dirty="0">
                <a:latin typeface="HGP明朝E" panose="02020900000000000000" pitchFamily="18" charset="-128"/>
                <a:ea typeface="HGP明朝E" panose="02020900000000000000" pitchFamily="18" charset="-128"/>
              </a:rPr>
              <a:t>1911</a:t>
            </a:r>
            <a:r>
              <a:rPr lang="ja-JP" altLang="en-US" sz="3600" b="1" dirty="0">
                <a:latin typeface="HGP明朝E" panose="02020900000000000000" pitchFamily="18" charset="-128"/>
                <a:ea typeface="HGP明朝E" panose="02020900000000000000" pitchFamily="18" charset="-128"/>
              </a:rPr>
              <a:t>年</a:t>
            </a:r>
            <a:endParaRPr lang="ja-JP" altLang="en-US" sz="3700" b="1" dirty="0">
              <a:latin typeface="HGP明朝E" panose="02020900000000000000" pitchFamily="18" charset="-128"/>
              <a:ea typeface="HGP明朝E" panose="02020900000000000000" pitchFamily="18" charset="-128"/>
            </a:endParaRPr>
          </a:p>
        </p:txBody>
      </p:sp>
      <p:pic>
        <p:nvPicPr>
          <p:cNvPr id="4" name="図 3">
            <a:extLst>
              <a:ext uri="{FF2B5EF4-FFF2-40B4-BE49-F238E27FC236}">
                <a16:creationId xmlns:a16="http://schemas.microsoft.com/office/drawing/2014/main" id="{3F212A0A-7B48-40D4-96FF-97646923A5C3}"/>
              </a:ext>
            </a:extLst>
          </p:cNvPr>
          <p:cNvPicPr>
            <a:picLocks noChangeAspect="1"/>
          </p:cNvPicPr>
          <p:nvPr/>
        </p:nvPicPr>
        <p:blipFill>
          <a:blip r:embed="rId2"/>
          <a:stretch>
            <a:fillRect/>
          </a:stretch>
        </p:blipFill>
        <p:spPr>
          <a:xfrm>
            <a:off x="5248574" y="890017"/>
            <a:ext cx="3895426" cy="1688594"/>
          </a:xfrm>
          <a:prstGeom prst="rect">
            <a:avLst/>
          </a:prstGeom>
        </p:spPr>
      </p:pic>
      <p:sp>
        <p:nvSpPr>
          <p:cNvPr id="12" name="テキスト ボックス 11">
            <a:extLst>
              <a:ext uri="{FF2B5EF4-FFF2-40B4-BE49-F238E27FC236}">
                <a16:creationId xmlns:a16="http://schemas.microsoft.com/office/drawing/2014/main" id="{FD50E54E-8325-4413-AE91-213E1D65785B}"/>
              </a:ext>
            </a:extLst>
          </p:cNvPr>
          <p:cNvSpPr txBox="1"/>
          <p:nvPr/>
        </p:nvSpPr>
        <p:spPr>
          <a:xfrm>
            <a:off x="1" y="3105661"/>
            <a:ext cx="8973312" cy="3416320"/>
          </a:xfrm>
          <a:prstGeom prst="rect">
            <a:avLst/>
          </a:prstGeom>
          <a:noFill/>
        </p:spPr>
        <p:txBody>
          <a:bodyPr wrap="square">
            <a:spAutoFit/>
          </a:bodyPr>
          <a:lstStyle/>
          <a:p>
            <a:pPr fontAlgn="base">
              <a:spcBef>
                <a:spcPct val="0"/>
              </a:spcBef>
              <a:spcAft>
                <a:spcPct val="0"/>
              </a:spcAft>
              <a:defRPr/>
            </a:pPr>
            <a:r>
              <a:rPr lang="ja-JP" altLang="en-US" sz="3600" b="1" dirty="0">
                <a:solidFill>
                  <a:prstClr val="black"/>
                </a:solidFill>
                <a:latin typeface="Arial" panose="020B0604020202020204" pitchFamily="34" charset="0"/>
                <a:ea typeface="ＭＳ Ｐゴシック" panose="020B0600070205080204" pitchFamily="50" charset="-128"/>
              </a:rPr>
              <a:t>のイタリア移民女性縫製工</a:t>
            </a:r>
            <a:r>
              <a:rPr lang="en-US" altLang="ja-JP" sz="3600" b="1" dirty="0">
                <a:solidFill>
                  <a:prstClr val="black"/>
                </a:solidFill>
                <a:latin typeface="Arial" panose="020B0604020202020204" pitchFamily="34" charset="0"/>
                <a:ea typeface="ＭＳ Ｐゴシック" panose="020B0600070205080204" pitchFamily="50" charset="-128"/>
              </a:rPr>
              <a:t>146</a:t>
            </a:r>
            <a:r>
              <a:rPr lang="ja-JP" altLang="en-US" sz="3600" b="1" dirty="0">
                <a:solidFill>
                  <a:prstClr val="black"/>
                </a:solidFill>
                <a:latin typeface="Arial" panose="020B0604020202020204" pitchFamily="34" charset="0"/>
                <a:ea typeface="ＭＳ Ｐゴシック" panose="020B0600070205080204" pitchFamily="50" charset="-128"/>
              </a:rPr>
              <a:t>人が 死亡した。</a:t>
            </a:r>
            <a:endParaRPr lang="en-US" altLang="ja-JP" sz="3600" b="1" dirty="0">
              <a:solidFill>
                <a:prstClr val="black"/>
              </a:solidFill>
              <a:latin typeface="Arial" panose="020B0604020202020204" pitchFamily="34" charset="0"/>
              <a:ea typeface="ＭＳ Ｐゴシック" panose="020B0600070205080204" pitchFamily="50" charset="-128"/>
            </a:endParaRPr>
          </a:p>
          <a:p>
            <a:pPr fontAlgn="base">
              <a:spcBef>
                <a:spcPct val="0"/>
              </a:spcBef>
              <a:spcAft>
                <a:spcPct val="0"/>
              </a:spcAft>
              <a:defRPr/>
            </a:pPr>
            <a:r>
              <a:rPr lang="en-US" altLang="ja-JP" sz="3600" b="1" dirty="0">
                <a:solidFill>
                  <a:prstClr val="black"/>
                </a:solidFill>
                <a:latin typeface="Arial" panose="020B0604020202020204" pitchFamily="34" charset="0"/>
                <a:ea typeface="ＭＳ Ｐゴシック" panose="020B0600070205080204" pitchFamily="50" charset="-128"/>
              </a:rPr>
              <a:t>10</a:t>
            </a:r>
            <a:r>
              <a:rPr lang="ja-JP" altLang="en-US" sz="3600" b="1" dirty="0">
                <a:solidFill>
                  <a:prstClr val="black"/>
                </a:solidFill>
                <a:latin typeface="Arial" panose="020B0604020202020204" pitchFamily="34" charset="0"/>
                <a:ea typeface="ＭＳ Ｐゴシック" panose="020B0600070205080204" pitchFamily="50" charset="-128"/>
              </a:rPr>
              <a:t>階建ての工場では、労働者の無断休憩や盗難を防ぐため、階段、吹き抜けや</a:t>
            </a:r>
            <a:r>
              <a:rPr lang="ja-JP" altLang="en-US" sz="3600" b="1" dirty="0">
                <a:solidFill>
                  <a:prstClr val="black"/>
                </a:solidFill>
                <a:highlight>
                  <a:srgbClr val="FFFF00"/>
                </a:highlight>
                <a:latin typeface="Arial" panose="020B0604020202020204" pitchFamily="34" charset="0"/>
                <a:ea typeface="ＭＳ Ｐゴシック" panose="020B0600070205080204" pitchFamily="50" charset="-128"/>
              </a:rPr>
              <a:t>出口へのドアがロック</a:t>
            </a:r>
            <a:r>
              <a:rPr lang="ja-JP" altLang="en-US" sz="3600" b="1" dirty="0">
                <a:solidFill>
                  <a:prstClr val="black"/>
                </a:solidFill>
                <a:latin typeface="Arial" panose="020B0604020202020204" pitchFamily="34" charset="0"/>
                <a:ea typeface="ＭＳ Ｐゴシック" panose="020B0600070205080204" pitchFamily="50" charset="-128"/>
              </a:rPr>
              <a:t>されていた。</a:t>
            </a:r>
            <a:endParaRPr lang="en-US" altLang="ja-JP" sz="3600" b="1" dirty="0">
              <a:solidFill>
                <a:prstClr val="black"/>
              </a:solidFill>
              <a:latin typeface="Arial" panose="020B0604020202020204" pitchFamily="34" charset="0"/>
              <a:ea typeface="ＭＳ Ｐゴシック" panose="020B0600070205080204" pitchFamily="50" charset="-128"/>
            </a:endParaRPr>
          </a:p>
          <a:p>
            <a:pPr fontAlgn="base">
              <a:spcBef>
                <a:spcPct val="0"/>
              </a:spcBef>
              <a:spcAft>
                <a:spcPct val="0"/>
              </a:spcAft>
              <a:defRPr/>
            </a:pPr>
            <a:r>
              <a:rPr lang="ja-JP" altLang="en-US" sz="3600" b="1" dirty="0">
                <a:solidFill>
                  <a:prstClr val="black"/>
                </a:solidFill>
                <a:latin typeface="Arial" panose="020B0604020202020204" pitchFamily="34" charset="0"/>
                <a:ea typeface="ＭＳ Ｐゴシック" panose="020B0600070205080204" pitchFamily="50" charset="-128"/>
              </a:rPr>
              <a:t>　米国では、この火災から、</a:t>
            </a:r>
            <a:r>
              <a:rPr lang="ja-JP" altLang="en-US" sz="3600" b="1" dirty="0">
                <a:solidFill>
                  <a:prstClr val="black"/>
                </a:solidFill>
                <a:highlight>
                  <a:srgbClr val="FFFF00"/>
                </a:highlight>
                <a:latin typeface="Arial" panose="020B0604020202020204" pitchFamily="34" charset="0"/>
                <a:ea typeface="ＭＳ Ｐゴシック" panose="020B0600070205080204" pitchFamily="50" charset="-128"/>
              </a:rPr>
              <a:t>工場の安全基準の改善</a:t>
            </a:r>
            <a:r>
              <a:rPr lang="ja-JP" altLang="en-US" sz="3600" b="1" dirty="0">
                <a:solidFill>
                  <a:prstClr val="black"/>
                </a:solidFill>
                <a:latin typeface="Arial" panose="020B0604020202020204" pitchFamily="34" charset="0"/>
                <a:ea typeface="ＭＳ Ｐゴシック" panose="020B0600070205080204" pitchFamily="50" charset="-128"/>
              </a:rPr>
              <a:t>を要求する法律が制定されました。</a:t>
            </a:r>
          </a:p>
        </p:txBody>
      </p:sp>
      <p:sp>
        <p:nvSpPr>
          <p:cNvPr id="14" name="コンテンツ プレースホルダー 3">
            <a:extLst>
              <a:ext uri="{FF2B5EF4-FFF2-40B4-BE49-F238E27FC236}">
                <a16:creationId xmlns:a16="http://schemas.microsoft.com/office/drawing/2014/main" id="{A1B33283-0536-45AF-88EE-27B96BC98B65}"/>
              </a:ext>
            </a:extLst>
          </p:cNvPr>
          <p:cNvSpPr txBox="1">
            <a:spLocks/>
          </p:cNvSpPr>
          <p:nvPr/>
        </p:nvSpPr>
        <p:spPr bwMode="auto">
          <a:xfrm>
            <a:off x="0" y="890016"/>
            <a:ext cx="5248574"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75000"/>
              <a:buFont typeface="Wingdings" panose="05000000000000000000" pitchFamily="2" charset="2"/>
              <a:buChar char=""/>
              <a:defRPr kumimoji="1" sz="2400" kern="1200">
                <a:solidFill>
                  <a:schemeClr val="tx2"/>
                </a:solidFill>
                <a:latin typeface="+mn-lt"/>
                <a:ea typeface="+mn-ea"/>
                <a:cs typeface="+mn-cs"/>
              </a:defRPr>
            </a:lvl1pPr>
            <a:lvl2pPr marL="742950" indent="-285750" algn="l" rtl="0" eaLnBrk="0" fontAlgn="base" hangingPunct="0">
              <a:spcBef>
                <a:spcPct val="20000"/>
              </a:spcBef>
              <a:spcAft>
                <a:spcPct val="0"/>
              </a:spcAft>
              <a:buClr>
                <a:schemeClr val="accent2"/>
              </a:buClr>
              <a:buSzPct val="85000"/>
              <a:buFont typeface="Courier New" panose="02070309020205020404" pitchFamily="49" charset="0"/>
              <a:buChar char="o"/>
              <a:defRPr kumimoji="1" sz="2000" kern="1200">
                <a:solidFill>
                  <a:schemeClr val="tx2"/>
                </a:solidFill>
                <a:latin typeface="+mn-lt"/>
                <a:ea typeface="+mn-ea"/>
                <a:cs typeface="+mn-cs"/>
              </a:defRPr>
            </a:lvl2pPr>
            <a:lvl3pPr marL="1143000" indent="-228600" algn="l" rtl="0" eaLnBrk="0" fontAlgn="base" hangingPunct="0">
              <a:spcBef>
                <a:spcPct val="20000"/>
              </a:spcBef>
              <a:spcAft>
                <a:spcPct val="0"/>
              </a:spcAft>
              <a:buClr>
                <a:srgbClr val="948774"/>
              </a:buClr>
              <a:buFont typeface="Arial" panose="020B0604020202020204" pitchFamily="34" charset="0"/>
              <a:buChar char="•"/>
              <a:defRPr kumimoji="1" kern="1200">
                <a:solidFill>
                  <a:schemeClr val="tx2"/>
                </a:solidFill>
                <a:latin typeface="+mn-lt"/>
                <a:ea typeface="+mn-ea"/>
                <a:cs typeface="+mn-cs"/>
              </a:defRPr>
            </a:lvl3pPr>
            <a:lvl4pPr marL="1600200" indent="-228600" algn="l" rtl="0" eaLnBrk="0" fontAlgn="base" hangingPunct="0">
              <a:spcBef>
                <a:spcPct val="20000"/>
              </a:spcBef>
              <a:spcAft>
                <a:spcPct val="0"/>
              </a:spcAft>
              <a:buClr>
                <a:srgbClr val="7EB8E7"/>
              </a:buClr>
              <a:buFont typeface="Arial" panose="020B0604020202020204" pitchFamily="34" charset="0"/>
              <a:buChar char="•"/>
              <a:defRPr kumimoji="1" sz="1600" kern="1200">
                <a:solidFill>
                  <a:schemeClr val="tx2"/>
                </a:solidFill>
                <a:latin typeface="+mn-lt"/>
                <a:ea typeface="+mn-ea"/>
                <a:cs typeface="+mn-cs"/>
              </a:defRPr>
            </a:lvl4pPr>
            <a:lvl5pPr marL="2057400" indent="-228600" algn="l" rtl="0" eaLnBrk="0" fontAlgn="base" hangingPunct="0">
              <a:spcBef>
                <a:spcPct val="20000"/>
              </a:spcBef>
              <a:spcAft>
                <a:spcPct val="0"/>
              </a:spcAft>
              <a:buClr>
                <a:srgbClr val="E3B651"/>
              </a:buClr>
              <a:buFont typeface="Arial" panose="020B0604020202020204" pitchFamily="34" charset="0"/>
              <a:buChar char="•"/>
              <a:defRPr kumimoji="1" sz="1400" kern="1200">
                <a:solidFill>
                  <a:schemeClr val="tx2"/>
                </a:solidFill>
                <a:latin typeface="+mn-lt"/>
                <a:ea typeface="+mn-ea"/>
                <a:cs typeface="+mn-cs"/>
              </a:defRPr>
            </a:lvl5pPr>
            <a:lvl6pPr marL="2514600" indent="-228600" algn="l" defTabSz="914400" rtl="0" eaLnBrk="1" latinLnBrk="0" hangingPunct="1">
              <a:spcBef>
                <a:spcPct val="20000"/>
              </a:spcBef>
              <a:buClr>
                <a:schemeClr val="accent6"/>
              </a:buClr>
              <a:buFont typeface="Arial" pitchFamily="34" charset="0"/>
              <a:buChar char="•"/>
              <a:defRPr kumimoji="1" sz="1400" kern="1200">
                <a:solidFill>
                  <a:schemeClr val="tx2"/>
                </a:solidFill>
                <a:latin typeface="+mn-lt"/>
                <a:ea typeface="+mn-ea"/>
                <a:cs typeface="+mn-cs"/>
              </a:defRPr>
            </a:lvl6pPr>
            <a:lvl7pPr marL="2971800" indent="-228600" algn="l" defTabSz="914400" rtl="0" eaLnBrk="1" latinLnBrk="0" hangingPunct="1">
              <a:spcBef>
                <a:spcPct val="20000"/>
              </a:spcBef>
              <a:buClr>
                <a:schemeClr val="accent1"/>
              </a:buClr>
              <a:buFont typeface="Arial" pitchFamily="34" charset="0"/>
              <a:buChar char="•"/>
              <a:defRPr kumimoji="1" sz="1400" kern="1200">
                <a:solidFill>
                  <a:schemeClr val="tx2"/>
                </a:solidFill>
                <a:latin typeface="+mn-lt"/>
                <a:ea typeface="+mn-ea"/>
                <a:cs typeface="+mn-cs"/>
              </a:defRPr>
            </a:lvl7pPr>
            <a:lvl8pPr marL="3429000" indent="-228600" algn="l" defTabSz="914400" rtl="0" eaLnBrk="1" latinLnBrk="0" hangingPunct="1">
              <a:spcBef>
                <a:spcPct val="20000"/>
              </a:spcBef>
              <a:buClr>
                <a:schemeClr val="accent4"/>
              </a:buClr>
              <a:buFont typeface="Arial" pitchFamily="34" charset="0"/>
              <a:buChar char="•"/>
              <a:defRPr kumimoji="1" sz="1400" kern="1200">
                <a:solidFill>
                  <a:schemeClr val="tx2"/>
                </a:solidFill>
                <a:latin typeface="+mn-lt"/>
                <a:ea typeface="+mn-ea"/>
                <a:cs typeface="+mn-cs"/>
              </a:defRPr>
            </a:lvl8pPr>
            <a:lvl9pPr marL="3886200" indent="-228600" algn="l" defTabSz="914400" rtl="0" eaLnBrk="1" latinLnBrk="0" hangingPunct="1">
              <a:spcBef>
                <a:spcPct val="20000"/>
              </a:spcBef>
              <a:buClr>
                <a:schemeClr val="accent5"/>
              </a:buClr>
              <a:buFont typeface="Arial" pitchFamily="34" charset="0"/>
              <a:buChar char="•"/>
              <a:defRPr kumimoji="1" sz="1400" kern="1200">
                <a:solidFill>
                  <a:schemeClr val="tx2"/>
                </a:solidFill>
                <a:latin typeface="+mn-lt"/>
                <a:ea typeface="+mn-ea"/>
                <a:cs typeface="+mn-cs"/>
              </a:defRPr>
            </a:lvl9pPr>
          </a:lstStyle>
          <a:p>
            <a:pPr marL="0" indent="0">
              <a:buClr>
                <a:srgbClr val="F4680B"/>
              </a:buClr>
              <a:buNone/>
              <a:defRPr/>
            </a:pPr>
            <a:r>
              <a:rPr lang="en-US" altLang="ja-JP" sz="3600" b="1" dirty="0">
                <a:solidFill>
                  <a:sysClr val="windowText" lastClr="000000"/>
                </a:solidFill>
                <a:latin typeface="Arial" panose="020B0604020202020204" pitchFamily="34" charset="0"/>
                <a:ea typeface="ＭＳ Ｐゴシック" panose="020B0600070205080204" pitchFamily="50" charset="-128"/>
              </a:rPr>
              <a:t>1911</a:t>
            </a:r>
            <a:r>
              <a:rPr lang="ja-JP" altLang="en-US" sz="3600" b="1" dirty="0">
                <a:solidFill>
                  <a:sysClr val="windowText" lastClr="000000"/>
                </a:solidFill>
                <a:latin typeface="Arial" panose="020B0604020202020204" pitchFamily="34" charset="0"/>
                <a:ea typeface="ＭＳ Ｐゴシック" panose="020B0600070205080204" pitchFamily="50" charset="-128"/>
              </a:rPr>
              <a:t>年</a:t>
            </a:r>
            <a:r>
              <a:rPr lang="en-US" altLang="ja-JP" sz="3600" b="1" dirty="0">
                <a:solidFill>
                  <a:sysClr val="windowText" lastClr="000000"/>
                </a:solidFill>
                <a:latin typeface="Arial" panose="020B0604020202020204" pitchFamily="34" charset="0"/>
                <a:ea typeface="ＭＳ Ｐゴシック" panose="020B0600070205080204" pitchFamily="50" charset="-128"/>
              </a:rPr>
              <a:t>3</a:t>
            </a:r>
            <a:r>
              <a:rPr lang="ja-JP" altLang="en-US" sz="3600" b="1" dirty="0">
                <a:solidFill>
                  <a:sysClr val="windowText" lastClr="000000"/>
                </a:solidFill>
                <a:latin typeface="Arial" panose="020B0604020202020204" pitchFamily="34" charset="0"/>
                <a:ea typeface="ＭＳ Ｐゴシック" panose="020B0600070205080204" pitchFamily="50" charset="-128"/>
              </a:rPr>
              <a:t>月</a:t>
            </a:r>
            <a:r>
              <a:rPr lang="en-US" altLang="ja-JP" sz="3600" b="1" dirty="0">
                <a:solidFill>
                  <a:sysClr val="windowText" lastClr="000000"/>
                </a:solidFill>
                <a:latin typeface="Arial" panose="020B0604020202020204" pitchFamily="34" charset="0"/>
                <a:ea typeface="ＭＳ Ｐゴシック" panose="020B0600070205080204" pitchFamily="50" charset="-128"/>
              </a:rPr>
              <a:t>25</a:t>
            </a:r>
            <a:r>
              <a:rPr lang="ja-JP" altLang="en-US" sz="3600" b="1" dirty="0">
                <a:solidFill>
                  <a:sysClr val="windowText" lastClr="000000"/>
                </a:solidFill>
                <a:latin typeface="Arial" panose="020B0604020202020204" pitchFamily="34" charset="0"/>
                <a:ea typeface="ＭＳ Ｐゴシック" panose="020B0600070205080204" pitchFamily="50" charset="-128"/>
              </a:rPr>
              <a:t>日</a:t>
            </a:r>
            <a:endParaRPr lang="en-US" altLang="ja-JP" sz="3600" b="1" dirty="0">
              <a:solidFill>
                <a:sysClr val="windowText" lastClr="000000"/>
              </a:solidFill>
              <a:latin typeface="Arial" panose="020B0604020202020204" pitchFamily="34" charset="0"/>
              <a:ea typeface="ＭＳ Ｐゴシック" panose="020B0600070205080204" pitchFamily="50" charset="-128"/>
            </a:endParaRPr>
          </a:p>
          <a:p>
            <a:pPr marL="0" indent="0">
              <a:buClr>
                <a:srgbClr val="F4680B"/>
              </a:buClr>
              <a:buNone/>
              <a:defRPr/>
            </a:pPr>
            <a:r>
              <a:rPr lang="ja-JP" altLang="en-US" sz="3600" b="1" dirty="0">
                <a:solidFill>
                  <a:sysClr val="windowText" lastClr="000000"/>
                </a:solidFill>
                <a:latin typeface="Arial" panose="020B0604020202020204" pitchFamily="34" charset="0"/>
                <a:ea typeface="ＭＳ Ｐゴシック" panose="020B0600070205080204" pitchFamily="50" charset="-128"/>
              </a:rPr>
              <a:t>ニューヨーク市マンハッタンで１０階建て</a:t>
            </a:r>
            <a:r>
              <a:rPr lang="ja-JP" altLang="en-US" sz="3600" b="1" dirty="0">
                <a:solidFill>
                  <a:sysClr val="windowText" lastClr="000000"/>
                </a:solidFill>
                <a:highlight>
                  <a:srgbClr val="FFFF00"/>
                </a:highlight>
                <a:latin typeface="Arial" panose="020B0604020202020204" pitchFamily="34" charset="0"/>
                <a:ea typeface="ＭＳ Ｐゴシック" panose="020B0600070205080204" pitchFamily="50" charset="-128"/>
              </a:rPr>
              <a:t>縫製工場</a:t>
            </a:r>
            <a:r>
              <a:rPr lang="ja-JP" altLang="en-US" sz="3600" b="1" dirty="0">
                <a:solidFill>
                  <a:sysClr val="windowText" lastClr="000000"/>
                </a:solidFill>
                <a:latin typeface="Arial" panose="020B0604020202020204" pitchFamily="34" charset="0"/>
                <a:ea typeface="ＭＳ Ｐゴシック" panose="020B0600070205080204" pitchFamily="50" charset="-128"/>
              </a:rPr>
              <a:t>の火災により</a:t>
            </a:r>
            <a:r>
              <a:rPr lang="en-US" altLang="ja-JP" sz="3600" b="1" dirty="0">
                <a:solidFill>
                  <a:sysClr val="windowText" lastClr="000000"/>
                </a:solidFill>
                <a:latin typeface="Arial" panose="020B0604020202020204" pitchFamily="34" charset="0"/>
                <a:ea typeface="ＭＳ Ｐゴシック" panose="020B0600070205080204" pitchFamily="50" charset="-128"/>
              </a:rPr>
              <a:t>16</a:t>
            </a:r>
            <a:r>
              <a:rPr lang="ja-JP" altLang="en-US" sz="3600" b="1" dirty="0">
                <a:solidFill>
                  <a:sysClr val="windowText" lastClr="000000"/>
                </a:solidFill>
                <a:latin typeface="Arial" panose="020B0604020202020204" pitchFamily="34" charset="0"/>
                <a:ea typeface="ＭＳ Ｐゴシック" panose="020B0600070205080204" pitchFamily="50" charset="-128"/>
              </a:rPr>
              <a:t>歳～</a:t>
            </a:r>
            <a:r>
              <a:rPr lang="en-US" altLang="ja-JP" sz="3600" b="1" dirty="0">
                <a:solidFill>
                  <a:sysClr val="windowText" lastClr="000000"/>
                </a:solidFill>
                <a:latin typeface="Arial" panose="020B0604020202020204" pitchFamily="34" charset="0"/>
                <a:ea typeface="ＭＳ Ｐゴシック" panose="020B0600070205080204" pitchFamily="50" charset="-128"/>
              </a:rPr>
              <a:t>23</a:t>
            </a:r>
            <a:r>
              <a:rPr lang="ja-JP" altLang="en-US" sz="3600" b="1" dirty="0">
                <a:solidFill>
                  <a:sysClr val="windowText" lastClr="000000"/>
                </a:solidFill>
                <a:latin typeface="Arial" panose="020B0604020202020204" pitchFamily="34" charset="0"/>
                <a:ea typeface="ＭＳ Ｐゴシック" panose="020B0600070205080204" pitchFamily="50" charset="-128"/>
              </a:rPr>
              <a:t>歳</a:t>
            </a:r>
            <a:endParaRPr lang="en-US" altLang="ja-JP" sz="3600" b="1" dirty="0">
              <a:solidFill>
                <a:sysClr val="windowText" lastClr="000000"/>
              </a:solidFill>
              <a:highlight>
                <a:srgbClr val="FFFF00"/>
              </a:highlight>
              <a:latin typeface="Arial" panose="020B0604020202020204" pitchFamily="34" charset="0"/>
              <a:ea typeface="ＭＳ Ｐゴシック" panose="020B0600070205080204" pitchFamily="50" charset="-128"/>
            </a:endParaRPr>
          </a:p>
        </p:txBody>
      </p:sp>
    </p:spTree>
    <p:extLst>
      <p:ext uri="{BB962C8B-B14F-4D97-AF65-F5344CB8AC3E}">
        <p14:creationId xmlns:p14="http://schemas.microsoft.com/office/powerpoint/2010/main" val="1843991653"/>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7957D4F-41CA-4283-A862-B0486120970C}"/>
              </a:ext>
            </a:extLst>
          </p:cNvPr>
          <p:cNvSpPr>
            <a:spLocks noGrp="1"/>
          </p:cNvSpPr>
          <p:nvPr>
            <p:ph type="title"/>
          </p:nvPr>
        </p:nvSpPr>
        <p:spPr>
          <a:xfrm>
            <a:off x="-1" y="0"/>
            <a:ext cx="9144001" cy="1027134"/>
          </a:xfrm>
          <a:solidFill>
            <a:srgbClr val="92D050">
              <a:alpha val="19000"/>
            </a:srgbClr>
          </a:solidFill>
        </p:spPr>
        <p:txBody>
          <a:bodyPr>
            <a:noAutofit/>
          </a:bodyPr>
          <a:lstStyle/>
          <a:p>
            <a:pPr algn="ctr"/>
            <a:r>
              <a:rPr lang="ja-JP" altLang="en-US" sz="4000" b="1" dirty="0">
                <a:latin typeface="HGP明朝E" panose="02020900000000000000" pitchFamily="18" charset="-128"/>
                <a:ea typeface="HGP明朝E" panose="02020900000000000000" pitchFamily="18" charset="-128"/>
              </a:rPr>
              <a:t>リスクアセスメントの始まり</a:t>
            </a:r>
            <a:br>
              <a:rPr lang="en-US" altLang="ja-JP" sz="4000" b="1" dirty="0">
                <a:latin typeface="HGP明朝E" panose="02020900000000000000" pitchFamily="18" charset="-128"/>
                <a:ea typeface="HGP明朝E" panose="02020900000000000000" pitchFamily="18" charset="-128"/>
              </a:rPr>
            </a:br>
            <a:r>
              <a:rPr lang="ja-JP" altLang="en-US" sz="4000" b="1" dirty="0">
                <a:latin typeface="HGP明朝E" panose="02020900000000000000" pitchFamily="18" charset="-128"/>
                <a:ea typeface="HGP明朝E" panose="02020900000000000000" pitchFamily="18" charset="-128"/>
              </a:rPr>
              <a:t>　化学物質公害問題</a:t>
            </a:r>
            <a:r>
              <a:rPr lang="en-US" altLang="ja-JP" sz="4000" b="1" dirty="0">
                <a:latin typeface="HGP明朝E" panose="02020900000000000000" pitchFamily="18" charset="-128"/>
                <a:ea typeface="HGP明朝E" panose="02020900000000000000" pitchFamily="18" charset="-128"/>
              </a:rPr>
              <a:t>1960</a:t>
            </a:r>
            <a:r>
              <a:rPr lang="ja-JP" altLang="en-US" sz="4000" b="1" dirty="0">
                <a:latin typeface="HGP明朝E" panose="02020900000000000000" pitchFamily="18" charset="-128"/>
                <a:ea typeface="HGP明朝E" panose="02020900000000000000" pitchFamily="18" charset="-128"/>
              </a:rPr>
              <a:t>年代</a:t>
            </a:r>
            <a:endParaRPr lang="ja-JP" altLang="en-US" sz="2400" b="1" dirty="0">
              <a:latin typeface="HGP明朝E" panose="02020900000000000000" pitchFamily="18" charset="-128"/>
              <a:ea typeface="HGP明朝E" panose="02020900000000000000" pitchFamily="18" charset="-128"/>
            </a:endParaRPr>
          </a:p>
        </p:txBody>
      </p:sp>
      <p:sp>
        <p:nvSpPr>
          <p:cNvPr id="12" name="コンテンツ プレースホルダ 4">
            <a:extLst>
              <a:ext uri="{FF2B5EF4-FFF2-40B4-BE49-F238E27FC236}">
                <a16:creationId xmlns:a16="http://schemas.microsoft.com/office/drawing/2014/main" id="{FC9EEBB7-3B2A-494E-83BF-0A8083A6F0E2}"/>
              </a:ext>
            </a:extLst>
          </p:cNvPr>
          <p:cNvSpPr>
            <a:spLocks/>
          </p:cNvSpPr>
          <p:nvPr/>
        </p:nvSpPr>
        <p:spPr bwMode="auto">
          <a:xfrm>
            <a:off x="0" y="1027134"/>
            <a:ext cx="9144000" cy="5830866"/>
          </a:xfrm>
          <a:prstGeom prst="rect">
            <a:avLst/>
          </a:prstGeom>
          <a:solidFill>
            <a:srgbClr val="FFFF99"/>
          </a:solidFill>
          <a:ln>
            <a:noFill/>
          </a:ln>
        </p:spPr>
        <p:txBody>
          <a:bodyPr/>
          <a:lstStyle>
            <a:lvl1pPr marL="342900" indent="-342900">
              <a:spcBef>
                <a:spcPct val="20000"/>
              </a:spcBef>
              <a:buClr>
                <a:schemeClr val="accent1"/>
              </a:buClr>
              <a:buSzPct val="75000"/>
              <a:buFont typeface="Wingdings" panose="05000000000000000000" pitchFamily="2" charset="2"/>
              <a:buChar char=""/>
              <a:defRPr kumimoji="1" sz="2400">
                <a:solidFill>
                  <a:schemeClr val="tx2"/>
                </a:solidFill>
                <a:latin typeface="Franklin Gothic Book" panose="020B0503020102020204" pitchFamily="34" charset="0"/>
                <a:ea typeface="ＭＳ Ｐゴシック" panose="020B0600070205080204" pitchFamily="50" charset="-128"/>
              </a:defRPr>
            </a:lvl1pPr>
            <a:lvl2pPr marL="742950" indent="-285750">
              <a:spcBef>
                <a:spcPct val="20000"/>
              </a:spcBef>
              <a:buClr>
                <a:schemeClr val="accent2"/>
              </a:buClr>
              <a:buSzPct val="85000"/>
              <a:buFont typeface="Courier New" panose="02070309020205020404" pitchFamily="49" charset="0"/>
              <a:buChar char="o"/>
              <a:defRPr kumimoji="1" sz="2000">
                <a:solidFill>
                  <a:schemeClr val="tx2"/>
                </a:solidFill>
                <a:latin typeface="Franklin Gothic Book" panose="020B0503020102020204" pitchFamily="34" charset="0"/>
                <a:ea typeface="ＭＳ Ｐゴシック" panose="020B0600070205080204" pitchFamily="50" charset="-128"/>
              </a:defRPr>
            </a:lvl2pPr>
            <a:lvl3pPr marL="1143000" indent="-228600">
              <a:spcBef>
                <a:spcPct val="20000"/>
              </a:spcBef>
              <a:buClr>
                <a:srgbClr val="948774"/>
              </a:buClr>
              <a:buFont typeface="Arial" panose="020B0604020202020204" pitchFamily="34" charset="0"/>
              <a:buChar char="•"/>
              <a:defRPr kumimoji="1">
                <a:solidFill>
                  <a:schemeClr val="tx2"/>
                </a:solidFill>
                <a:latin typeface="Franklin Gothic Book" panose="020B0503020102020204" pitchFamily="34" charset="0"/>
                <a:ea typeface="ＭＳ Ｐゴシック" panose="020B0600070205080204" pitchFamily="50" charset="-128"/>
              </a:defRPr>
            </a:lvl3pPr>
            <a:lvl4pPr marL="1600200" indent="-228600">
              <a:spcBef>
                <a:spcPct val="20000"/>
              </a:spcBef>
              <a:buClr>
                <a:srgbClr val="7EB8E7"/>
              </a:buClr>
              <a:buFont typeface="Arial" panose="020B0604020202020204" pitchFamily="34" charset="0"/>
              <a:buChar char="•"/>
              <a:defRPr kumimoji="1" sz="1600">
                <a:solidFill>
                  <a:schemeClr val="tx2"/>
                </a:solidFill>
                <a:latin typeface="Franklin Gothic Book" panose="020B0503020102020204" pitchFamily="34" charset="0"/>
                <a:ea typeface="ＭＳ Ｐゴシック" panose="020B0600070205080204" pitchFamily="50" charset="-128"/>
              </a:defRPr>
            </a:lvl4pPr>
            <a:lvl5pPr marL="2057400" indent="-228600">
              <a:spcBef>
                <a:spcPct val="20000"/>
              </a:spcBef>
              <a:buClr>
                <a:srgbClr val="E3B651"/>
              </a:buClr>
              <a:buFont typeface="Arial" panose="020B0604020202020204" pitchFamily="34" charset="0"/>
              <a:buChar char="•"/>
              <a:defRPr kumimoji="1" sz="1400">
                <a:solidFill>
                  <a:schemeClr val="tx2"/>
                </a:solidFill>
                <a:latin typeface="Franklin Gothic Book" panose="020B0503020102020204" pitchFamily="34" charset="0"/>
                <a:ea typeface="ＭＳ Ｐゴシック" panose="020B0600070205080204" pitchFamily="50" charset="-128"/>
              </a:defRPr>
            </a:lvl5pPr>
            <a:lvl6pPr marL="2514600" indent="-228600" eaLnBrk="0" fontAlgn="base" hangingPunct="0">
              <a:spcBef>
                <a:spcPct val="20000"/>
              </a:spcBef>
              <a:spcAft>
                <a:spcPct val="0"/>
              </a:spcAft>
              <a:buClr>
                <a:srgbClr val="E3B651"/>
              </a:buClr>
              <a:buFont typeface="Arial" panose="020B0604020202020204" pitchFamily="34" charset="0"/>
              <a:buChar char="•"/>
              <a:defRPr kumimoji="1" sz="1400">
                <a:solidFill>
                  <a:schemeClr val="tx2"/>
                </a:solidFill>
                <a:latin typeface="Franklin Gothic Book" panose="020B0503020102020204" pitchFamily="34" charset="0"/>
                <a:ea typeface="ＭＳ Ｐゴシック" panose="020B0600070205080204" pitchFamily="50" charset="-128"/>
              </a:defRPr>
            </a:lvl6pPr>
            <a:lvl7pPr marL="2971800" indent="-228600" eaLnBrk="0" fontAlgn="base" hangingPunct="0">
              <a:spcBef>
                <a:spcPct val="20000"/>
              </a:spcBef>
              <a:spcAft>
                <a:spcPct val="0"/>
              </a:spcAft>
              <a:buClr>
                <a:srgbClr val="E3B651"/>
              </a:buClr>
              <a:buFont typeface="Arial" panose="020B0604020202020204" pitchFamily="34" charset="0"/>
              <a:buChar char="•"/>
              <a:defRPr kumimoji="1" sz="1400">
                <a:solidFill>
                  <a:schemeClr val="tx2"/>
                </a:solidFill>
                <a:latin typeface="Franklin Gothic Book" panose="020B0503020102020204" pitchFamily="34" charset="0"/>
                <a:ea typeface="ＭＳ Ｐゴシック" panose="020B0600070205080204" pitchFamily="50" charset="-128"/>
              </a:defRPr>
            </a:lvl7pPr>
            <a:lvl8pPr marL="3429000" indent="-228600" eaLnBrk="0" fontAlgn="base" hangingPunct="0">
              <a:spcBef>
                <a:spcPct val="20000"/>
              </a:spcBef>
              <a:spcAft>
                <a:spcPct val="0"/>
              </a:spcAft>
              <a:buClr>
                <a:srgbClr val="E3B651"/>
              </a:buClr>
              <a:buFont typeface="Arial" panose="020B0604020202020204" pitchFamily="34" charset="0"/>
              <a:buChar char="•"/>
              <a:defRPr kumimoji="1" sz="1400">
                <a:solidFill>
                  <a:schemeClr val="tx2"/>
                </a:solidFill>
                <a:latin typeface="Franklin Gothic Book" panose="020B0503020102020204" pitchFamily="34" charset="0"/>
                <a:ea typeface="ＭＳ Ｐゴシック" panose="020B0600070205080204" pitchFamily="50" charset="-128"/>
              </a:defRPr>
            </a:lvl8pPr>
            <a:lvl9pPr marL="3886200" indent="-228600" eaLnBrk="0" fontAlgn="base" hangingPunct="0">
              <a:spcBef>
                <a:spcPct val="20000"/>
              </a:spcBef>
              <a:spcAft>
                <a:spcPct val="0"/>
              </a:spcAft>
              <a:buClr>
                <a:srgbClr val="E3B651"/>
              </a:buClr>
              <a:buFont typeface="Arial" panose="020B0604020202020204" pitchFamily="34" charset="0"/>
              <a:buChar char="•"/>
              <a:defRPr kumimoji="1" sz="1400">
                <a:solidFill>
                  <a:schemeClr val="tx2"/>
                </a:solidFill>
                <a:latin typeface="Franklin Gothic Book" panose="020B0503020102020204" pitchFamily="34" charset="0"/>
                <a:ea typeface="ＭＳ Ｐゴシック" panose="020B0600070205080204" pitchFamily="50" charset="-128"/>
              </a:defRPr>
            </a:lvl9pPr>
          </a:lstStyle>
          <a:p>
            <a:pPr marL="0" indent="0" eaLnBrk="0" fontAlgn="base" hangingPunct="0">
              <a:spcBef>
                <a:spcPct val="0"/>
              </a:spcBef>
              <a:spcAft>
                <a:spcPct val="0"/>
              </a:spcAft>
              <a:buClrTx/>
              <a:buSzTx/>
              <a:buNone/>
              <a:defRPr/>
            </a:pPr>
            <a:r>
              <a:rPr lang="ja-JP" altLang="en-US" sz="3200" dirty="0">
                <a:solidFill>
                  <a:srgbClr val="0000FF"/>
                </a:solidFill>
                <a:latin typeface="Arial" panose="020B0604020202020204" pitchFamily="34" charset="0"/>
              </a:rPr>
              <a:t>エリン・ブロコビッチ</a:t>
            </a:r>
            <a:endParaRPr lang="en-US" altLang="ja-JP" sz="3200" dirty="0">
              <a:solidFill>
                <a:srgbClr val="0000FF"/>
              </a:solidFill>
              <a:latin typeface="Arial" panose="020B0604020202020204" pitchFamily="34" charset="0"/>
            </a:endParaRPr>
          </a:p>
          <a:p>
            <a:pPr marL="0" indent="0" eaLnBrk="0" fontAlgn="base" hangingPunct="0">
              <a:spcBef>
                <a:spcPct val="0"/>
              </a:spcBef>
              <a:spcAft>
                <a:spcPct val="0"/>
              </a:spcAft>
              <a:buClrTx/>
              <a:buSzTx/>
              <a:buNone/>
              <a:defRPr/>
            </a:pPr>
            <a:r>
              <a:rPr lang="en-US" altLang="ja-JP" sz="3200" dirty="0">
                <a:solidFill>
                  <a:srgbClr val="0000FF"/>
                </a:solidFill>
                <a:latin typeface="Arial" panose="020B0604020202020204" pitchFamily="34" charset="0"/>
              </a:rPr>
              <a:t>3</a:t>
            </a:r>
            <a:r>
              <a:rPr lang="ja-JP" altLang="en-US" sz="3200" dirty="0">
                <a:solidFill>
                  <a:srgbClr val="0000FF"/>
                </a:solidFill>
                <a:latin typeface="Arial" panose="020B0604020202020204" pitchFamily="34" charset="0"/>
              </a:rPr>
              <a:t>億</a:t>
            </a:r>
            <a:r>
              <a:rPr lang="en-US" altLang="ja-JP" sz="3200" dirty="0">
                <a:solidFill>
                  <a:srgbClr val="0000FF"/>
                </a:solidFill>
                <a:latin typeface="Arial" panose="020B0604020202020204" pitchFamily="34" charset="0"/>
              </a:rPr>
              <a:t>3300</a:t>
            </a:r>
            <a:r>
              <a:rPr lang="ja-JP" altLang="en-US" sz="3200" dirty="0">
                <a:solidFill>
                  <a:srgbClr val="0000FF"/>
                </a:solidFill>
                <a:latin typeface="Arial" panose="020B0604020202020204" pitchFamily="34" charset="0"/>
              </a:rPr>
              <a:t>万ドルの懲罰的賠償</a:t>
            </a:r>
            <a:endParaRPr lang="en-US" altLang="ja-JP" sz="2800" dirty="0">
              <a:solidFill>
                <a:srgbClr val="FF0000"/>
              </a:solidFill>
              <a:latin typeface="Arial" panose="020B0604020202020204" pitchFamily="34" charset="0"/>
            </a:endParaRPr>
          </a:p>
          <a:p>
            <a:pPr eaLnBrk="0" fontAlgn="base" hangingPunct="0">
              <a:spcBef>
                <a:spcPct val="0"/>
              </a:spcBef>
              <a:spcAft>
                <a:spcPct val="0"/>
              </a:spcAft>
              <a:buClrTx/>
              <a:buSzTx/>
              <a:buFontTx/>
              <a:buChar char="•"/>
              <a:defRPr/>
            </a:pPr>
            <a:r>
              <a:rPr lang="ja-JP" altLang="en-US" sz="2800" b="1" dirty="0">
                <a:solidFill>
                  <a:srgbClr val="FF0000"/>
                </a:solidFill>
                <a:latin typeface="Arial" panose="020B0604020202020204" pitchFamily="34" charset="0"/>
              </a:rPr>
              <a:t>（環境問題と市民運動の発展）</a:t>
            </a:r>
            <a:br>
              <a:rPr lang="ja-JP" altLang="en-US" sz="2800" b="1" dirty="0">
                <a:solidFill>
                  <a:srgbClr val="FF0000"/>
                </a:solidFill>
                <a:latin typeface="Arial" panose="020B0604020202020204" pitchFamily="34" charset="0"/>
              </a:rPr>
            </a:br>
            <a:r>
              <a:rPr lang="ja-JP" altLang="en-US" sz="2800" b="1" dirty="0">
                <a:solidFill>
                  <a:srgbClr val="0000FF"/>
                </a:solidFill>
                <a:latin typeface="Arial" panose="020B0604020202020204" pitchFamily="34" charset="0"/>
              </a:rPr>
              <a:t>食卓でも、近所の公園でも、</a:t>
            </a:r>
            <a:endParaRPr lang="en-US" altLang="ja-JP" sz="2800" b="1" dirty="0">
              <a:solidFill>
                <a:srgbClr val="0000FF"/>
              </a:solidFill>
              <a:latin typeface="Arial" panose="020B0604020202020204" pitchFamily="34" charset="0"/>
            </a:endParaRPr>
          </a:p>
          <a:p>
            <a:pPr marL="0" indent="0" eaLnBrk="0" fontAlgn="base" hangingPunct="0">
              <a:spcBef>
                <a:spcPct val="0"/>
              </a:spcBef>
              <a:spcAft>
                <a:spcPct val="0"/>
              </a:spcAft>
              <a:buClrTx/>
              <a:buSzTx/>
              <a:buNone/>
              <a:defRPr/>
            </a:pPr>
            <a:r>
              <a:rPr lang="ja-JP" altLang="en-US" sz="2800" b="1" dirty="0">
                <a:solidFill>
                  <a:srgbClr val="0000FF"/>
                </a:solidFill>
                <a:latin typeface="Arial" panose="020B0604020202020204" pitchFamily="34" charset="0"/>
              </a:rPr>
              <a:t>　町を流れる川でも、あちら</a:t>
            </a:r>
            <a:endParaRPr lang="en-US" altLang="ja-JP" sz="2800" b="1" dirty="0">
              <a:solidFill>
                <a:srgbClr val="0000FF"/>
              </a:solidFill>
              <a:latin typeface="Arial" panose="020B0604020202020204" pitchFamily="34" charset="0"/>
            </a:endParaRPr>
          </a:p>
          <a:p>
            <a:pPr marL="0" indent="0" eaLnBrk="0" fontAlgn="base" hangingPunct="0">
              <a:spcBef>
                <a:spcPct val="0"/>
              </a:spcBef>
              <a:spcAft>
                <a:spcPct val="0"/>
              </a:spcAft>
              <a:buClrTx/>
              <a:buSzTx/>
              <a:buNone/>
              <a:defRPr/>
            </a:pPr>
            <a:r>
              <a:rPr lang="ja-JP" altLang="en-US" sz="2800" b="1" dirty="0">
                <a:solidFill>
                  <a:srgbClr val="0000FF"/>
                </a:solidFill>
                <a:latin typeface="Arial" panose="020B0604020202020204" pitchFamily="34" charset="0"/>
              </a:rPr>
              <a:t>　こちらで憂慮する市民が立上がり、</a:t>
            </a:r>
            <a:endParaRPr lang="en-US" altLang="ja-JP" sz="2800" b="1" dirty="0">
              <a:solidFill>
                <a:srgbClr val="0000FF"/>
              </a:solidFill>
              <a:latin typeface="Arial" panose="020B0604020202020204" pitchFamily="34" charset="0"/>
            </a:endParaRPr>
          </a:p>
          <a:p>
            <a:pPr marL="0" indent="0" eaLnBrk="0" fontAlgn="base" hangingPunct="0">
              <a:spcBef>
                <a:spcPct val="0"/>
              </a:spcBef>
              <a:spcAft>
                <a:spcPct val="0"/>
              </a:spcAft>
              <a:buClrTx/>
              <a:buSzTx/>
              <a:buNone/>
              <a:defRPr/>
            </a:pPr>
            <a:r>
              <a:rPr lang="ja-JP" altLang="en-US" sz="2800" b="1" dirty="0">
                <a:solidFill>
                  <a:srgbClr val="0000FF"/>
                </a:solidFill>
                <a:latin typeface="Arial" panose="020B0604020202020204" pitchFamily="34" charset="0"/>
              </a:rPr>
              <a:t>　改革を求めた。 </a:t>
            </a:r>
            <a:endParaRPr lang="en-US" altLang="ja-JP" sz="2800" b="1" dirty="0">
              <a:solidFill>
                <a:srgbClr val="0000FF"/>
              </a:solidFill>
              <a:latin typeface="Arial" panose="020B0604020202020204" pitchFamily="34" charset="0"/>
            </a:endParaRPr>
          </a:p>
          <a:p>
            <a:pPr marL="0" indent="0" eaLnBrk="0" fontAlgn="base" hangingPunct="0">
              <a:spcBef>
                <a:spcPct val="0"/>
              </a:spcBef>
              <a:spcAft>
                <a:spcPct val="0"/>
              </a:spcAft>
              <a:buClrTx/>
              <a:buSzTx/>
              <a:buNone/>
              <a:defRPr/>
            </a:pPr>
            <a:endParaRPr lang="ja-JP" altLang="en-US" sz="2800" b="1" dirty="0">
              <a:solidFill>
                <a:srgbClr val="0000FF"/>
              </a:solidFill>
              <a:latin typeface="Arial" panose="020B0604020202020204" pitchFamily="34" charset="0"/>
            </a:endParaRPr>
          </a:p>
          <a:p>
            <a:pPr eaLnBrk="0" fontAlgn="base" hangingPunct="0">
              <a:spcBef>
                <a:spcPct val="0"/>
              </a:spcBef>
              <a:spcAft>
                <a:spcPct val="0"/>
              </a:spcAft>
              <a:buClrTx/>
              <a:buSzTx/>
              <a:buFontTx/>
              <a:buChar char="•"/>
              <a:defRPr/>
            </a:pPr>
            <a:r>
              <a:rPr lang="ja-JP" altLang="en-US" sz="2800" b="1" dirty="0">
                <a:solidFill>
                  <a:srgbClr val="FF0000"/>
                </a:solidFill>
                <a:latin typeface="Arial" panose="020B0604020202020204" pitchFamily="34" charset="0"/>
              </a:rPr>
              <a:t>環境汚染対策関連法が多数制定</a:t>
            </a:r>
            <a:endParaRPr lang="en-US" altLang="ja-JP" sz="2800" b="1" dirty="0">
              <a:solidFill>
                <a:srgbClr val="FF0000"/>
              </a:solidFill>
              <a:latin typeface="Arial" panose="020B0604020202020204" pitchFamily="34" charset="0"/>
            </a:endParaRPr>
          </a:p>
          <a:p>
            <a:pPr marL="0" indent="0" eaLnBrk="0" fontAlgn="base" hangingPunct="0">
              <a:spcBef>
                <a:spcPct val="0"/>
              </a:spcBef>
              <a:spcAft>
                <a:spcPct val="0"/>
              </a:spcAft>
              <a:buClrTx/>
              <a:buSzTx/>
              <a:buNone/>
              <a:defRPr/>
            </a:pPr>
            <a:r>
              <a:rPr lang="ja-JP" altLang="en-US" sz="2800" b="1" dirty="0">
                <a:solidFill>
                  <a:srgbClr val="FF0000"/>
                </a:solidFill>
                <a:latin typeface="Arial" panose="020B0604020202020204" pitchFamily="34" charset="0"/>
              </a:rPr>
              <a:t>　され、産業廃棄物規制と</a:t>
            </a:r>
            <a:endParaRPr lang="en-US" altLang="ja-JP" sz="2800" b="1" dirty="0">
              <a:solidFill>
                <a:srgbClr val="FF0000"/>
              </a:solidFill>
              <a:latin typeface="Arial" panose="020B0604020202020204" pitchFamily="34" charset="0"/>
            </a:endParaRPr>
          </a:p>
          <a:p>
            <a:pPr marL="0" indent="0" eaLnBrk="0" fontAlgn="base" hangingPunct="0">
              <a:spcBef>
                <a:spcPct val="0"/>
              </a:spcBef>
              <a:spcAft>
                <a:spcPct val="0"/>
              </a:spcAft>
              <a:buClrTx/>
              <a:buSzTx/>
              <a:buNone/>
              <a:defRPr/>
            </a:pPr>
            <a:r>
              <a:rPr lang="ja-JP" altLang="en-US" sz="2800" b="1" u="sng" dirty="0">
                <a:solidFill>
                  <a:srgbClr val="FF0000"/>
                </a:solidFill>
                <a:latin typeface="Arial" panose="020B0604020202020204" pitchFamily="34" charset="0"/>
              </a:rPr>
              <a:t>　</a:t>
            </a:r>
            <a:r>
              <a:rPr lang="ja-JP" altLang="en-US" sz="2800" b="1" u="sng" dirty="0">
                <a:solidFill>
                  <a:srgbClr val="0000FF"/>
                </a:solidFill>
                <a:latin typeface="Arial" panose="020B0604020202020204" pitchFamily="34" charset="0"/>
              </a:rPr>
              <a:t>リスクアセスメント</a:t>
            </a:r>
            <a:r>
              <a:rPr lang="ja-JP" altLang="en-US" sz="2800" b="1" dirty="0">
                <a:solidFill>
                  <a:srgbClr val="FF0000"/>
                </a:solidFill>
                <a:latin typeface="Arial" panose="020B0604020202020204" pitchFamily="34" charset="0"/>
              </a:rPr>
              <a:t>が</a:t>
            </a:r>
            <a:br>
              <a:rPr lang="ja-JP" altLang="en-US" sz="2800" b="1" dirty="0">
                <a:solidFill>
                  <a:srgbClr val="FF0000"/>
                </a:solidFill>
                <a:latin typeface="Arial" panose="020B0604020202020204" pitchFamily="34" charset="0"/>
              </a:rPr>
            </a:br>
            <a:r>
              <a:rPr lang="ja-JP" altLang="en-US" sz="2800" b="1" dirty="0">
                <a:solidFill>
                  <a:srgbClr val="FF0000"/>
                </a:solidFill>
                <a:latin typeface="Arial" panose="020B0604020202020204" pitchFamily="34" charset="0"/>
              </a:rPr>
              <a:t>　義務付けられた。 </a:t>
            </a:r>
            <a:br>
              <a:rPr lang="ja-JP" altLang="en-US" sz="4000" dirty="0">
                <a:solidFill>
                  <a:srgbClr val="FF0000"/>
                </a:solidFill>
                <a:latin typeface="Arial" panose="020B0604020202020204" pitchFamily="34" charset="0"/>
              </a:rPr>
            </a:br>
            <a:endParaRPr lang="ja-JP" altLang="en-US" sz="4000" dirty="0">
              <a:solidFill>
                <a:srgbClr val="FF0000"/>
              </a:solidFill>
              <a:latin typeface="Arial" panose="020B0604020202020204" pitchFamily="34" charset="0"/>
            </a:endParaRPr>
          </a:p>
        </p:txBody>
      </p:sp>
      <p:pic>
        <p:nvPicPr>
          <p:cNvPr id="14" name="図 1">
            <a:extLst>
              <a:ext uri="{FF2B5EF4-FFF2-40B4-BE49-F238E27FC236}">
                <a16:creationId xmlns:a16="http://schemas.microsoft.com/office/drawing/2014/main" id="{75C66D4B-19D1-4A70-895C-CD189008B4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44206" y="1539228"/>
            <a:ext cx="3199794" cy="48066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08934139"/>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7957D4F-41CA-4283-A862-B0486120970C}"/>
              </a:ext>
            </a:extLst>
          </p:cNvPr>
          <p:cNvSpPr>
            <a:spLocks noGrp="1"/>
          </p:cNvSpPr>
          <p:nvPr>
            <p:ph type="title"/>
          </p:nvPr>
        </p:nvSpPr>
        <p:spPr>
          <a:xfrm>
            <a:off x="-1" y="0"/>
            <a:ext cx="9144001" cy="1039660"/>
          </a:xfrm>
          <a:solidFill>
            <a:srgbClr val="92D050">
              <a:alpha val="42000"/>
            </a:srgbClr>
          </a:solidFill>
        </p:spPr>
        <p:txBody>
          <a:bodyPr>
            <a:normAutofit fontScale="90000"/>
          </a:bodyPr>
          <a:lstStyle/>
          <a:p>
            <a:r>
              <a:rPr lang="ja-JP" altLang="en-US" sz="2800" b="1" dirty="0">
                <a:solidFill>
                  <a:srgbClr val="0070C0"/>
                </a:solidFill>
                <a:latin typeface="HGP明朝E" panose="02020900000000000000" pitchFamily="18" charset="-128"/>
                <a:ea typeface="HGP明朝E" panose="02020900000000000000" pitchFamily="18" charset="-128"/>
              </a:rPr>
              <a:t>　　　産業安全衛生活動百年の軌跡（安全運動の発展）　</a:t>
            </a:r>
            <a:br>
              <a:rPr lang="en-US" altLang="ja-JP" sz="2800" b="1" dirty="0">
                <a:latin typeface="HGP明朝E" panose="02020900000000000000" pitchFamily="18" charset="-128"/>
                <a:ea typeface="HGP明朝E" panose="02020900000000000000" pitchFamily="18" charset="-128"/>
              </a:rPr>
            </a:br>
            <a:r>
              <a:rPr lang="ja-JP" altLang="en-US" b="1" dirty="0">
                <a:latin typeface="HGP明朝E" panose="02020900000000000000" pitchFamily="18" charset="-128"/>
                <a:ea typeface="HGP明朝E" panose="02020900000000000000" pitchFamily="18" charset="-128"/>
              </a:rPr>
              <a:t>英国　ローベンスレポート</a:t>
            </a:r>
            <a:r>
              <a:rPr lang="en-US" altLang="ja-JP" b="1" dirty="0">
                <a:latin typeface="HGP明朝E" panose="02020900000000000000" pitchFamily="18" charset="-128"/>
                <a:ea typeface="HGP明朝E" panose="02020900000000000000" pitchFamily="18" charset="-128"/>
              </a:rPr>
              <a:t>1972</a:t>
            </a:r>
            <a:r>
              <a:rPr lang="ja-JP" altLang="en-US" b="1" dirty="0">
                <a:latin typeface="HGP明朝E" panose="02020900000000000000" pitchFamily="18" charset="-128"/>
                <a:ea typeface="HGP明朝E" panose="02020900000000000000" pitchFamily="18" charset="-128"/>
              </a:rPr>
              <a:t>年</a:t>
            </a:r>
            <a:endParaRPr lang="ja-JP" altLang="en-US" sz="2800" b="1" dirty="0">
              <a:latin typeface="HGP明朝E" panose="02020900000000000000" pitchFamily="18" charset="-128"/>
              <a:ea typeface="HGP明朝E" panose="02020900000000000000" pitchFamily="18" charset="-128"/>
            </a:endParaRPr>
          </a:p>
        </p:txBody>
      </p:sp>
      <p:sp>
        <p:nvSpPr>
          <p:cNvPr id="8" name="テキスト ボックス 7">
            <a:extLst>
              <a:ext uri="{FF2B5EF4-FFF2-40B4-BE49-F238E27FC236}">
                <a16:creationId xmlns:a16="http://schemas.microsoft.com/office/drawing/2014/main" id="{7BA67A2A-9A65-4985-B228-196AA0116512}"/>
              </a:ext>
            </a:extLst>
          </p:cNvPr>
          <p:cNvSpPr txBox="1"/>
          <p:nvPr/>
        </p:nvSpPr>
        <p:spPr>
          <a:xfrm>
            <a:off x="3777640" y="1039660"/>
            <a:ext cx="5366360" cy="5262979"/>
          </a:xfrm>
          <a:prstGeom prst="rect">
            <a:avLst/>
          </a:prstGeom>
          <a:noFill/>
        </p:spPr>
        <p:txBody>
          <a:bodyPr wrap="square">
            <a:spAutoFit/>
          </a:bodyPr>
          <a:lstStyle/>
          <a:p>
            <a:r>
              <a:rPr lang="ja-JP" altLang="en-US" sz="2800" b="1" dirty="0"/>
              <a:t>事故が起こるたびに再発防止のための法令を次々と制定してきたイギリスでは、安全衛生法令が増えすぎ、監督官でさえ全体を理解できないほどになっていた。</a:t>
            </a:r>
          </a:p>
          <a:p>
            <a:r>
              <a:rPr kumimoji="1" lang="ja-JP" altLang="en-US" sz="2800" b="1" dirty="0">
                <a:solidFill>
                  <a:srgbClr val="000000"/>
                </a:solidFill>
                <a:highlight>
                  <a:srgbClr val="FFFF00"/>
                </a:highlight>
                <a:latin typeface="Arial" panose="020B0604020202020204" pitchFamily="34" charset="0"/>
                <a:ea typeface="ＭＳ Ｐゴシック" panose="020B0600070205080204" pitchFamily="50" charset="-128"/>
              </a:rPr>
              <a:t>アルフレッド・ローベンス</a:t>
            </a:r>
            <a:r>
              <a:rPr lang="ja-JP" altLang="en-US" sz="2800" b="1" dirty="0"/>
              <a:t>は、１９７２年「労働災害を防止するには国が制定する法令だけでは限界があり、事業場による自主的な対応が不可欠である」という内容の報告書をだした。</a:t>
            </a:r>
          </a:p>
        </p:txBody>
      </p:sp>
      <p:pic>
        <p:nvPicPr>
          <p:cNvPr id="5" name="図 4">
            <a:extLst>
              <a:ext uri="{FF2B5EF4-FFF2-40B4-BE49-F238E27FC236}">
                <a16:creationId xmlns:a16="http://schemas.microsoft.com/office/drawing/2014/main" id="{8955D4C7-A7F9-4E2F-A218-6CC3EE709D24}"/>
              </a:ext>
            </a:extLst>
          </p:cNvPr>
          <p:cNvPicPr>
            <a:picLocks noChangeAspect="1"/>
          </p:cNvPicPr>
          <p:nvPr/>
        </p:nvPicPr>
        <p:blipFill>
          <a:blip r:embed="rId2"/>
          <a:stretch>
            <a:fillRect/>
          </a:stretch>
        </p:blipFill>
        <p:spPr>
          <a:xfrm>
            <a:off x="0" y="1039660"/>
            <a:ext cx="3777641" cy="5166359"/>
          </a:xfrm>
          <a:prstGeom prst="rect">
            <a:avLst/>
          </a:prstGeom>
        </p:spPr>
      </p:pic>
    </p:spTree>
    <p:extLst>
      <p:ext uri="{BB962C8B-B14F-4D97-AF65-F5344CB8AC3E}">
        <p14:creationId xmlns:p14="http://schemas.microsoft.com/office/powerpoint/2010/main" val="2344047738"/>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7957D4F-41CA-4283-A862-B0486120970C}"/>
              </a:ext>
            </a:extLst>
          </p:cNvPr>
          <p:cNvSpPr>
            <a:spLocks noGrp="1"/>
          </p:cNvSpPr>
          <p:nvPr>
            <p:ph type="title"/>
          </p:nvPr>
        </p:nvSpPr>
        <p:spPr>
          <a:xfrm>
            <a:off x="0" y="0"/>
            <a:ext cx="7252570" cy="1554480"/>
          </a:xfrm>
          <a:solidFill>
            <a:srgbClr val="92D050">
              <a:alpha val="36000"/>
            </a:srgbClr>
          </a:solidFill>
        </p:spPr>
        <p:txBody>
          <a:bodyPr>
            <a:normAutofit fontScale="90000"/>
          </a:bodyPr>
          <a:lstStyle/>
          <a:p>
            <a:pPr algn="ctr"/>
            <a:r>
              <a:rPr lang="ja-JP" altLang="en-US" sz="3100" b="1" dirty="0">
                <a:solidFill>
                  <a:srgbClr val="0070C0"/>
                </a:solidFill>
                <a:latin typeface="HGP明朝E" panose="02020900000000000000" pitchFamily="18" charset="-128"/>
                <a:ea typeface="HGP明朝E" panose="02020900000000000000" pitchFamily="18" charset="-128"/>
              </a:rPr>
              <a:t>　</a:t>
            </a:r>
            <a:r>
              <a:rPr lang="ja-JP" altLang="en-US" b="1" dirty="0">
                <a:latin typeface="HGP明朝E" panose="02020900000000000000" pitchFamily="18" charset="-128"/>
                <a:ea typeface="HGP明朝E" panose="02020900000000000000" pitchFamily="18" charset="-128"/>
              </a:rPr>
              <a:t>英国　ローベンスレポート</a:t>
            </a:r>
            <a:r>
              <a:rPr lang="en-US" altLang="ja-JP" b="1" dirty="0">
                <a:latin typeface="HGP明朝E" panose="02020900000000000000" pitchFamily="18" charset="-128"/>
                <a:ea typeface="HGP明朝E" panose="02020900000000000000" pitchFamily="18" charset="-128"/>
              </a:rPr>
              <a:t>1972</a:t>
            </a:r>
            <a:r>
              <a:rPr lang="ja-JP" altLang="en-US" b="1" dirty="0">
                <a:latin typeface="HGP明朝E" panose="02020900000000000000" pitchFamily="18" charset="-128"/>
                <a:ea typeface="HGP明朝E" panose="02020900000000000000" pitchFamily="18" charset="-128"/>
              </a:rPr>
              <a:t>年</a:t>
            </a:r>
            <a:br>
              <a:rPr lang="en-US" altLang="ja-JP" sz="5300" b="1" dirty="0">
                <a:latin typeface="HGP明朝E" panose="02020900000000000000" pitchFamily="18" charset="-128"/>
                <a:ea typeface="HGP明朝E" panose="02020900000000000000" pitchFamily="18" charset="-128"/>
              </a:rPr>
            </a:br>
            <a:r>
              <a:rPr lang="ja-JP" altLang="en-US" sz="5300" b="1" dirty="0">
                <a:latin typeface="HGP明朝E" panose="02020900000000000000" pitchFamily="18" charset="-128"/>
                <a:ea typeface="HGP明朝E" panose="02020900000000000000" pitchFamily="18" charset="-128"/>
              </a:rPr>
              <a:t>　　</a:t>
            </a:r>
            <a:r>
              <a:rPr lang="en-US" altLang="ja-JP" sz="3600" b="1" dirty="0">
                <a:latin typeface="HGP明朝E" panose="02020900000000000000" pitchFamily="18" charset="-128"/>
                <a:ea typeface="HGP明朝E" panose="02020900000000000000" pitchFamily="18" charset="-128"/>
              </a:rPr>
              <a:t>1974</a:t>
            </a:r>
            <a:r>
              <a:rPr lang="ja-JP" altLang="en-US" sz="3600" b="1" dirty="0">
                <a:latin typeface="HGP明朝E" panose="02020900000000000000" pitchFamily="18" charset="-128"/>
                <a:ea typeface="HGP明朝E" panose="02020900000000000000" pitchFamily="18" charset="-128"/>
              </a:rPr>
              <a:t>年英国労働安全衛生法を公布</a:t>
            </a:r>
            <a:endParaRPr lang="ja-JP" altLang="en-US" sz="3700" b="1" dirty="0">
              <a:latin typeface="HGP明朝E" panose="02020900000000000000" pitchFamily="18" charset="-128"/>
              <a:ea typeface="HGP明朝E" panose="02020900000000000000" pitchFamily="18" charset="-128"/>
            </a:endParaRPr>
          </a:p>
        </p:txBody>
      </p:sp>
      <p:sp>
        <p:nvSpPr>
          <p:cNvPr id="8" name="テキスト ボックス 7">
            <a:extLst>
              <a:ext uri="{FF2B5EF4-FFF2-40B4-BE49-F238E27FC236}">
                <a16:creationId xmlns:a16="http://schemas.microsoft.com/office/drawing/2014/main" id="{7BA67A2A-9A65-4985-B228-196AA0116512}"/>
              </a:ext>
            </a:extLst>
          </p:cNvPr>
          <p:cNvSpPr txBox="1"/>
          <p:nvPr/>
        </p:nvSpPr>
        <p:spPr>
          <a:xfrm>
            <a:off x="0" y="1554480"/>
            <a:ext cx="9144001" cy="5016758"/>
          </a:xfrm>
          <a:prstGeom prst="rect">
            <a:avLst/>
          </a:prstGeom>
          <a:noFill/>
        </p:spPr>
        <p:txBody>
          <a:bodyPr wrap="square">
            <a:spAutoFit/>
          </a:bodyPr>
          <a:lstStyle/>
          <a:p>
            <a:r>
              <a:rPr lang="ja-JP" altLang="en-US" sz="3200" b="1" dirty="0"/>
              <a:t>産業安全衛生活動は、法令遵守型から</a:t>
            </a:r>
            <a:endParaRPr lang="en-US" altLang="ja-JP" sz="3200" b="1" dirty="0"/>
          </a:p>
          <a:p>
            <a:r>
              <a:rPr lang="ja-JP" altLang="en-US" sz="3200" b="1" dirty="0"/>
              <a:t>各事業場の責任に基づいた自主対応型</a:t>
            </a:r>
            <a:endParaRPr lang="en-US" altLang="ja-JP" sz="3200" b="1" dirty="0"/>
          </a:p>
          <a:p>
            <a:r>
              <a:rPr lang="ja-JP" altLang="en-US" sz="3200" b="1" dirty="0"/>
              <a:t>に大きく変換した。</a:t>
            </a:r>
          </a:p>
          <a:p>
            <a:r>
              <a:rPr lang="ja-JP" altLang="en-US" sz="3200" b="1" dirty="0"/>
              <a:t>自主対応型という発想は周辺各国から高く評価され、その後、</a:t>
            </a:r>
            <a:r>
              <a:rPr lang="en-US" altLang="ja-JP" sz="3200" b="1" dirty="0"/>
              <a:t>EC</a:t>
            </a:r>
            <a:r>
              <a:rPr lang="ja-JP" altLang="en-US" sz="3200" b="1" dirty="0"/>
              <a:t>規格、</a:t>
            </a:r>
            <a:r>
              <a:rPr lang="en-US" altLang="ja-JP" sz="3200" b="1" dirty="0"/>
              <a:t>ILO</a:t>
            </a:r>
            <a:r>
              <a:rPr lang="ja-JP" altLang="en-US" sz="3200" b="1" dirty="0"/>
              <a:t>条約、</a:t>
            </a:r>
            <a:r>
              <a:rPr lang="en-US" altLang="ja-JP" sz="3200" b="1" dirty="0"/>
              <a:t>ISO</a:t>
            </a:r>
            <a:r>
              <a:rPr lang="ja-JP" altLang="en-US" sz="3200" b="1" dirty="0"/>
              <a:t>規格、労働安全衛生マネジメントシステム（ＯＳＨＭＳ）の基本原則として広く取り入れられた。</a:t>
            </a:r>
          </a:p>
          <a:p>
            <a:r>
              <a:rPr lang="ja-JP" altLang="en-US" sz="3200" b="1" dirty="0"/>
              <a:t>グローバルスタンダードに基づく機械の設計製造</a:t>
            </a:r>
          </a:p>
          <a:p>
            <a:r>
              <a:rPr lang="ja-JP" altLang="en-US" sz="3200" b="1" dirty="0"/>
              <a:t>ＩＳＯ</a:t>
            </a:r>
            <a:r>
              <a:rPr lang="en-US" altLang="ja-JP" sz="3200" b="1" dirty="0"/>
              <a:t>12100</a:t>
            </a:r>
            <a:r>
              <a:rPr lang="ja-JP" altLang="en-US" sz="3200" b="1" dirty="0"/>
              <a:t>「機械の安全性　設計の一般原則」</a:t>
            </a:r>
          </a:p>
          <a:p>
            <a:r>
              <a:rPr lang="ja-JP" altLang="en-US" sz="3200" b="1" dirty="0"/>
              <a:t>ＥＵの機械指令や機械災害の</a:t>
            </a:r>
            <a:r>
              <a:rPr lang="en-US" altLang="ja-JP" sz="3200" b="1" dirty="0"/>
              <a:t>PL</a:t>
            </a:r>
            <a:r>
              <a:rPr lang="ja-JP" altLang="en-US" sz="3200" b="1" dirty="0"/>
              <a:t>訴訟 </a:t>
            </a:r>
          </a:p>
        </p:txBody>
      </p:sp>
      <p:pic>
        <p:nvPicPr>
          <p:cNvPr id="5" name="図 4">
            <a:extLst>
              <a:ext uri="{FF2B5EF4-FFF2-40B4-BE49-F238E27FC236}">
                <a16:creationId xmlns:a16="http://schemas.microsoft.com/office/drawing/2014/main" id="{8955D4C7-A7F9-4E2F-A218-6CC3EE709D24}"/>
              </a:ext>
            </a:extLst>
          </p:cNvPr>
          <p:cNvPicPr>
            <a:picLocks noChangeAspect="1"/>
          </p:cNvPicPr>
          <p:nvPr/>
        </p:nvPicPr>
        <p:blipFill>
          <a:blip r:embed="rId2"/>
          <a:stretch>
            <a:fillRect/>
          </a:stretch>
        </p:blipFill>
        <p:spPr>
          <a:xfrm>
            <a:off x="7248081" y="0"/>
            <a:ext cx="1895920" cy="2592888"/>
          </a:xfrm>
          <a:prstGeom prst="rect">
            <a:avLst/>
          </a:prstGeom>
        </p:spPr>
      </p:pic>
      <mc:AlternateContent xmlns:mc="http://schemas.openxmlformats.org/markup-compatibility/2006" xmlns:p14="http://schemas.microsoft.com/office/powerpoint/2010/main">
        <mc:Choice Requires="p14">
          <p:contentPart p14:bwMode="auto" r:id="rId3">
            <p14:nvContentPartPr>
              <p14:cNvPr id="3" name="インク 2">
                <a:extLst>
                  <a:ext uri="{FF2B5EF4-FFF2-40B4-BE49-F238E27FC236}">
                    <a16:creationId xmlns:a16="http://schemas.microsoft.com/office/drawing/2014/main" id="{653D985B-E492-4933-B535-B9249F8A4E01}"/>
                  </a:ext>
                </a:extLst>
              </p14:cNvPr>
              <p14:cNvContentPartPr/>
              <p14:nvPr/>
            </p14:nvContentPartPr>
            <p14:xfrm>
              <a:off x="4295160" y="1946520"/>
              <a:ext cx="1956240" cy="36360"/>
            </p14:xfrm>
          </p:contentPart>
        </mc:Choice>
        <mc:Fallback xmlns="">
          <p:pic>
            <p:nvPicPr>
              <p:cNvPr id="3" name="インク 2">
                <a:extLst>
                  <a:ext uri="{FF2B5EF4-FFF2-40B4-BE49-F238E27FC236}">
                    <a16:creationId xmlns:a16="http://schemas.microsoft.com/office/drawing/2014/main" id="{653D985B-E492-4933-B535-B9249F8A4E01}"/>
                  </a:ext>
                </a:extLst>
              </p:cNvPr>
              <p:cNvPicPr/>
              <p:nvPr/>
            </p:nvPicPr>
            <p:blipFill>
              <a:blip r:embed="rId4"/>
              <a:stretch>
                <a:fillRect/>
              </a:stretch>
            </p:blipFill>
            <p:spPr>
              <a:xfrm>
                <a:off x="4279320" y="1883160"/>
                <a:ext cx="1987560" cy="16308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4" name="インク 3">
                <a:extLst>
                  <a:ext uri="{FF2B5EF4-FFF2-40B4-BE49-F238E27FC236}">
                    <a16:creationId xmlns:a16="http://schemas.microsoft.com/office/drawing/2014/main" id="{716F11A4-6693-4863-8963-7A4289C5F061}"/>
                  </a:ext>
                </a:extLst>
              </p14:cNvPr>
              <p14:cNvContentPartPr/>
              <p14:nvPr/>
            </p14:nvContentPartPr>
            <p14:xfrm>
              <a:off x="5045400" y="2339640"/>
              <a:ext cx="1848960" cy="98640"/>
            </p14:xfrm>
          </p:contentPart>
        </mc:Choice>
        <mc:Fallback xmlns="">
          <p:pic>
            <p:nvPicPr>
              <p:cNvPr id="4" name="インク 3">
                <a:extLst>
                  <a:ext uri="{FF2B5EF4-FFF2-40B4-BE49-F238E27FC236}">
                    <a16:creationId xmlns:a16="http://schemas.microsoft.com/office/drawing/2014/main" id="{716F11A4-6693-4863-8963-7A4289C5F061}"/>
                  </a:ext>
                </a:extLst>
              </p:cNvPr>
              <p:cNvPicPr/>
              <p:nvPr/>
            </p:nvPicPr>
            <p:blipFill>
              <a:blip r:embed="rId6"/>
              <a:stretch>
                <a:fillRect/>
              </a:stretch>
            </p:blipFill>
            <p:spPr>
              <a:xfrm>
                <a:off x="5029560" y="2276280"/>
                <a:ext cx="1880280" cy="22536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6" name="インク 5">
                <a:extLst>
                  <a:ext uri="{FF2B5EF4-FFF2-40B4-BE49-F238E27FC236}">
                    <a16:creationId xmlns:a16="http://schemas.microsoft.com/office/drawing/2014/main" id="{868B43C9-9CF3-493D-A9E3-F52940034674}"/>
                  </a:ext>
                </a:extLst>
              </p14:cNvPr>
              <p14:cNvContentPartPr/>
              <p14:nvPr/>
            </p14:nvContentPartPr>
            <p14:xfrm>
              <a:off x="2464560" y="3839760"/>
              <a:ext cx="1143360" cy="27000"/>
            </p14:xfrm>
          </p:contentPart>
        </mc:Choice>
        <mc:Fallback xmlns="">
          <p:pic>
            <p:nvPicPr>
              <p:cNvPr id="6" name="インク 5">
                <a:extLst>
                  <a:ext uri="{FF2B5EF4-FFF2-40B4-BE49-F238E27FC236}">
                    <a16:creationId xmlns:a16="http://schemas.microsoft.com/office/drawing/2014/main" id="{868B43C9-9CF3-493D-A9E3-F52940034674}"/>
                  </a:ext>
                </a:extLst>
              </p:cNvPr>
              <p:cNvPicPr/>
              <p:nvPr/>
            </p:nvPicPr>
            <p:blipFill>
              <a:blip r:embed="rId8"/>
              <a:stretch>
                <a:fillRect/>
              </a:stretch>
            </p:blipFill>
            <p:spPr>
              <a:xfrm>
                <a:off x="2448720" y="3776400"/>
                <a:ext cx="1174680" cy="15372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7" name="インク 6">
                <a:extLst>
                  <a:ext uri="{FF2B5EF4-FFF2-40B4-BE49-F238E27FC236}">
                    <a16:creationId xmlns:a16="http://schemas.microsoft.com/office/drawing/2014/main" id="{AC302403-EA1A-4A40-8C6D-93E4E5C66C71}"/>
                  </a:ext>
                </a:extLst>
              </p14:cNvPr>
              <p14:cNvContentPartPr/>
              <p14:nvPr/>
            </p14:nvContentPartPr>
            <p14:xfrm>
              <a:off x="4188240" y="3866400"/>
              <a:ext cx="1348560" cy="360"/>
            </p14:xfrm>
          </p:contentPart>
        </mc:Choice>
        <mc:Fallback xmlns="">
          <p:pic>
            <p:nvPicPr>
              <p:cNvPr id="7" name="インク 6">
                <a:extLst>
                  <a:ext uri="{FF2B5EF4-FFF2-40B4-BE49-F238E27FC236}">
                    <a16:creationId xmlns:a16="http://schemas.microsoft.com/office/drawing/2014/main" id="{AC302403-EA1A-4A40-8C6D-93E4E5C66C71}"/>
                  </a:ext>
                </a:extLst>
              </p:cNvPr>
              <p:cNvPicPr/>
              <p:nvPr/>
            </p:nvPicPr>
            <p:blipFill>
              <a:blip r:embed="rId10"/>
              <a:stretch>
                <a:fillRect/>
              </a:stretch>
            </p:blipFill>
            <p:spPr>
              <a:xfrm>
                <a:off x="4172400" y="3803040"/>
                <a:ext cx="1379880" cy="12708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9" name="インク 8">
                <a:extLst>
                  <a:ext uri="{FF2B5EF4-FFF2-40B4-BE49-F238E27FC236}">
                    <a16:creationId xmlns:a16="http://schemas.microsoft.com/office/drawing/2014/main" id="{C62056D0-08F5-40D4-B124-D9DCF8EEB784}"/>
                  </a:ext>
                </a:extLst>
              </p14:cNvPr>
              <p14:cNvContentPartPr/>
              <p14:nvPr/>
            </p14:nvContentPartPr>
            <p14:xfrm>
              <a:off x="5991840" y="3857760"/>
              <a:ext cx="1250640" cy="62640"/>
            </p14:xfrm>
          </p:contentPart>
        </mc:Choice>
        <mc:Fallback xmlns="">
          <p:pic>
            <p:nvPicPr>
              <p:cNvPr id="9" name="インク 8">
                <a:extLst>
                  <a:ext uri="{FF2B5EF4-FFF2-40B4-BE49-F238E27FC236}">
                    <a16:creationId xmlns:a16="http://schemas.microsoft.com/office/drawing/2014/main" id="{C62056D0-08F5-40D4-B124-D9DCF8EEB784}"/>
                  </a:ext>
                </a:extLst>
              </p:cNvPr>
              <p:cNvPicPr/>
              <p:nvPr/>
            </p:nvPicPr>
            <p:blipFill>
              <a:blip r:embed="rId12"/>
              <a:stretch>
                <a:fillRect/>
              </a:stretch>
            </p:blipFill>
            <p:spPr>
              <a:xfrm>
                <a:off x="5976000" y="3794400"/>
                <a:ext cx="1281960" cy="18936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0" name="インク 9">
                <a:extLst>
                  <a:ext uri="{FF2B5EF4-FFF2-40B4-BE49-F238E27FC236}">
                    <a16:creationId xmlns:a16="http://schemas.microsoft.com/office/drawing/2014/main" id="{2B0449F3-DC0C-4C6A-AB5C-2FE94B5D9E0E}"/>
                  </a:ext>
                </a:extLst>
              </p14:cNvPr>
              <p14:cNvContentPartPr/>
              <p14:nvPr/>
            </p14:nvContentPartPr>
            <p14:xfrm>
              <a:off x="5831280" y="4348800"/>
              <a:ext cx="2018520" cy="360"/>
            </p14:xfrm>
          </p:contentPart>
        </mc:Choice>
        <mc:Fallback xmlns="">
          <p:pic>
            <p:nvPicPr>
              <p:cNvPr id="10" name="インク 9">
                <a:extLst>
                  <a:ext uri="{FF2B5EF4-FFF2-40B4-BE49-F238E27FC236}">
                    <a16:creationId xmlns:a16="http://schemas.microsoft.com/office/drawing/2014/main" id="{2B0449F3-DC0C-4C6A-AB5C-2FE94B5D9E0E}"/>
                  </a:ext>
                </a:extLst>
              </p:cNvPr>
              <p:cNvPicPr/>
              <p:nvPr/>
            </p:nvPicPr>
            <p:blipFill>
              <a:blip r:embed="rId14"/>
              <a:stretch>
                <a:fillRect/>
              </a:stretch>
            </p:blipFill>
            <p:spPr>
              <a:xfrm>
                <a:off x="5815440" y="4285440"/>
                <a:ext cx="2049840" cy="12708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1" name="インク 10">
                <a:extLst>
                  <a:ext uri="{FF2B5EF4-FFF2-40B4-BE49-F238E27FC236}">
                    <a16:creationId xmlns:a16="http://schemas.microsoft.com/office/drawing/2014/main" id="{209F222A-0D84-442D-BC40-E5607B2E08A8}"/>
                  </a:ext>
                </a:extLst>
              </p14:cNvPr>
              <p14:cNvContentPartPr/>
              <p14:nvPr/>
            </p14:nvContentPartPr>
            <p14:xfrm>
              <a:off x="232200" y="6241680"/>
              <a:ext cx="2491920" cy="27360"/>
            </p14:xfrm>
          </p:contentPart>
        </mc:Choice>
        <mc:Fallback xmlns="">
          <p:pic>
            <p:nvPicPr>
              <p:cNvPr id="11" name="インク 10">
                <a:extLst>
                  <a:ext uri="{FF2B5EF4-FFF2-40B4-BE49-F238E27FC236}">
                    <a16:creationId xmlns:a16="http://schemas.microsoft.com/office/drawing/2014/main" id="{209F222A-0D84-442D-BC40-E5607B2E08A8}"/>
                  </a:ext>
                </a:extLst>
              </p:cNvPr>
              <p:cNvPicPr/>
              <p:nvPr/>
            </p:nvPicPr>
            <p:blipFill>
              <a:blip r:embed="rId16"/>
              <a:stretch>
                <a:fillRect/>
              </a:stretch>
            </p:blipFill>
            <p:spPr>
              <a:xfrm>
                <a:off x="216360" y="6178320"/>
                <a:ext cx="2523240" cy="15408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2" name="インク 11">
                <a:extLst>
                  <a:ext uri="{FF2B5EF4-FFF2-40B4-BE49-F238E27FC236}">
                    <a16:creationId xmlns:a16="http://schemas.microsoft.com/office/drawing/2014/main" id="{D01635BC-CA80-4C89-9147-2148824AB1BC}"/>
                  </a:ext>
                </a:extLst>
              </p14:cNvPr>
              <p14:cNvContentPartPr/>
              <p14:nvPr/>
            </p14:nvContentPartPr>
            <p14:xfrm>
              <a:off x="3438000" y="6286320"/>
              <a:ext cx="3027600" cy="36360"/>
            </p14:xfrm>
          </p:contentPart>
        </mc:Choice>
        <mc:Fallback xmlns="">
          <p:pic>
            <p:nvPicPr>
              <p:cNvPr id="12" name="インク 11">
                <a:extLst>
                  <a:ext uri="{FF2B5EF4-FFF2-40B4-BE49-F238E27FC236}">
                    <a16:creationId xmlns:a16="http://schemas.microsoft.com/office/drawing/2014/main" id="{D01635BC-CA80-4C89-9147-2148824AB1BC}"/>
                  </a:ext>
                </a:extLst>
              </p:cNvPr>
              <p:cNvPicPr/>
              <p:nvPr/>
            </p:nvPicPr>
            <p:blipFill>
              <a:blip r:embed="rId18"/>
              <a:stretch>
                <a:fillRect/>
              </a:stretch>
            </p:blipFill>
            <p:spPr>
              <a:xfrm>
                <a:off x="3422160" y="6222960"/>
                <a:ext cx="3058920" cy="163080"/>
              </a:xfrm>
              <a:prstGeom prst="rect">
                <a:avLst/>
              </a:prstGeom>
            </p:spPr>
          </p:pic>
        </mc:Fallback>
      </mc:AlternateContent>
    </p:spTree>
    <p:extLst>
      <p:ext uri="{BB962C8B-B14F-4D97-AF65-F5344CB8AC3E}">
        <p14:creationId xmlns:p14="http://schemas.microsoft.com/office/powerpoint/2010/main" val="1015440213"/>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7957D4F-41CA-4283-A862-B0486120970C}"/>
              </a:ext>
            </a:extLst>
          </p:cNvPr>
          <p:cNvSpPr>
            <a:spLocks noGrp="1"/>
          </p:cNvSpPr>
          <p:nvPr>
            <p:ph type="title"/>
          </p:nvPr>
        </p:nvSpPr>
        <p:spPr>
          <a:xfrm>
            <a:off x="87681" y="0"/>
            <a:ext cx="9056319" cy="1064712"/>
          </a:xfrm>
          <a:solidFill>
            <a:srgbClr val="92D050">
              <a:alpha val="38000"/>
            </a:srgbClr>
          </a:solidFill>
        </p:spPr>
        <p:txBody>
          <a:bodyPr>
            <a:normAutofit fontScale="90000"/>
          </a:bodyPr>
          <a:lstStyle/>
          <a:p>
            <a:pPr algn="ctr"/>
            <a:r>
              <a:rPr lang="ja-JP" altLang="en-US" sz="2800" b="1" dirty="0">
                <a:solidFill>
                  <a:srgbClr val="0070C0"/>
                </a:solidFill>
                <a:latin typeface="HGP明朝E" panose="02020900000000000000" pitchFamily="18" charset="-128"/>
                <a:ea typeface="HGP明朝E" panose="02020900000000000000" pitchFamily="18" charset="-128"/>
              </a:rPr>
              <a:t>　　　産業安全衛生活動百年の軌跡（安全運動の発展）　</a:t>
            </a:r>
            <a:br>
              <a:rPr lang="en-US" altLang="ja-JP" sz="2800" b="1" dirty="0">
                <a:latin typeface="HGP明朝E" panose="02020900000000000000" pitchFamily="18" charset="-128"/>
                <a:ea typeface="HGP明朝E" panose="02020900000000000000" pitchFamily="18" charset="-128"/>
              </a:rPr>
            </a:br>
            <a:r>
              <a:rPr lang="ja-JP" altLang="en-US" b="1" dirty="0">
                <a:latin typeface="HGP明朝E" panose="02020900000000000000" pitchFamily="18" charset="-128"/>
                <a:ea typeface="HGP明朝E" panose="02020900000000000000" pitchFamily="18" charset="-128"/>
              </a:rPr>
              <a:t>全国安全週間の標語</a:t>
            </a:r>
            <a:r>
              <a:rPr lang="en-US" altLang="ja-JP" b="1" dirty="0">
                <a:latin typeface="HGP明朝E" panose="02020900000000000000" pitchFamily="18" charset="-128"/>
                <a:ea typeface="HGP明朝E" panose="02020900000000000000" pitchFamily="18" charset="-128"/>
              </a:rPr>
              <a:t>1970</a:t>
            </a:r>
            <a:r>
              <a:rPr lang="ja-JP" altLang="en-US" b="1" dirty="0">
                <a:latin typeface="HGP明朝E" panose="02020900000000000000" pitchFamily="18" charset="-128"/>
                <a:ea typeface="HGP明朝E" panose="02020900000000000000" pitchFamily="18" charset="-128"/>
              </a:rPr>
              <a:t>～</a:t>
            </a:r>
            <a:r>
              <a:rPr lang="en-US" altLang="ja-JP" b="1" dirty="0">
                <a:latin typeface="HGP明朝E" panose="02020900000000000000" pitchFamily="18" charset="-128"/>
                <a:ea typeface="HGP明朝E" panose="02020900000000000000" pitchFamily="18" charset="-128"/>
              </a:rPr>
              <a:t>1978</a:t>
            </a:r>
            <a:endParaRPr lang="ja-JP" altLang="en-US" sz="2800" b="1" dirty="0">
              <a:latin typeface="HGP明朝E" panose="02020900000000000000" pitchFamily="18" charset="-128"/>
              <a:ea typeface="HGP明朝E" panose="02020900000000000000" pitchFamily="18" charset="-128"/>
            </a:endParaRPr>
          </a:p>
        </p:txBody>
      </p:sp>
      <p:graphicFrame>
        <p:nvGraphicFramePr>
          <p:cNvPr id="6" name="コンテンツ プレースホルダー 3">
            <a:extLst>
              <a:ext uri="{FF2B5EF4-FFF2-40B4-BE49-F238E27FC236}">
                <a16:creationId xmlns:a16="http://schemas.microsoft.com/office/drawing/2014/main" id="{06118748-4113-46EE-9BC9-ED7B6560E364}"/>
              </a:ext>
            </a:extLst>
          </p:cNvPr>
          <p:cNvGraphicFramePr>
            <a:graphicFrameLocks/>
          </p:cNvGraphicFramePr>
          <p:nvPr>
            <p:extLst>
              <p:ext uri="{D42A27DB-BD31-4B8C-83A1-F6EECF244321}">
                <p14:modId xmlns:p14="http://schemas.microsoft.com/office/powerpoint/2010/main" val="3982594662"/>
              </p:ext>
            </p:extLst>
          </p:nvPr>
        </p:nvGraphicFramePr>
        <p:xfrm>
          <a:off x="175363" y="1099159"/>
          <a:ext cx="8855903" cy="5373688"/>
        </p:xfrm>
        <a:graphic>
          <a:graphicData uri="http://schemas.openxmlformats.org/drawingml/2006/table">
            <a:tbl>
              <a:tblPr/>
              <a:tblGrid>
                <a:gridCol w="518091">
                  <a:extLst>
                    <a:ext uri="{9D8B030D-6E8A-4147-A177-3AD203B41FA5}">
                      <a16:colId xmlns:a16="http://schemas.microsoft.com/office/drawing/2014/main" val="20000"/>
                    </a:ext>
                  </a:extLst>
                </a:gridCol>
                <a:gridCol w="694243">
                  <a:extLst>
                    <a:ext uri="{9D8B030D-6E8A-4147-A177-3AD203B41FA5}">
                      <a16:colId xmlns:a16="http://schemas.microsoft.com/office/drawing/2014/main" val="20001"/>
                    </a:ext>
                  </a:extLst>
                </a:gridCol>
                <a:gridCol w="2580094">
                  <a:extLst>
                    <a:ext uri="{9D8B030D-6E8A-4147-A177-3AD203B41FA5}">
                      <a16:colId xmlns:a16="http://schemas.microsoft.com/office/drawing/2014/main" val="20002"/>
                    </a:ext>
                  </a:extLst>
                </a:gridCol>
                <a:gridCol w="497367">
                  <a:extLst>
                    <a:ext uri="{9D8B030D-6E8A-4147-A177-3AD203B41FA5}">
                      <a16:colId xmlns:a16="http://schemas.microsoft.com/office/drawing/2014/main" val="20003"/>
                    </a:ext>
                  </a:extLst>
                </a:gridCol>
                <a:gridCol w="735690">
                  <a:extLst>
                    <a:ext uri="{9D8B030D-6E8A-4147-A177-3AD203B41FA5}">
                      <a16:colId xmlns:a16="http://schemas.microsoft.com/office/drawing/2014/main" val="20004"/>
                    </a:ext>
                  </a:extLst>
                </a:gridCol>
                <a:gridCol w="3830418">
                  <a:extLst>
                    <a:ext uri="{9D8B030D-6E8A-4147-A177-3AD203B41FA5}">
                      <a16:colId xmlns:a16="http://schemas.microsoft.com/office/drawing/2014/main" val="20005"/>
                    </a:ext>
                  </a:extLst>
                </a:gridCol>
              </a:tblGrid>
              <a:tr h="1343422">
                <a:tc>
                  <a:txBody>
                    <a:bodyPr/>
                    <a:lstStyle>
                      <a:lvl1pPr marL="0" algn="l" defTabSz="914400" rtl="0" eaLnBrk="1" latinLnBrk="0" hangingPunct="1">
                        <a:defRPr kumimoji="1" sz="1800" kern="1200">
                          <a:solidFill>
                            <a:schemeClr val="tx1"/>
                          </a:solidFill>
                          <a:latin typeface="Franklin Gothic Book"/>
                        </a:defRPr>
                      </a:lvl1pPr>
                      <a:lvl2pPr marL="457200" algn="l" defTabSz="914400" rtl="0" eaLnBrk="1" latinLnBrk="0" hangingPunct="1">
                        <a:defRPr kumimoji="1" sz="1800" kern="1200">
                          <a:solidFill>
                            <a:schemeClr val="tx1"/>
                          </a:solidFill>
                          <a:latin typeface="Franklin Gothic Book"/>
                        </a:defRPr>
                      </a:lvl2pPr>
                      <a:lvl3pPr marL="914400" algn="l" defTabSz="914400" rtl="0" eaLnBrk="1" latinLnBrk="0" hangingPunct="1">
                        <a:defRPr kumimoji="1" sz="1800" kern="1200">
                          <a:solidFill>
                            <a:schemeClr val="tx1"/>
                          </a:solidFill>
                          <a:latin typeface="Franklin Gothic Book"/>
                        </a:defRPr>
                      </a:lvl3pPr>
                      <a:lvl4pPr marL="1371600" algn="l" defTabSz="914400" rtl="0" eaLnBrk="1" latinLnBrk="0" hangingPunct="1">
                        <a:defRPr kumimoji="1" sz="1800" kern="1200">
                          <a:solidFill>
                            <a:schemeClr val="tx1"/>
                          </a:solidFill>
                          <a:latin typeface="Franklin Gothic Book"/>
                        </a:defRPr>
                      </a:lvl4pPr>
                      <a:lvl5pPr marL="1828800" algn="l" defTabSz="914400" rtl="0" eaLnBrk="1" latinLnBrk="0" hangingPunct="1">
                        <a:defRPr kumimoji="1" sz="1800" kern="1200">
                          <a:solidFill>
                            <a:schemeClr val="tx1"/>
                          </a:solidFill>
                          <a:latin typeface="Franklin Gothic Book"/>
                        </a:defRPr>
                      </a:lvl5pPr>
                      <a:lvl6pPr marL="2286000" algn="l" defTabSz="914400" rtl="0" eaLnBrk="1" latinLnBrk="0" hangingPunct="1">
                        <a:defRPr kumimoji="1" sz="1800" kern="1200">
                          <a:solidFill>
                            <a:schemeClr val="tx1"/>
                          </a:solidFill>
                          <a:latin typeface="Franklin Gothic Book"/>
                        </a:defRPr>
                      </a:lvl6pPr>
                      <a:lvl7pPr marL="2743200" algn="l" defTabSz="914400" rtl="0" eaLnBrk="1" latinLnBrk="0" hangingPunct="1">
                        <a:defRPr kumimoji="1" sz="1800" kern="1200">
                          <a:solidFill>
                            <a:schemeClr val="tx1"/>
                          </a:solidFill>
                          <a:latin typeface="Franklin Gothic Book"/>
                        </a:defRPr>
                      </a:lvl7pPr>
                      <a:lvl8pPr marL="3200400" algn="l" defTabSz="914400" rtl="0" eaLnBrk="1" latinLnBrk="0" hangingPunct="1">
                        <a:defRPr kumimoji="1" sz="1800" kern="1200">
                          <a:solidFill>
                            <a:schemeClr val="tx1"/>
                          </a:solidFill>
                          <a:latin typeface="Franklin Gothic Book"/>
                        </a:defRPr>
                      </a:lvl8pPr>
                      <a:lvl9pPr marL="3657600" algn="l" defTabSz="914400" rtl="0" eaLnBrk="1" latinLnBrk="0" hangingPunct="1">
                        <a:defRPr kumimoji="1" sz="1800" kern="1200">
                          <a:solidFill>
                            <a:schemeClr val="tx1"/>
                          </a:solidFill>
                          <a:latin typeface="Franklin Gothic Book"/>
                        </a:defRPr>
                      </a:lvl9pPr>
                    </a:lstStyle>
                    <a:p>
                      <a:r>
                        <a:rPr lang="ja-JP" altLang="en-US" sz="2400" dirty="0">
                          <a:latin typeface="HGP創英角ﾎﾟｯﾌﾟ体" pitchFamily="50" charset="-128"/>
                          <a:ea typeface="HGP創英角ﾎﾟｯﾌﾟ体" pitchFamily="50" charset="-128"/>
                        </a:rPr>
                        <a:t>第</a:t>
                      </a:r>
                      <a:r>
                        <a:rPr lang="en-US" altLang="ja-JP" sz="2400" dirty="0">
                          <a:latin typeface="HGP創英角ﾎﾟｯﾌﾟ体" pitchFamily="50" charset="-128"/>
                          <a:ea typeface="HGP創英角ﾎﾟｯﾌﾟ体" pitchFamily="50" charset="-128"/>
                        </a:rPr>
                        <a:t>44</a:t>
                      </a:r>
                      <a:r>
                        <a:rPr lang="ja-JP" altLang="en-US" sz="2400" dirty="0">
                          <a:latin typeface="HGP創英角ﾎﾟｯﾌﾟ体" pitchFamily="50" charset="-128"/>
                          <a:ea typeface="HGP創英角ﾎﾟｯﾌﾟ体" pitchFamily="50" charset="-128"/>
                        </a:rPr>
                        <a:t>回</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Franklin Gothic Book"/>
                        </a:defRPr>
                      </a:lvl1pPr>
                      <a:lvl2pPr marL="457200" algn="l" defTabSz="914400" rtl="0" eaLnBrk="1" latinLnBrk="0" hangingPunct="1">
                        <a:defRPr kumimoji="1" sz="1800" kern="1200">
                          <a:solidFill>
                            <a:schemeClr val="tx1"/>
                          </a:solidFill>
                          <a:latin typeface="Franklin Gothic Book"/>
                        </a:defRPr>
                      </a:lvl2pPr>
                      <a:lvl3pPr marL="914400" algn="l" defTabSz="914400" rtl="0" eaLnBrk="1" latinLnBrk="0" hangingPunct="1">
                        <a:defRPr kumimoji="1" sz="1800" kern="1200">
                          <a:solidFill>
                            <a:schemeClr val="tx1"/>
                          </a:solidFill>
                          <a:latin typeface="Franklin Gothic Book"/>
                        </a:defRPr>
                      </a:lvl3pPr>
                      <a:lvl4pPr marL="1371600" algn="l" defTabSz="914400" rtl="0" eaLnBrk="1" latinLnBrk="0" hangingPunct="1">
                        <a:defRPr kumimoji="1" sz="1800" kern="1200">
                          <a:solidFill>
                            <a:schemeClr val="tx1"/>
                          </a:solidFill>
                          <a:latin typeface="Franklin Gothic Book"/>
                        </a:defRPr>
                      </a:lvl4pPr>
                      <a:lvl5pPr marL="1828800" algn="l" defTabSz="914400" rtl="0" eaLnBrk="1" latinLnBrk="0" hangingPunct="1">
                        <a:defRPr kumimoji="1" sz="1800" kern="1200">
                          <a:solidFill>
                            <a:schemeClr val="tx1"/>
                          </a:solidFill>
                          <a:latin typeface="Franklin Gothic Book"/>
                        </a:defRPr>
                      </a:lvl5pPr>
                      <a:lvl6pPr marL="2286000" algn="l" defTabSz="914400" rtl="0" eaLnBrk="1" latinLnBrk="0" hangingPunct="1">
                        <a:defRPr kumimoji="1" sz="1800" kern="1200">
                          <a:solidFill>
                            <a:schemeClr val="tx1"/>
                          </a:solidFill>
                          <a:latin typeface="Franklin Gothic Book"/>
                        </a:defRPr>
                      </a:lvl6pPr>
                      <a:lvl7pPr marL="2743200" algn="l" defTabSz="914400" rtl="0" eaLnBrk="1" latinLnBrk="0" hangingPunct="1">
                        <a:defRPr kumimoji="1" sz="1800" kern="1200">
                          <a:solidFill>
                            <a:schemeClr val="tx1"/>
                          </a:solidFill>
                          <a:latin typeface="Franklin Gothic Book"/>
                        </a:defRPr>
                      </a:lvl7pPr>
                      <a:lvl8pPr marL="3200400" algn="l" defTabSz="914400" rtl="0" eaLnBrk="1" latinLnBrk="0" hangingPunct="1">
                        <a:defRPr kumimoji="1" sz="1800" kern="1200">
                          <a:solidFill>
                            <a:schemeClr val="tx1"/>
                          </a:solidFill>
                          <a:latin typeface="Franklin Gothic Book"/>
                        </a:defRPr>
                      </a:lvl8pPr>
                      <a:lvl9pPr marL="3657600" algn="l" defTabSz="914400" rtl="0" eaLnBrk="1" latinLnBrk="0" hangingPunct="1">
                        <a:defRPr kumimoji="1" sz="1800" kern="1200">
                          <a:solidFill>
                            <a:schemeClr val="tx1"/>
                          </a:solidFill>
                          <a:latin typeface="Franklin Gothic Book"/>
                        </a:defRPr>
                      </a:lvl9pPr>
                    </a:lstStyle>
                    <a:p>
                      <a:r>
                        <a:rPr lang="ja-JP" altLang="en-US" sz="2400">
                          <a:latin typeface="HGP創英角ﾎﾟｯﾌﾟ体" pitchFamily="50" charset="-128"/>
                          <a:ea typeface="HGP創英角ﾎﾟｯﾌﾟ体" pitchFamily="50" charset="-128"/>
                        </a:rPr>
                        <a:t>昭和</a:t>
                      </a:r>
                      <a:r>
                        <a:rPr lang="en-US" altLang="ja-JP" sz="2400">
                          <a:latin typeface="HGP創英角ﾎﾟｯﾌﾟ体" pitchFamily="50" charset="-128"/>
                          <a:ea typeface="HGP創英角ﾎﾟｯﾌﾟ体" pitchFamily="50" charset="-128"/>
                        </a:rPr>
                        <a:t>46</a:t>
                      </a:r>
                      <a:r>
                        <a:rPr lang="ja-JP" altLang="en-US" sz="2400">
                          <a:latin typeface="HGP創英角ﾎﾟｯﾌﾟ体" pitchFamily="50" charset="-128"/>
                          <a:ea typeface="HGP創英角ﾎﾟｯﾌﾟ体" pitchFamily="50" charset="-128"/>
                        </a:rPr>
                        <a:t>年度</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Franklin Gothic Book"/>
                        </a:defRPr>
                      </a:lvl1pPr>
                      <a:lvl2pPr marL="457200" algn="l" defTabSz="914400" rtl="0" eaLnBrk="1" latinLnBrk="0" hangingPunct="1">
                        <a:defRPr kumimoji="1" sz="1800" kern="1200">
                          <a:solidFill>
                            <a:schemeClr val="tx1"/>
                          </a:solidFill>
                          <a:latin typeface="Franklin Gothic Book"/>
                        </a:defRPr>
                      </a:lvl2pPr>
                      <a:lvl3pPr marL="914400" algn="l" defTabSz="914400" rtl="0" eaLnBrk="1" latinLnBrk="0" hangingPunct="1">
                        <a:defRPr kumimoji="1" sz="1800" kern="1200">
                          <a:solidFill>
                            <a:schemeClr val="tx1"/>
                          </a:solidFill>
                          <a:latin typeface="Franklin Gothic Book"/>
                        </a:defRPr>
                      </a:lvl3pPr>
                      <a:lvl4pPr marL="1371600" algn="l" defTabSz="914400" rtl="0" eaLnBrk="1" latinLnBrk="0" hangingPunct="1">
                        <a:defRPr kumimoji="1" sz="1800" kern="1200">
                          <a:solidFill>
                            <a:schemeClr val="tx1"/>
                          </a:solidFill>
                          <a:latin typeface="Franklin Gothic Book"/>
                        </a:defRPr>
                      </a:lvl4pPr>
                      <a:lvl5pPr marL="1828800" algn="l" defTabSz="914400" rtl="0" eaLnBrk="1" latinLnBrk="0" hangingPunct="1">
                        <a:defRPr kumimoji="1" sz="1800" kern="1200">
                          <a:solidFill>
                            <a:schemeClr val="tx1"/>
                          </a:solidFill>
                          <a:latin typeface="Franklin Gothic Book"/>
                        </a:defRPr>
                      </a:lvl5pPr>
                      <a:lvl6pPr marL="2286000" algn="l" defTabSz="914400" rtl="0" eaLnBrk="1" latinLnBrk="0" hangingPunct="1">
                        <a:defRPr kumimoji="1" sz="1800" kern="1200">
                          <a:solidFill>
                            <a:schemeClr val="tx1"/>
                          </a:solidFill>
                          <a:latin typeface="Franklin Gothic Book"/>
                        </a:defRPr>
                      </a:lvl6pPr>
                      <a:lvl7pPr marL="2743200" algn="l" defTabSz="914400" rtl="0" eaLnBrk="1" latinLnBrk="0" hangingPunct="1">
                        <a:defRPr kumimoji="1" sz="1800" kern="1200">
                          <a:solidFill>
                            <a:schemeClr val="tx1"/>
                          </a:solidFill>
                          <a:latin typeface="Franklin Gothic Book"/>
                        </a:defRPr>
                      </a:lvl7pPr>
                      <a:lvl8pPr marL="3200400" algn="l" defTabSz="914400" rtl="0" eaLnBrk="1" latinLnBrk="0" hangingPunct="1">
                        <a:defRPr kumimoji="1" sz="1800" kern="1200">
                          <a:solidFill>
                            <a:schemeClr val="tx1"/>
                          </a:solidFill>
                          <a:latin typeface="Franklin Gothic Book"/>
                        </a:defRPr>
                      </a:lvl8pPr>
                      <a:lvl9pPr marL="3657600" algn="l" defTabSz="914400" rtl="0" eaLnBrk="1" latinLnBrk="0" hangingPunct="1">
                        <a:defRPr kumimoji="1" sz="1800" kern="1200">
                          <a:solidFill>
                            <a:schemeClr val="tx1"/>
                          </a:solidFill>
                          <a:latin typeface="Franklin Gothic Book"/>
                        </a:defRPr>
                      </a:lvl9pPr>
                    </a:lstStyle>
                    <a:p>
                      <a:r>
                        <a:rPr lang="ja-JP" altLang="en-US" sz="2400" dirty="0">
                          <a:solidFill>
                            <a:srgbClr val="0070C0"/>
                          </a:solidFill>
                          <a:latin typeface="HGP創英角ﾎﾟｯﾌﾟ体" pitchFamily="50" charset="-128"/>
                          <a:ea typeface="HGP創英角ﾎﾟｯﾌﾟ体" pitchFamily="50" charset="-128"/>
                        </a:rPr>
                        <a:t>みんなで</a:t>
                      </a:r>
                      <a:r>
                        <a:rPr lang="ja-JP" altLang="en-US" sz="2400" dirty="0">
                          <a:latin typeface="HGP創英角ﾎﾟｯﾌﾟ体" pitchFamily="50" charset="-128"/>
                          <a:ea typeface="HGP創英角ﾎﾟｯﾌﾟ体" pitchFamily="50" charset="-128"/>
                        </a:rPr>
                        <a:t>見なおそう　設備と作業の安全を！</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Franklin Gothic Book"/>
                        </a:defRPr>
                      </a:lvl1pPr>
                      <a:lvl2pPr marL="457200" algn="l" defTabSz="914400" rtl="0" eaLnBrk="1" latinLnBrk="0" hangingPunct="1">
                        <a:defRPr kumimoji="1" sz="1800" kern="1200">
                          <a:solidFill>
                            <a:schemeClr val="tx1"/>
                          </a:solidFill>
                          <a:latin typeface="Franklin Gothic Book"/>
                        </a:defRPr>
                      </a:lvl2pPr>
                      <a:lvl3pPr marL="914400" algn="l" defTabSz="914400" rtl="0" eaLnBrk="1" latinLnBrk="0" hangingPunct="1">
                        <a:defRPr kumimoji="1" sz="1800" kern="1200">
                          <a:solidFill>
                            <a:schemeClr val="tx1"/>
                          </a:solidFill>
                          <a:latin typeface="Franklin Gothic Book"/>
                        </a:defRPr>
                      </a:lvl3pPr>
                      <a:lvl4pPr marL="1371600" algn="l" defTabSz="914400" rtl="0" eaLnBrk="1" latinLnBrk="0" hangingPunct="1">
                        <a:defRPr kumimoji="1" sz="1800" kern="1200">
                          <a:solidFill>
                            <a:schemeClr val="tx1"/>
                          </a:solidFill>
                          <a:latin typeface="Franklin Gothic Book"/>
                        </a:defRPr>
                      </a:lvl4pPr>
                      <a:lvl5pPr marL="1828800" algn="l" defTabSz="914400" rtl="0" eaLnBrk="1" latinLnBrk="0" hangingPunct="1">
                        <a:defRPr kumimoji="1" sz="1800" kern="1200">
                          <a:solidFill>
                            <a:schemeClr val="tx1"/>
                          </a:solidFill>
                          <a:latin typeface="Franklin Gothic Book"/>
                        </a:defRPr>
                      </a:lvl5pPr>
                      <a:lvl6pPr marL="2286000" algn="l" defTabSz="914400" rtl="0" eaLnBrk="1" latinLnBrk="0" hangingPunct="1">
                        <a:defRPr kumimoji="1" sz="1800" kern="1200">
                          <a:solidFill>
                            <a:schemeClr val="tx1"/>
                          </a:solidFill>
                          <a:latin typeface="Franklin Gothic Book"/>
                        </a:defRPr>
                      </a:lvl6pPr>
                      <a:lvl7pPr marL="2743200" algn="l" defTabSz="914400" rtl="0" eaLnBrk="1" latinLnBrk="0" hangingPunct="1">
                        <a:defRPr kumimoji="1" sz="1800" kern="1200">
                          <a:solidFill>
                            <a:schemeClr val="tx1"/>
                          </a:solidFill>
                          <a:latin typeface="Franklin Gothic Book"/>
                        </a:defRPr>
                      </a:lvl7pPr>
                      <a:lvl8pPr marL="3200400" algn="l" defTabSz="914400" rtl="0" eaLnBrk="1" latinLnBrk="0" hangingPunct="1">
                        <a:defRPr kumimoji="1" sz="1800" kern="1200">
                          <a:solidFill>
                            <a:schemeClr val="tx1"/>
                          </a:solidFill>
                          <a:latin typeface="Franklin Gothic Book"/>
                        </a:defRPr>
                      </a:lvl8pPr>
                      <a:lvl9pPr marL="3657600" algn="l" defTabSz="914400" rtl="0" eaLnBrk="1" latinLnBrk="0" hangingPunct="1">
                        <a:defRPr kumimoji="1" sz="1800" kern="1200">
                          <a:solidFill>
                            <a:schemeClr val="tx1"/>
                          </a:solidFill>
                          <a:latin typeface="Franklin Gothic Book"/>
                        </a:defRPr>
                      </a:lvl9pPr>
                    </a:lstStyle>
                    <a:p>
                      <a:r>
                        <a:rPr lang="ja-JP" altLang="en-US" sz="2400" dirty="0">
                          <a:latin typeface="HGP創英角ﾎﾟｯﾌﾟ体" pitchFamily="50" charset="-128"/>
                          <a:ea typeface="HGP創英角ﾎﾟｯﾌﾟ体" pitchFamily="50" charset="-128"/>
                        </a:rPr>
                        <a:t>第</a:t>
                      </a:r>
                      <a:r>
                        <a:rPr lang="en-US" altLang="ja-JP" sz="2400" dirty="0">
                          <a:latin typeface="HGP創英角ﾎﾟｯﾌﾟ体" pitchFamily="50" charset="-128"/>
                          <a:ea typeface="HGP創英角ﾎﾟｯﾌﾟ体" pitchFamily="50" charset="-128"/>
                        </a:rPr>
                        <a:t>48</a:t>
                      </a:r>
                      <a:r>
                        <a:rPr lang="ja-JP" altLang="en-US" sz="2400" dirty="0">
                          <a:latin typeface="HGP創英角ﾎﾟｯﾌﾟ体" pitchFamily="50" charset="-128"/>
                          <a:ea typeface="HGP創英角ﾎﾟｯﾌﾟ体" pitchFamily="50" charset="-128"/>
                        </a:rPr>
                        <a:t>回</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Franklin Gothic Book"/>
                        </a:defRPr>
                      </a:lvl1pPr>
                      <a:lvl2pPr marL="457200" algn="l" defTabSz="914400" rtl="0" eaLnBrk="1" latinLnBrk="0" hangingPunct="1">
                        <a:defRPr kumimoji="1" sz="1800" kern="1200">
                          <a:solidFill>
                            <a:schemeClr val="tx1"/>
                          </a:solidFill>
                          <a:latin typeface="Franklin Gothic Book"/>
                        </a:defRPr>
                      </a:lvl2pPr>
                      <a:lvl3pPr marL="914400" algn="l" defTabSz="914400" rtl="0" eaLnBrk="1" latinLnBrk="0" hangingPunct="1">
                        <a:defRPr kumimoji="1" sz="1800" kern="1200">
                          <a:solidFill>
                            <a:schemeClr val="tx1"/>
                          </a:solidFill>
                          <a:latin typeface="Franklin Gothic Book"/>
                        </a:defRPr>
                      </a:lvl3pPr>
                      <a:lvl4pPr marL="1371600" algn="l" defTabSz="914400" rtl="0" eaLnBrk="1" latinLnBrk="0" hangingPunct="1">
                        <a:defRPr kumimoji="1" sz="1800" kern="1200">
                          <a:solidFill>
                            <a:schemeClr val="tx1"/>
                          </a:solidFill>
                          <a:latin typeface="Franklin Gothic Book"/>
                        </a:defRPr>
                      </a:lvl4pPr>
                      <a:lvl5pPr marL="1828800" algn="l" defTabSz="914400" rtl="0" eaLnBrk="1" latinLnBrk="0" hangingPunct="1">
                        <a:defRPr kumimoji="1" sz="1800" kern="1200">
                          <a:solidFill>
                            <a:schemeClr val="tx1"/>
                          </a:solidFill>
                          <a:latin typeface="Franklin Gothic Book"/>
                        </a:defRPr>
                      </a:lvl5pPr>
                      <a:lvl6pPr marL="2286000" algn="l" defTabSz="914400" rtl="0" eaLnBrk="1" latinLnBrk="0" hangingPunct="1">
                        <a:defRPr kumimoji="1" sz="1800" kern="1200">
                          <a:solidFill>
                            <a:schemeClr val="tx1"/>
                          </a:solidFill>
                          <a:latin typeface="Franklin Gothic Book"/>
                        </a:defRPr>
                      </a:lvl6pPr>
                      <a:lvl7pPr marL="2743200" algn="l" defTabSz="914400" rtl="0" eaLnBrk="1" latinLnBrk="0" hangingPunct="1">
                        <a:defRPr kumimoji="1" sz="1800" kern="1200">
                          <a:solidFill>
                            <a:schemeClr val="tx1"/>
                          </a:solidFill>
                          <a:latin typeface="Franklin Gothic Book"/>
                        </a:defRPr>
                      </a:lvl7pPr>
                      <a:lvl8pPr marL="3200400" algn="l" defTabSz="914400" rtl="0" eaLnBrk="1" latinLnBrk="0" hangingPunct="1">
                        <a:defRPr kumimoji="1" sz="1800" kern="1200">
                          <a:solidFill>
                            <a:schemeClr val="tx1"/>
                          </a:solidFill>
                          <a:latin typeface="Franklin Gothic Book"/>
                        </a:defRPr>
                      </a:lvl8pPr>
                      <a:lvl9pPr marL="3657600" algn="l" defTabSz="914400" rtl="0" eaLnBrk="1" latinLnBrk="0" hangingPunct="1">
                        <a:defRPr kumimoji="1" sz="1800" kern="1200">
                          <a:solidFill>
                            <a:schemeClr val="tx1"/>
                          </a:solidFill>
                          <a:latin typeface="Franklin Gothic Book"/>
                        </a:defRPr>
                      </a:lvl9pPr>
                    </a:lstStyle>
                    <a:p>
                      <a:r>
                        <a:rPr lang="ja-JP" altLang="en-US" sz="2400" dirty="0">
                          <a:latin typeface="HGP創英角ﾎﾟｯﾌﾟ体" pitchFamily="50" charset="-128"/>
                          <a:ea typeface="HGP創英角ﾎﾟｯﾌﾟ体" pitchFamily="50" charset="-128"/>
                        </a:rPr>
                        <a:t>昭和</a:t>
                      </a:r>
                      <a:r>
                        <a:rPr lang="en-US" altLang="ja-JP" sz="2400" dirty="0">
                          <a:latin typeface="HGP創英角ﾎﾟｯﾌﾟ体" pitchFamily="50" charset="-128"/>
                          <a:ea typeface="HGP創英角ﾎﾟｯﾌﾟ体" pitchFamily="50" charset="-128"/>
                        </a:rPr>
                        <a:t>50</a:t>
                      </a:r>
                      <a:r>
                        <a:rPr lang="ja-JP" altLang="en-US" sz="2400" dirty="0">
                          <a:latin typeface="HGP創英角ﾎﾟｯﾌﾟ体" pitchFamily="50" charset="-128"/>
                          <a:ea typeface="HGP創英角ﾎﾟｯﾌﾟ体" pitchFamily="50" charset="-128"/>
                        </a:rPr>
                        <a:t>年度</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Franklin Gothic Book"/>
                        </a:defRPr>
                      </a:lvl1pPr>
                      <a:lvl2pPr marL="457200" algn="l" defTabSz="914400" rtl="0" eaLnBrk="1" latinLnBrk="0" hangingPunct="1">
                        <a:defRPr kumimoji="1" sz="1800" kern="1200">
                          <a:solidFill>
                            <a:schemeClr val="tx1"/>
                          </a:solidFill>
                          <a:latin typeface="Franklin Gothic Book"/>
                        </a:defRPr>
                      </a:lvl2pPr>
                      <a:lvl3pPr marL="914400" algn="l" defTabSz="914400" rtl="0" eaLnBrk="1" latinLnBrk="0" hangingPunct="1">
                        <a:defRPr kumimoji="1" sz="1800" kern="1200">
                          <a:solidFill>
                            <a:schemeClr val="tx1"/>
                          </a:solidFill>
                          <a:latin typeface="Franklin Gothic Book"/>
                        </a:defRPr>
                      </a:lvl3pPr>
                      <a:lvl4pPr marL="1371600" algn="l" defTabSz="914400" rtl="0" eaLnBrk="1" latinLnBrk="0" hangingPunct="1">
                        <a:defRPr kumimoji="1" sz="1800" kern="1200">
                          <a:solidFill>
                            <a:schemeClr val="tx1"/>
                          </a:solidFill>
                          <a:latin typeface="Franklin Gothic Book"/>
                        </a:defRPr>
                      </a:lvl4pPr>
                      <a:lvl5pPr marL="1828800" algn="l" defTabSz="914400" rtl="0" eaLnBrk="1" latinLnBrk="0" hangingPunct="1">
                        <a:defRPr kumimoji="1" sz="1800" kern="1200">
                          <a:solidFill>
                            <a:schemeClr val="tx1"/>
                          </a:solidFill>
                          <a:latin typeface="Franklin Gothic Book"/>
                        </a:defRPr>
                      </a:lvl5pPr>
                      <a:lvl6pPr marL="2286000" algn="l" defTabSz="914400" rtl="0" eaLnBrk="1" latinLnBrk="0" hangingPunct="1">
                        <a:defRPr kumimoji="1" sz="1800" kern="1200">
                          <a:solidFill>
                            <a:schemeClr val="tx1"/>
                          </a:solidFill>
                          <a:latin typeface="Franklin Gothic Book"/>
                        </a:defRPr>
                      </a:lvl6pPr>
                      <a:lvl7pPr marL="2743200" algn="l" defTabSz="914400" rtl="0" eaLnBrk="1" latinLnBrk="0" hangingPunct="1">
                        <a:defRPr kumimoji="1" sz="1800" kern="1200">
                          <a:solidFill>
                            <a:schemeClr val="tx1"/>
                          </a:solidFill>
                          <a:latin typeface="Franklin Gothic Book"/>
                        </a:defRPr>
                      </a:lvl7pPr>
                      <a:lvl8pPr marL="3200400" algn="l" defTabSz="914400" rtl="0" eaLnBrk="1" latinLnBrk="0" hangingPunct="1">
                        <a:defRPr kumimoji="1" sz="1800" kern="1200">
                          <a:solidFill>
                            <a:schemeClr val="tx1"/>
                          </a:solidFill>
                          <a:latin typeface="Franklin Gothic Book"/>
                        </a:defRPr>
                      </a:lvl8pPr>
                      <a:lvl9pPr marL="3657600" algn="l" defTabSz="914400" rtl="0" eaLnBrk="1" latinLnBrk="0" hangingPunct="1">
                        <a:defRPr kumimoji="1" sz="1800" kern="1200">
                          <a:solidFill>
                            <a:schemeClr val="tx1"/>
                          </a:solidFill>
                          <a:latin typeface="Franklin Gothic Book"/>
                        </a:defRPr>
                      </a:lvl9pPr>
                    </a:lstStyle>
                    <a:p>
                      <a:r>
                        <a:rPr lang="ja-JP" altLang="en-US" sz="2400" dirty="0">
                          <a:solidFill>
                            <a:srgbClr val="0070C0"/>
                          </a:solidFill>
                          <a:latin typeface="HGP創英角ﾎﾟｯﾌﾟ体" pitchFamily="50" charset="-128"/>
                          <a:ea typeface="HGP創英角ﾎﾟｯﾌﾟ体" pitchFamily="50" charset="-128"/>
                        </a:rPr>
                        <a:t>みんな</a:t>
                      </a:r>
                      <a:r>
                        <a:rPr lang="ja-JP" altLang="en-US" sz="2400" dirty="0">
                          <a:solidFill>
                            <a:srgbClr val="002060"/>
                          </a:solidFill>
                          <a:latin typeface="HGP創英角ﾎﾟｯﾌﾟ体" pitchFamily="50" charset="-128"/>
                          <a:ea typeface="HGP創英角ﾎﾟｯﾌﾟ体" pitchFamily="50" charset="-128"/>
                        </a:rPr>
                        <a:t>の</a:t>
                      </a:r>
                      <a:r>
                        <a:rPr lang="ja-JP" altLang="en-US" sz="2400" dirty="0">
                          <a:latin typeface="HGP創英角ﾎﾟｯﾌﾟ体" pitchFamily="50" charset="-128"/>
                          <a:ea typeface="HGP創英角ﾎﾟｯﾌﾟ体" pitchFamily="50" charset="-128"/>
                        </a:rPr>
                        <a:t>工夫と努力で　さらに進めよう　職場の安全を！</a:t>
                      </a:r>
                    </a:p>
                  </a:txBody>
                  <a:tcPr marL="0" marR="0" marT="0" marB="0"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1343422">
                <a:tc>
                  <a:txBody>
                    <a:bodyPr/>
                    <a:lstStyle>
                      <a:lvl1pPr marL="0" algn="l" defTabSz="914400" rtl="0" eaLnBrk="1" latinLnBrk="0" hangingPunct="1">
                        <a:defRPr kumimoji="1" sz="1800" kern="1200">
                          <a:solidFill>
                            <a:schemeClr val="tx1"/>
                          </a:solidFill>
                          <a:latin typeface="Franklin Gothic Book"/>
                        </a:defRPr>
                      </a:lvl1pPr>
                      <a:lvl2pPr marL="457200" algn="l" defTabSz="914400" rtl="0" eaLnBrk="1" latinLnBrk="0" hangingPunct="1">
                        <a:defRPr kumimoji="1" sz="1800" kern="1200">
                          <a:solidFill>
                            <a:schemeClr val="tx1"/>
                          </a:solidFill>
                          <a:latin typeface="Franklin Gothic Book"/>
                        </a:defRPr>
                      </a:lvl2pPr>
                      <a:lvl3pPr marL="914400" algn="l" defTabSz="914400" rtl="0" eaLnBrk="1" latinLnBrk="0" hangingPunct="1">
                        <a:defRPr kumimoji="1" sz="1800" kern="1200">
                          <a:solidFill>
                            <a:schemeClr val="tx1"/>
                          </a:solidFill>
                          <a:latin typeface="Franklin Gothic Book"/>
                        </a:defRPr>
                      </a:lvl3pPr>
                      <a:lvl4pPr marL="1371600" algn="l" defTabSz="914400" rtl="0" eaLnBrk="1" latinLnBrk="0" hangingPunct="1">
                        <a:defRPr kumimoji="1" sz="1800" kern="1200">
                          <a:solidFill>
                            <a:schemeClr val="tx1"/>
                          </a:solidFill>
                          <a:latin typeface="Franklin Gothic Book"/>
                        </a:defRPr>
                      </a:lvl4pPr>
                      <a:lvl5pPr marL="1828800" algn="l" defTabSz="914400" rtl="0" eaLnBrk="1" latinLnBrk="0" hangingPunct="1">
                        <a:defRPr kumimoji="1" sz="1800" kern="1200">
                          <a:solidFill>
                            <a:schemeClr val="tx1"/>
                          </a:solidFill>
                          <a:latin typeface="Franklin Gothic Book"/>
                        </a:defRPr>
                      </a:lvl5pPr>
                      <a:lvl6pPr marL="2286000" algn="l" defTabSz="914400" rtl="0" eaLnBrk="1" latinLnBrk="0" hangingPunct="1">
                        <a:defRPr kumimoji="1" sz="1800" kern="1200">
                          <a:solidFill>
                            <a:schemeClr val="tx1"/>
                          </a:solidFill>
                          <a:latin typeface="Franklin Gothic Book"/>
                        </a:defRPr>
                      </a:lvl6pPr>
                      <a:lvl7pPr marL="2743200" algn="l" defTabSz="914400" rtl="0" eaLnBrk="1" latinLnBrk="0" hangingPunct="1">
                        <a:defRPr kumimoji="1" sz="1800" kern="1200">
                          <a:solidFill>
                            <a:schemeClr val="tx1"/>
                          </a:solidFill>
                          <a:latin typeface="Franklin Gothic Book"/>
                        </a:defRPr>
                      </a:lvl7pPr>
                      <a:lvl8pPr marL="3200400" algn="l" defTabSz="914400" rtl="0" eaLnBrk="1" latinLnBrk="0" hangingPunct="1">
                        <a:defRPr kumimoji="1" sz="1800" kern="1200">
                          <a:solidFill>
                            <a:schemeClr val="tx1"/>
                          </a:solidFill>
                          <a:latin typeface="Franklin Gothic Book"/>
                        </a:defRPr>
                      </a:lvl8pPr>
                      <a:lvl9pPr marL="3657600" algn="l" defTabSz="914400" rtl="0" eaLnBrk="1" latinLnBrk="0" hangingPunct="1">
                        <a:defRPr kumimoji="1" sz="1800" kern="1200">
                          <a:solidFill>
                            <a:schemeClr val="tx1"/>
                          </a:solidFill>
                          <a:latin typeface="Franklin Gothic Book"/>
                        </a:defRPr>
                      </a:lvl9pPr>
                    </a:lstStyle>
                    <a:p>
                      <a:r>
                        <a:rPr lang="ja-JP" altLang="en-US" sz="2400" dirty="0">
                          <a:latin typeface="HGP創英角ﾎﾟｯﾌﾟ体" pitchFamily="50" charset="-128"/>
                          <a:ea typeface="HGP創英角ﾎﾟｯﾌﾟ体" pitchFamily="50" charset="-128"/>
                        </a:rPr>
                        <a:t>第</a:t>
                      </a:r>
                      <a:r>
                        <a:rPr lang="en-US" altLang="ja-JP" sz="2400" dirty="0">
                          <a:latin typeface="HGP創英角ﾎﾟｯﾌﾟ体" pitchFamily="50" charset="-128"/>
                          <a:ea typeface="HGP創英角ﾎﾟｯﾌﾟ体" pitchFamily="50" charset="-128"/>
                        </a:rPr>
                        <a:t>45</a:t>
                      </a:r>
                      <a:r>
                        <a:rPr lang="ja-JP" altLang="en-US" sz="2400" dirty="0">
                          <a:latin typeface="HGP創英角ﾎﾟｯﾌﾟ体" pitchFamily="50" charset="-128"/>
                          <a:ea typeface="HGP創英角ﾎﾟｯﾌﾟ体" pitchFamily="50" charset="-128"/>
                        </a:rPr>
                        <a:t>回</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Franklin Gothic Book"/>
                        </a:defRPr>
                      </a:lvl1pPr>
                      <a:lvl2pPr marL="457200" algn="l" defTabSz="914400" rtl="0" eaLnBrk="1" latinLnBrk="0" hangingPunct="1">
                        <a:defRPr kumimoji="1" sz="1800" kern="1200">
                          <a:solidFill>
                            <a:schemeClr val="tx1"/>
                          </a:solidFill>
                          <a:latin typeface="Franklin Gothic Book"/>
                        </a:defRPr>
                      </a:lvl2pPr>
                      <a:lvl3pPr marL="914400" algn="l" defTabSz="914400" rtl="0" eaLnBrk="1" latinLnBrk="0" hangingPunct="1">
                        <a:defRPr kumimoji="1" sz="1800" kern="1200">
                          <a:solidFill>
                            <a:schemeClr val="tx1"/>
                          </a:solidFill>
                          <a:latin typeface="Franklin Gothic Book"/>
                        </a:defRPr>
                      </a:lvl3pPr>
                      <a:lvl4pPr marL="1371600" algn="l" defTabSz="914400" rtl="0" eaLnBrk="1" latinLnBrk="0" hangingPunct="1">
                        <a:defRPr kumimoji="1" sz="1800" kern="1200">
                          <a:solidFill>
                            <a:schemeClr val="tx1"/>
                          </a:solidFill>
                          <a:latin typeface="Franklin Gothic Book"/>
                        </a:defRPr>
                      </a:lvl4pPr>
                      <a:lvl5pPr marL="1828800" algn="l" defTabSz="914400" rtl="0" eaLnBrk="1" latinLnBrk="0" hangingPunct="1">
                        <a:defRPr kumimoji="1" sz="1800" kern="1200">
                          <a:solidFill>
                            <a:schemeClr val="tx1"/>
                          </a:solidFill>
                          <a:latin typeface="Franklin Gothic Book"/>
                        </a:defRPr>
                      </a:lvl5pPr>
                      <a:lvl6pPr marL="2286000" algn="l" defTabSz="914400" rtl="0" eaLnBrk="1" latinLnBrk="0" hangingPunct="1">
                        <a:defRPr kumimoji="1" sz="1800" kern="1200">
                          <a:solidFill>
                            <a:schemeClr val="tx1"/>
                          </a:solidFill>
                          <a:latin typeface="Franklin Gothic Book"/>
                        </a:defRPr>
                      </a:lvl6pPr>
                      <a:lvl7pPr marL="2743200" algn="l" defTabSz="914400" rtl="0" eaLnBrk="1" latinLnBrk="0" hangingPunct="1">
                        <a:defRPr kumimoji="1" sz="1800" kern="1200">
                          <a:solidFill>
                            <a:schemeClr val="tx1"/>
                          </a:solidFill>
                          <a:latin typeface="Franklin Gothic Book"/>
                        </a:defRPr>
                      </a:lvl7pPr>
                      <a:lvl8pPr marL="3200400" algn="l" defTabSz="914400" rtl="0" eaLnBrk="1" latinLnBrk="0" hangingPunct="1">
                        <a:defRPr kumimoji="1" sz="1800" kern="1200">
                          <a:solidFill>
                            <a:schemeClr val="tx1"/>
                          </a:solidFill>
                          <a:latin typeface="Franklin Gothic Book"/>
                        </a:defRPr>
                      </a:lvl8pPr>
                      <a:lvl9pPr marL="3657600" algn="l" defTabSz="914400" rtl="0" eaLnBrk="1" latinLnBrk="0" hangingPunct="1">
                        <a:defRPr kumimoji="1" sz="1800" kern="1200">
                          <a:solidFill>
                            <a:schemeClr val="tx1"/>
                          </a:solidFill>
                          <a:latin typeface="Franklin Gothic Book"/>
                        </a:defRPr>
                      </a:lvl9pPr>
                    </a:lstStyle>
                    <a:p>
                      <a:r>
                        <a:rPr lang="ja-JP" altLang="en-US" sz="2400" dirty="0">
                          <a:latin typeface="HGP創英角ﾎﾟｯﾌﾟ体" pitchFamily="50" charset="-128"/>
                          <a:ea typeface="HGP創英角ﾎﾟｯﾌﾟ体" pitchFamily="50" charset="-128"/>
                        </a:rPr>
                        <a:t>昭和</a:t>
                      </a:r>
                      <a:r>
                        <a:rPr lang="en-US" altLang="ja-JP" sz="2400" dirty="0">
                          <a:latin typeface="HGP創英角ﾎﾟｯﾌﾟ体" pitchFamily="50" charset="-128"/>
                          <a:ea typeface="HGP創英角ﾎﾟｯﾌﾟ体" pitchFamily="50" charset="-128"/>
                        </a:rPr>
                        <a:t>47</a:t>
                      </a:r>
                      <a:r>
                        <a:rPr lang="ja-JP" altLang="en-US" sz="2400" dirty="0">
                          <a:latin typeface="HGP創英角ﾎﾟｯﾌﾟ体" pitchFamily="50" charset="-128"/>
                          <a:ea typeface="HGP創英角ﾎﾟｯﾌﾟ体" pitchFamily="50" charset="-128"/>
                        </a:rPr>
                        <a:t>年度</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Franklin Gothic Book"/>
                        </a:defRPr>
                      </a:lvl1pPr>
                      <a:lvl2pPr marL="457200" algn="l" defTabSz="914400" rtl="0" eaLnBrk="1" latinLnBrk="0" hangingPunct="1">
                        <a:defRPr kumimoji="1" sz="1800" kern="1200">
                          <a:solidFill>
                            <a:schemeClr val="tx1"/>
                          </a:solidFill>
                          <a:latin typeface="Franklin Gothic Book"/>
                        </a:defRPr>
                      </a:lvl2pPr>
                      <a:lvl3pPr marL="914400" algn="l" defTabSz="914400" rtl="0" eaLnBrk="1" latinLnBrk="0" hangingPunct="1">
                        <a:defRPr kumimoji="1" sz="1800" kern="1200">
                          <a:solidFill>
                            <a:schemeClr val="tx1"/>
                          </a:solidFill>
                          <a:latin typeface="Franklin Gothic Book"/>
                        </a:defRPr>
                      </a:lvl3pPr>
                      <a:lvl4pPr marL="1371600" algn="l" defTabSz="914400" rtl="0" eaLnBrk="1" latinLnBrk="0" hangingPunct="1">
                        <a:defRPr kumimoji="1" sz="1800" kern="1200">
                          <a:solidFill>
                            <a:schemeClr val="tx1"/>
                          </a:solidFill>
                          <a:latin typeface="Franklin Gothic Book"/>
                        </a:defRPr>
                      </a:lvl4pPr>
                      <a:lvl5pPr marL="1828800" algn="l" defTabSz="914400" rtl="0" eaLnBrk="1" latinLnBrk="0" hangingPunct="1">
                        <a:defRPr kumimoji="1" sz="1800" kern="1200">
                          <a:solidFill>
                            <a:schemeClr val="tx1"/>
                          </a:solidFill>
                          <a:latin typeface="Franklin Gothic Book"/>
                        </a:defRPr>
                      </a:lvl5pPr>
                      <a:lvl6pPr marL="2286000" algn="l" defTabSz="914400" rtl="0" eaLnBrk="1" latinLnBrk="0" hangingPunct="1">
                        <a:defRPr kumimoji="1" sz="1800" kern="1200">
                          <a:solidFill>
                            <a:schemeClr val="tx1"/>
                          </a:solidFill>
                          <a:latin typeface="Franklin Gothic Book"/>
                        </a:defRPr>
                      </a:lvl6pPr>
                      <a:lvl7pPr marL="2743200" algn="l" defTabSz="914400" rtl="0" eaLnBrk="1" latinLnBrk="0" hangingPunct="1">
                        <a:defRPr kumimoji="1" sz="1800" kern="1200">
                          <a:solidFill>
                            <a:schemeClr val="tx1"/>
                          </a:solidFill>
                          <a:latin typeface="Franklin Gothic Book"/>
                        </a:defRPr>
                      </a:lvl7pPr>
                      <a:lvl8pPr marL="3200400" algn="l" defTabSz="914400" rtl="0" eaLnBrk="1" latinLnBrk="0" hangingPunct="1">
                        <a:defRPr kumimoji="1" sz="1800" kern="1200">
                          <a:solidFill>
                            <a:schemeClr val="tx1"/>
                          </a:solidFill>
                          <a:latin typeface="Franklin Gothic Book"/>
                        </a:defRPr>
                      </a:lvl8pPr>
                      <a:lvl9pPr marL="3657600" algn="l" defTabSz="914400" rtl="0" eaLnBrk="1" latinLnBrk="0" hangingPunct="1">
                        <a:defRPr kumimoji="1" sz="1800" kern="1200">
                          <a:solidFill>
                            <a:schemeClr val="tx1"/>
                          </a:solidFill>
                          <a:latin typeface="Franklin Gothic Book"/>
                        </a:defRPr>
                      </a:lvl9pPr>
                    </a:lstStyle>
                    <a:p>
                      <a:r>
                        <a:rPr lang="ja-JP" altLang="en-US" sz="2400" dirty="0">
                          <a:latin typeface="HGP創英角ﾎﾟｯﾌﾟ体" pitchFamily="50" charset="-128"/>
                          <a:ea typeface="HGP創英角ﾎﾟｯﾌﾟ体" pitchFamily="50" charset="-128"/>
                        </a:rPr>
                        <a:t>さらに進めよう　</a:t>
                      </a:r>
                      <a:endParaRPr lang="en-US" altLang="ja-JP" sz="2400" dirty="0">
                        <a:latin typeface="HGP創英角ﾎﾟｯﾌﾟ体" pitchFamily="50" charset="-128"/>
                        <a:ea typeface="HGP創英角ﾎﾟｯﾌﾟ体" pitchFamily="50" charset="-128"/>
                      </a:endParaRPr>
                    </a:p>
                    <a:p>
                      <a:r>
                        <a:rPr lang="ja-JP" altLang="en-US" sz="2400" dirty="0">
                          <a:latin typeface="HGP創英角ﾎﾟｯﾌﾟ体" pitchFamily="50" charset="-128"/>
                          <a:ea typeface="HGP創英角ﾎﾟｯﾌﾟ体" pitchFamily="50" charset="-128"/>
                        </a:rPr>
                        <a:t>設備と作業の安全を！</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Franklin Gothic Book"/>
                        </a:defRPr>
                      </a:lvl1pPr>
                      <a:lvl2pPr marL="457200" algn="l" defTabSz="914400" rtl="0" eaLnBrk="1" latinLnBrk="0" hangingPunct="1">
                        <a:defRPr kumimoji="1" sz="1800" kern="1200">
                          <a:solidFill>
                            <a:schemeClr val="tx1"/>
                          </a:solidFill>
                          <a:latin typeface="Franklin Gothic Book"/>
                        </a:defRPr>
                      </a:lvl2pPr>
                      <a:lvl3pPr marL="914400" algn="l" defTabSz="914400" rtl="0" eaLnBrk="1" latinLnBrk="0" hangingPunct="1">
                        <a:defRPr kumimoji="1" sz="1800" kern="1200">
                          <a:solidFill>
                            <a:schemeClr val="tx1"/>
                          </a:solidFill>
                          <a:latin typeface="Franklin Gothic Book"/>
                        </a:defRPr>
                      </a:lvl3pPr>
                      <a:lvl4pPr marL="1371600" algn="l" defTabSz="914400" rtl="0" eaLnBrk="1" latinLnBrk="0" hangingPunct="1">
                        <a:defRPr kumimoji="1" sz="1800" kern="1200">
                          <a:solidFill>
                            <a:schemeClr val="tx1"/>
                          </a:solidFill>
                          <a:latin typeface="Franklin Gothic Book"/>
                        </a:defRPr>
                      </a:lvl4pPr>
                      <a:lvl5pPr marL="1828800" algn="l" defTabSz="914400" rtl="0" eaLnBrk="1" latinLnBrk="0" hangingPunct="1">
                        <a:defRPr kumimoji="1" sz="1800" kern="1200">
                          <a:solidFill>
                            <a:schemeClr val="tx1"/>
                          </a:solidFill>
                          <a:latin typeface="Franklin Gothic Book"/>
                        </a:defRPr>
                      </a:lvl5pPr>
                      <a:lvl6pPr marL="2286000" algn="l" defTabSz="914400" rtl="0" eaLnBrk="1" latinLnBrk="0" hangingPunct="1">
                        <a:defRPr kumimoji="1" sz="1800" kern="1200">
                          <a:solidFill>
                            <a:schemeClr val="tx1"/>
                          </a:solidFill>
                          <a:latin typeface="Franklin Gothic Book"/>
                        </a:defRPr>
                      </a:lvl6pPr>
                      <a:lvl7pPr marL="2743200" algn="l" defTabSz="914400" rtl="0" eaLnBrk="1" latinLnBrk="0" hangingPunct="1">
                        <a:defRPr kumimoji="1" sz="1800" kern="1200">
                          <a:solidFill>
                            <a:schemeClr val="tx1"/>
                          </a:solidFill>
                          <a:latin typeface="Franklin Gothic Book"/>
                        </a:defRPr>
                      </a:lvl7pPr>
                      <a:lvl8pPr marL="3200400" algn="l" defTabSz="914400" rtl="0" eaLnBrk="1" latinLnBrk="0" hangingPunct="1">
                        <a:defRPr kumimoji="1" sz="1800" kern="1200">
                          <a:solidFill>
                            <a:schemeClr val="tx1"/>
                          </a:solidFill>
                          <a:latin typeface="Franklin Gothic Book"/>
                        </a:defRPr>
                      </a:lvl8pPr>
                      <a:lvl9pPr marL="3657600" algn="l" defTabSz="914400" rtl="0" eaLnBrk="1" latinLnBrk="0" hangingPunct="1">
                        <a:defRPr kumimoji="1" sz="1800" kern="1200">
                          <a:solidFill>
                            <a:schemeClr val="tx1"/>
                          </a:solidFill>
                          <a:latin typeface="Franklin Gothic Book"/>
                        </a:defRPr>
                      </a:lvl9pPr>
                    </a:lstStyle>
                    <a:p>
                      <a:r>
                        <a:rPr lang="ja-JP" altLang="en-US" sz="2400">
                          <a:latin typeface="HGP創英角ﾎﾟｯﾌﾟ体" pitchFamily="50" charset="-128"/>
                          <a:ea typeface="HGP創英角ﾎﾟｯﾌﾟ体" pitchFamily="50" charset="-128"/>
                        </a:rPr>
                        <a:t>第</a:t>
                      </a:r>
                      <a:r>
                        <a:rPr lang="en-US" altLang="ja-JP" sz="2400">
                          <a:latin typeface="HGP創英角ﾎﾟｯﾌﾟ体" pitchFamily="50" charset="-128"/>
                          <a:ea typeface="HGP創英角ﾎﾟｯﾌﾟ体" pitchFamily="50" charset="-128"/>
                        </a:rPr>
                        <a:t>49</a:t>
                      </a:r>
                      <a:r>
                        <a:rPr lang="ja-JP" altLang="en-US" sz="2400">
                          <a:latin typeface="HGP創英角ﾎﾟｯﾌﾟ体" pitchFamily="50" charset="-128"/>
                          <a:ea typeface="HGP創英角ﾎﾟｯﾌﾟ体" pitchFamily="50" charset="-128"/>
                        </a:rPr>
                        <a:t>回</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Franklin Gothic Book"/>
                        </a:defRPr>
                      </a:lvl1pPr>
                      <a:lvl2pPr marL="457200" algn="l" defTabSz="914400" rtl="0" eaLnBrk="1" latinLnBrk="0" hangingPunct="1">
                        <a:defRPr kumimoji="1" sz="1800" kern="1200">
                          <a:solidFill>
                            <a:schemeClr val="tx1"/>
                          </a:solidFill>
                          <a:latin typeface="Franklin Gothic Book"/>
                        </a:defRPr>
                      </a:lvl2pPr>
                      <a:lvl3pPr marL="914400" algn="l" defTabSz="914400" rtl="0" eaLnBrk="1" latinLnBrk="0" hangingPunct="1">
                        <a:defRPr kumimoji="1" sz="1800" kern="1200">
                          <a:solidFill>
                            <a:schemeClr val="tx1"/>
                          </a:solidFill>
                          <a:latin typeface="Franklin Gothic Book"/>
                        </a:defRPr>
                      </a:lvl3pPr>
                      <a:lvl4pPr marL="1371600" algn="l" defTabSz="914400" rtl="0" eaLnBrk="1" latinLnBrk="0" hangingPunct="1">
                        <a:defRPr kumimoji="1" sz="1800" kern="1200">
                          <a:solidFill>
                            <a:schemeClr val="tx1"/>
                          </a:solidFill>
                          <a:latin typeface="Franklin Gothic Book"/>
                        </a:defRPr>
                      </a:lvl4pPr>
                      <a:lvl5pPr marL="1828800" algn="l" defTabSz="914400" rtl="0" eaLnBrk="1" latinLnBrk="0" hangingPunct="1">
                        <a:defRPr kumimoji="1" sz="1800" kern="1200">
                          <a:solidFill>
                            <a:schemeClr val="tx1"/>
                          </a:solidFill>
                          <a:latin typeface="Franklin Gothic Book"/>
                        </a:defRPr>
                      </a:lvl5pPr>
                      <a:lvl6pPr marL="2286000" algn="l" defTabSz="914400" rtl="0" eaLnBrk="1" latinLnBrk="0" hangingPunct="1">
                        <a:defRPr kumimoji="1" sz="1800" kern="1200">
                          <a:solidFill>
                            <a:schemeClr val="tx1"/>
                          </a:solidFill>
                          <a:latin typeface="Franklin Gothic Book"/>
                        </a:defRPr>
                      </a:lvl6pPr>
                      <a:lvl7pPr marL="2743200" algn="l" defTabSz="914400" rtl="0" eaLnBrk="1" latinLnBrk="0" hangingPunct="1">
                        <a:defRPr kumimoji="1" sz="1800" kern="1200">
                          <a:solidFill>
                            <a:schemeClr val="tx1"/>
                          </a:solidFill>
                          <a:latin typeface="Franklin Gothic Book"/>
                        </a:defRPr>
                      </a:lvl7pPr>
                      <a:lvl8pPr marL="3200400" algn="l" defTabSz="914400" rtl="0" eaLnBrk="1" latinLnBrk="0" hangingPunct="1">
                        <a:defRPr kumimoji="1" sz="1800" kern="1200">
                          <a:solidFill>
                            <a:schemeClr val="tx1"/>
                          </a:solidFill>
                          <a:latin typeface="Franklin Gothic Book"/>
                        </a:defRPr>
                      </a:lvl8pPr>
                      <a:lvl9pPr marL="3657600" algn="l" defTabSz="914400" rtl="0" eaLnBrk="1" latinLnBrk="0" hangingPunct="1">
                        <a:defRPr kumimoji="1" sz="1800" kern="1200">
                          <a:solidFill>
                            <a:schemeClr val="tx1"/>
                          </a:solidFill>
                          <a:latin typeface="Franklin Gothic Book"/>
                        </a:defRPr>
                      </a:lvl9pPr>
                    </a:lstStyle>
                    <a:p>
                      <a:r>
                        <a:rPr lang="ja-JP" altLang="en-US" sz="2400" dirty="0">
                          <a:latin typeface="HGP創英角ﾎﾟｯﾌﾟ体" pitchFamily="50" charset="-128"/>
                          <a:ea typeface="HGP創英角ﾎﾟｯﾌﾟ体" pitchFamily="50" charset="-128"/>
                        </a:rPr>
                        <a:t>昭和</a:t>
                      </a:r>
                      <a:r>
                        <a:rPr lang="en-US" altLang="ja-JP" sz="2400" dirty="0">
                          <a:latin typeface="HGP創英角ﾎﾟｯﾌﾟ体" pitchFamily="50" charset="-128"/>
                          <a:ea typeface="HGP創英角ﾎﾟｯﾌﾟ体" pitchFamily="50" charset="-128"/>
                        </a:rPr>
                        <a:t>51</a:t>
                      </a:r>
                      <a:r>
                        <a:rPr lang="ja-JP" altLang="en-US" sz="2400" dirty="0">
                          <a:latin typeface="HGP創英角ﾎﾟｯﾌﾟ体" pitchFamily="50" charset="-128"/>
                          <a:ea typeface="HGP創英角ﾎﾟｯﾌﾟ体" pitchFamily="50" charset="-128"/>
                        </a:rPr>
                        <a:t>年度</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Franklin Gothic Book"/>
                        </a:defRPr>
                      </a:lvl1pPr>
                      <a:lvl2pPr marL="457200" algn="l" defTabSz="914400" rtl="0" eaLnBrk="1" latinLnBrk="0" hangingPunct="1">
                        <a:defRPr kumimoji="1" sz="1800" kern="1200">
                          <a:solidFill>
                            <a:schemeClr val="tx1"/>
                          </a:solidFill>
                          <a:latin typeface="Franklin Gothic Book"/>
                        </a:defRPr>
                      </a:lvl2pPr>
                      <a:lvl3pPr marL="914400" algn="l" defTabSz="914400" rtl="0" eaLnBrk="1" latinLnBrk="0" hangingPunct="1">
                        <a:defRPr kumimoji="1" sz="1800" kern="1200">
                          <a:solidFill>
                            <a:schemeClr val="tx1"/>
                          </a:solidFill>
                          <a:latin typeface="Franklin Gothic Book"/>
                        </a:defRPr>
                      </a:lvl3pPr>
                      <a:lvl4pPr marL="1371600" algn="l" defTabSz="914400" rtl="0" eaLnBrk="1" latinLnBrk="0" hangingPunct="1">
                        <a:defRPr kumimoji="1" sz="1800" kern="1200">
                          <a:solidFill>
                            <a:schemeClr val="tx1"/>
                          </a:solidFill>
                          <a:latin typeface="Franklin Gothic Book"/>
                        </a:defRPr>
                      </a:lvl4pPr>
                      <a:lvl5pPr marL="1828800" algn="l" defTabSz="914400" rtl="0" eaLnBrk="1" latinLnBrk="0" hangingPunct="1">
                        <a:defRPr kumimoji="1" sz="1800" kern="1200">
                          <a:solidFill>
                            <a:schemeClr val="tx1"/>
                          </a:solidFill>
                          <a:latin typeface="Franklin Gothic Book"/>
                        </a:defRPr>
                      </a:lvl5pPr>
                      <a:lvl6pPr marL="2286000" algn="l" defTabSz="914400" rtl="0" eaLnBrk="1" latinLnBrk="0" hangingPunct="1">
                        <a:defRPr kumimoji="1" sz="1800" kern="1200">
                          <a:solidFill>
                            <a:schemeClr val="tx1"/>
                          </a:solidFill>
                          <a:latin typeface="Franklin Gothic Book"/>
                        </a:defRPr>
                      </a:lvl6pPr>
                      <a:lvl7pPr marL="2743200" algn="l" defTabSz="914400" rtl="0" eaLnBrk="1" latinLnBrk="0" hangingPunct="1">
                        <a:defRPr kumimoji="1" sz="1800" kern="1200">
                          <a:solidFill>
                            <a:schemeClr val="tx1"/>
                          </a:solidFill>
                          <a:latin typeface="Franklin Gothic Book"/>
                        </a:defRPr>
                      </a:lvl7pPr>
                      <a:lvl8pPr marL="3200400" algn="l" defTabSz="914400" rtl="0" eaLnBrk="1" latinLnBrk="0" hangingPunct="1">
                        <a:defRPr kumimoji="1" sz="1800" kern="1200">
                          <a:solidFill>
                            <a:schemeClr val="tx1"/>
                          </a:solidFill>
                          <a:latin typeface="Franklin Gothic Book"/>
                        </a:defRPr>
                      </a:lvl8pPr>
                      <a:lvl9pPr marL="3657600" algn="l" defTabSz="914400" rtl="0" eaLnBrk="1" latinLnBrk="0" hangingPunct="1">
                        <a:defRPr kumimoji="1" sz="1800" kern="1200">
                          <a:solidFill>
                            <a:schemeClr val="tx1"/>
                          </a:solidFill>
                          <a:latin typeface="Franklin Gothic Book"/>
                        </a:defRPr>
                      </a:lvl9pPr>
                    </a:lstStyle>
                    <a:p>
                      <a:r>
                        <a:rPr lang="ja-JP" altLang="en-US" sz="2400" dirty="0">
                          <a:solidFill>
                            <a:srgbClr val="0070C0"/>
                          </a:solidFill>
                          <a:latin typeface="HGP創英角ﾎﾟｯﾌﾟ体" pitchFamily="50" charset="-128"/>
                          <a:ea typeface="HGP創英角ﾎﾟｯﾌﾟ体" pitchFamily="50" charset="-128"/>
                        </a:rPr>
                        <a:t>みんなで</a:t>
                      </a:r>
                      <a:r>
                        <a:rPr lang="ja-JP" altLang="en-US" sz="2400" dirty="0">
                          <a:latin typeface="HGP創英角ﾎﾟｯﾌﾟ体" pitchFamily="50" charset="-128"/>
                          <a:ea typeface="HGP創英角ﾎﾟｯﾌﾟ体" pitchFamily="50" charset="-128"/>
                        </a:rPr>
                        <a:t>組み込もう　作業の中に安全を！</a:t>
                      </a:r>
                    </a:p>
                  </a:txBody>
                  <a:tcPr marL="0" marR="0" marT="0" marB="0"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1343422">
                <a:tc>
                  <a:txBody>
                    <a:bodyPr/>
                    <a:lstStyle>
                      <a:lvl1pPr marL="0" algn="l" defTabSz="914400" rtl="0" eaLnBrk="1" latinLnBrk="0" hangingPunct="1">
                        <a:defRPr kumimoji="1" sz="1800" kern="1200">
                          <a:solidFill>
                            <a:schemeClr val="tx1"/>
                          </a:solidFill>
                          <a:latin typeface="Franklin Gothic Book"/>
                        </a:defRPr>
                      </a:lvl1pPr>
                      <a:lvl2pPr marL="457200" algn="l" defTabSz="914400" rtl="0" eaLnBrk="1" latinLnBrk="0" hangingPunct="1">
                        <a:defRPr kumimoji="1" sz="1800" kern="1200">
                          <a:solidFill>
                            <a:schemeClr val="tx1"/>
                          </a:solidFill>
                          <a:latin typeface="Franklin Gothic Book"/>
                        </a:defRPr>
                      </a:lvl2pPr>
                      <a:lvl3pPr marL="914400" algn="l" defTabSz="914400" rtl="0" eaLnBrk="1" latinLnBrk="0" hangingPunct="1">
                        <a:defRPr kumimoji="1" sz="1800" kern="1200">
                          <a:solidFill>
                            <a:schemeClr val="tx1"/>
                          </a:solidFill>
                          <a:latin typeface="Franklin Gothic Book"/>
                        </a:defRPr>
                      </a:lvl3pPr>
                      <a:lvl4pPr marL="1371600" algn="l" defTabSz="914400" rtl="0" eaLnBrk="1" latinLnBrk="0" hangingPunct="1">
                        <a:defRPr kumimoji="1" sz="1800" kern="1200">
                          <a:solidFill>
                            <a:schemeClr val="tx1"/>
                          </a:solidFill>
                          <a:latin typeface="Franklin Gothic Book"/>
                        </a:defRPr>
                      </a:lvl4pPr>
                      <a:lvl5pPr marL="1828800" algn="l" defTabSz="914400" rtl="0" eaLnBrk="1" latinLnBrk="0" hangingPunct="1">
                        <a:defRPr kumimoji="1" sz="1800" kern="1200">
                          <a:solidFill>
                            <a:schemeClr val="tx1"/>
                          </a:solidFill>
                          <a:latin typeface="Franklin Gothic Book"/>
                        </a:defRPr>
                      </a:lvl5pPr>
                      <a:lvl6pPr marL="2286000" algn="l" defTabSz="914400" rtl="0" eaLnBrk="1" latinLnBrk="0" hangingPunct="1">
                        <a:defRPr kumimoji="1" sz="1800" kern="1200">
                          <a:solidFill>
                            <a:schemeClr val="tx1"/>
                          </a:solidFill>
                          <a:latin typeface="Franklin Gothic Book"/>
                        </a:defRPr>
                      </a:lvl6pPr>
                      <a:lvl7pPr marL="2743200" algn="l" defTabSz="914400" rtl="0" eaLnBrk="1" latinLnBrk="0" hangingPunct="1">
                        <a:defRPr kumimoji="1" sz="1800" kern="1200">
                          <a:solidFill>
                            <a:schemeClr val="tx1"/>
                          </a:solidFill>
                          <a:latin typeface="Franklin Gothic Book"/>
                        </a:defRPr>
                      </a:lvl7pPr>
                      <a:lvl8pPr marL="3200400" algn="l" defTabSz="914400" rtl="0" eaLnBrk="1" latinLnBrk="0" hangingPunct="1">
                        <a:defRPr kumimoji="1" sz="1800" kern="1200">
                          <a:solidFill>
                            <a:schemeClr val="tx1"/>
                          </a:solidFill>
                          <a:latin typeface="Franklin Gothic Book"/>
                        </a:defRPr>
                      </a:lvl8pPr>
                      <a:lvl9pPr marL="3657600" algn="l" defTabSz="914400" rtl="0" eaLnBrk="1" latinLnBrk="0" hangingPunct="1">
                        <a:defRPr kumimoji="1" sz="1800" kern="1200">
                          <a:solidFill>
                            <a:schemeClr val="tx1"/>
                          </a:solidFill>
                          <a:latin typeface="Franklin Gothic Book"/>
                        </a:defRPr>
                      </a:lvl9pPr>
                    </a:lstStyle>
                    <a:p>
                      <a:r>
                        <a:rPr lang="ja-JP" altLang="en-US" sz="2400">
                          <a:latin typeface="HGP創英角ﾎﾟｯﾌﾟ体" pitchFamily="50" charset="-128"/>
                          <a:ea typeface="HGP創英角ﾎﾟｯﾌﾟ体" pitchFamily="50" charset="-128"/>
                        </a:rPr>
                        <a:t>第</a:t>
                      </a:r>
                      <a:r>
                        <a:rPr lang="en-US" altLang="ja-JP" sz="2400">
                          <a:latin typeface="HGP創英角ﾎﾟｯﾌﾟ体" pitchFamily="50" charset="-128"/>
                          <a:ea typeface="HGP創英角ﾎﾟｯﾌﾟ体" pitchFamily="50" charset="-128"/>
                        </a:rPr>
                        <a:t>46</a:t>
                      </a:r>
                      <a:r>
                        <a:rPr lang="ja-JP" altLang="en-US" sz="2400">
                          <a:latin typeface="HGP創英角ﾎﾟｯﾌﾟ体" pitchFamily="50" charset="-128"/>
                          <a:ea typeface="HGP創英角ﾎﾟｯﾌﾟ体" pitchFamily="50" charset="-128"/>
                        </a:rPr>
                        <a:t>回</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Franklin Gothic Book"/>
                        </a:defRPr>
                      </a:lvl1pPr>
                      <a:lvl2pPr marL="457200" algn="l" defTabSz="914400" rtl="0" eaLnBrk="1" latinLnBrk="0" hangingPunct="1">
                        <a:defRPr kumimoji="1" sz="1800" kern="1200">
                          <a:solidFill>
                            <a:schemeClr val="tx1"/>
                          </a:solidFill>
                          <a:latin typeface="Franklin Gothic Book"/>
                        </a:defRPr>
                      </a:lvl2pPr>
                      <a:lvl3pPr marL="914400" algn="l" defTabSz="914400" rtl="0" eaLnBrk="1" latinLnBrk="0" hangingPunct="1">
                        <a:defRPr kumimoji="1" sz="1800" kern="1200">
                          <a:solidFill>
                            <a:schemeClr val="tx1"/>
                          </a:solidFill>
                          <a:latin typeface="Franklin Gothic Book"/>
                        </a:defRPr>
                      </a:lvl3pPr>
                      <a:lvl4pPr marL="1371600" algn="l" defTabSz="914400" rtl="0" eaLnBrk="1" latinLnBrk="0" hangingPunct="1">
                        <a:defRPr kumimoji="1" sz="1800" kern="1200">
                          <a:solidFill>
                            <a:schemeClr val="tx1"/>
                          </a:solidFill>
                          <a:latin typeface="Franklin Gothic Book"/>
                        </a:defRPr>
                      </a:lvl4pPr>
                      <a:lvl5pPr marL="1828800" algn="l" defTabSz="914400" rtl="0" eaLnBrk="1" latinLnBrk="0" hangingPunct="1">
                        <a:defRPr kumimoji="1" sz="1800" kern="1200">
                          <a:solidFill>
                            <a:schemeClr val="tx1"/>
                          </a:solidFill>
                          <a:latin typeface="Franklin Gothic Book"/>
                        </a:defRPr>
                      </a:lvl5pPr>
                      <a:lvl6pPr marL="2286000" algn="l" defTabSz="914400" rtl="0" eaLnBrk="1" latinLnBrk="0" hangingPunct="1">
                        <a:defRPr kumimoji="1" sz="1800" kern="1200">
                          <a:solidFill>
                            <a:schemeClr val="tx1"/>
                          </a:solidFill>
                          <a:latin typeface="Franklin Gothic Book"/>
                        </a:defRPr>
                      </a:lvl6pPr>
                      <a:lvl7pPr marL="2743200" algn="l" defTabSz="914400" rtl="0" eaLnBrk="1" latinLnBrk="0" hangingPunct="1">
                        <a:defRPr kumimoji="1" sz="1800" kern="1200">
                          <a:solidFill>
                            <a:schemeClr val="tx1"/>
                          </a:solidFill>
                          <a:latin typeface="Franklin Gothic Book"/>
                        </a:defRPr>
                      </a:lvl7pPr>
                      <a:lvl8pPr marL="3200400" algn="l" defTabSz="914400" rtl="0" eaLnBrk="1" latinLnBrk="0" hangingPunct="1">
                        <a:defRPr kumimoji="1" sz="1800" kern="1200">
                          <a:solidFill>
                            <a:schemeClr val="tx1"/>
                          </a:solidFill>
                          <a:latin typeface="Franklin Gothic Book"/>
                        </a:defRPr>
                      </a:lvl8pPr>
                      <a:lvl9pPr marL="3657600" algn="l" defTabSz="914400" rtl="0" eaLnBrk="1" latinLnBrk="0" hangingPunct="1">
                        <a:defRPr kumimoji="1" sz="1800" kern="1200">
                          <a:solidFill>
                            <a:schemeClr val="tx1"/>
                          </a:solidFill>
                          <a:latin typeface="Franklin Gothic Book"/>
                        </a:defRPr>
                      </a:lvl9pPr>
                    </a:lstStyle>
                    <a:p>
                      <a:r>
                        <a:rPr lang="ja-JP" altLang="en-US" sz="2400">
                          <a:latin typeface="HGP創英角ﾎﾟｯﾌﾟ体" pitchFamily="50" charset="-128"/>
                          <a:ea typeface="HGP創英角ﾎﾟｯﾌﾟ体" pitchFamily="50" charset="-128"/>
                        </a:rPr>
                        <a:t>昭和</a:t>
                      </a:r>
                      <a:r>
                        <a:rPr lang="en-US" altLang="ja-JP" sz="2400">
                          <a:latin typeface="HGP創英角ﾎﾟｯﾌﾟ体" pitchFamily="50" charset="-128"/>
                          <a:ea typeface="HGP創英角ﾎﾟｯﾌﾟ体" pitchFamily="50" charset="-128"/>
                        </a:rPr>
                        <a:t>48</a:t>
                      </a:r>
                      <a:r>
                        <a:rPr lang="ja-JP" altLang="en-US" sz="2400">
                          <a:latin typeface="HGP創英角ﾎﾟｯﾌﾟ体" pitchFamily="50" charset="-128"/>
                          <a:ea typeface="HGP創英角ﾎﾟｯﾌﾟ体" pitchFamily="50" charset="-128"/>
                        </a:rPr>
                        <a:t>年度</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Franklin Gothic Book"/>
                        </a:defRPr>
                      </a:lvl1pPr>
                      <a:lvl2pPr marL="457200" algn="l" defTabSz="914400" rtl="0" eaLnBrk="1" latinLnBrk="0" hangingPunct="1">
                        <a:defRPr kumimoji="1" sz="1800" kern="1200">
                          <a:solidFill>
                            <a:schemeClr val="tx1"/>
                          </a:solidFill>
                          <a:latin typeface="Franklin Gothic Book"/>
                        </a:defRPr>
                      </a:lvl2pPr>
                      <a:lvl3pPr marL="914400" algn="l" defTabSz="914400" rtl="0" eaLnBrk="1" latinLnBrk="0" hangingPunct="1">
                        <a:defRPr kumimoji="1" sz="1800" kern="1200">
                          <a:solidFill>
                            <a:schemeClr val="tx1"/>
                          </a:solidFill>
                          <a:latin typeface="Franklin Gothic Book"/>
                        </a:defRPr>
                      </a:lvl3pPr>
                      <a:lvl4pPr marL="1371600" algn="l" defTabSz="914400" rtl="0" eaLnBrk="1" latinLnBrk="0" hangingPunct="1">
                        <a:defRPr kumimoji="1" sz="1800" kern="1200">
                          <a:solidFill>
                            <a:schemeClr val="tx1"/>
                          </a:solidFill>
                          <a:latin typeface="Franklin Gothic Book"/>
                        </a:defRPr>
                      </a:lvl4pPr>
                      <a:lvl5pPr marL="1828800" algn="l" defTabSz="914400" rtl="0" eaLnBrk="1" latinLnBrk="0" hangingPunct="1">
                        <a:defRPr kumimoji="1" sz="1800" kern="1200">
                          <a:solidFill>
                            <a:schemeClr val="tx1"/>
                          </a:solidFill>
                          <a:latin typeface="Franklin Gothic Book"/>
                        </a:defRPr>
                      </a:lvl5pPr>
                      <a:lvl6pPr marL="2286000" algn="l" defTabSz="914400" rtl="0" eaLnBrk="1" latinLnBrk="0" hangingPunct="1">
                        <a:defRPr kumimoji="1" sz="1800" kern="1200">
                          <a:solidFill>
                            <a:schemeClr val="tx1"/>
                          </a:solidFill>
                          <a:latin typeface="Franklin Gothic Book"/>
                        </a:defRPr>
                      </a:lvl6pPr>
                      <a:lvl7pPr marL="2743200" algn="l" defTabSz="914400" rtl="0" eaLnBrk="1" latinLnBrk="0" hangingPunct="1">
                        <a:defRPr kumimoji="1" sz="1800" kern="1200">
                          <a:solidFill>
                            <a:schemeClr val="tx1"/>
                          </a:solidFill>
                          <a:latin typeface="Franklin Gothic Book"/>
                        </a:defRPr>
                      </a:lvl7pPr>
                      <a:lvl8pPr marL="3200400" algn="l" defTabSz="914400" rtl="0" eaLnBrk="1" latinLnBrk="0" hangingPunct="1">
                        <a:defRPr kumimoji="1" sz="1800" kern="1200">
                          <a:solidFill>
                            <a:schemeClr val="tx1"/>
                          </a:solidFill>
                          <a:latin typeface="Franklin Gothic Book"/>
                        </a:defRPr>
                      </a:lvl8pPr>
                      <a:lvl9pPr marL="3657600" algn="l" defTabSz="914400" rtl="0" eaLnBrk="1" latinLnBrk="0" hangingPunct="1">
                        <a:defRPr kumimoji="1" sz="1800" kern="1200">
                          <a:solidFill>
                            <a:schemeClr val="tx1"/>
                          </a:solidFill>
                          <a:latin typeface="Franklin Gothic Book"/>
                        </a:defRPr>
                      </a:lvl9pPr>
                    </a:lstStyle>
                    <a:p>
                      <a:r>
                        <a:rPr lang="ja-JP" altLang="en-US" sz="2400" dirty="0">
                          <a:solidFill>
                            <a:srgbClr val="0070C0"/>
                          </a:solidFill>
                          <a:latin typeface="HGP創英角ﾎﾟｯﾌﾟ体" pitchFamily="50" charset="-128"/>
                          <a:ea typeface="HGP創英角ﾎﾟｯﾌﾟ体" pitchFamily="50" charset="-128"/>
                        </a:rPr>
                        <a:t>みんなで</a:t>
                      </a:r>
                      <a:r>
                        <a:rPr lang="ja-JP" altLang="en-US" sz="2400" dirty="0">
                          <a:latin typeface="HGP創英角ﾎﾟｯﾌﾟ体" pitchFamily="50" charset="-128"/>
                          <a:ea typeface="HGP創英角ﾎﾟｯﾌﾟ体" pitchFamily="50" charset="-128"/>
                        </a:rPr>
                        <a:t>進めよう　</a:t>
                      </a:r>
                      <a:endParaRPr lang="en-US" altLang="ja-JP" sz="2400" dirty="0">
                        <a:latin typeface="HGP創英角ﾎﾟｯﾌﾟ体" pitchFamily="50" charset="-128"/>
                        <a:ea typeface="HGP創英角ﾎﾟｯﾌﾟ体" pitchFamily="50" charset="-128"/>
                      </a:endParaRPr>
                    </a:p>
                    <a:p>
                      <a:r>
                        <a:rPr lang="ja-JP" altLang="en-US" sz="2400" dirty="0">
                          <a:latin typeface="HGP創英角ﾎﾟｯﾌﾟ体" pitchFamily="50" charset="-128"/>
                          <a:ea typeface="HGP創英角ﾎﾟｯﾌﾟ体" pitchFamily="50" charset="-128"/>
                        </a:rPr>
                        <a:t>設備と作業の安全を！</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Franklin Gothic Book"/>
                        </a:defRPr>
                      </a:lvl1pPr>
                      <a:lvl2pPr marL="457200" algn="l" defTabSz="914400" rtl="0" eaLnBrk="1" latinLnBrk="0" hangingPunct="1">
                        <a:defRPr kumimoji="1" sz="1800" kern="1200">
                          <a:solidFill>
                            <a:schemeClr val="tx1"/>
                          </a:solidFill>
                          <a:latin typeface="Franklin Gothic Book"/>
                        </a:defRPr>
                      </a:lvl2pPr>
                      <a:lvl3pPr marL="914400" algn="l" defTabSz="914400" rtl="0" eaLnBrk="1" latinLnBrk="0" hangingPunct="1">
                        <a:defRPr kumimoji="1" sz="1800" kern="1200">
                          <a:solidFill>
                            <a:schemeClr val="tx1"/>
                          </a:solidFill>
                          <a:latin typeface="Franklin Gothic Book"/>
                        </a:defRPr>
                      </a:lvl3pPr>
                      <a:lvl4pPr marL="1371600" algn="l" defTabSz="914400" rtl="0" eaLnBrk="1" latinLnBrk="0" hangingPunct="1">
                        <a:defRPr kumimoji="1" sz="1800" kern="1200">
                          <a:solidFill>
                            <a:schemeClr val="tx1"/>
                          </a:solidFill>
                          <a:latin typeface="Franklin Gothic Book"/>
                        </a:defRPr>
                      </a:lvl4pPr>
                      <a:lvl5pPr marL="1828800" algn="l" defTabSz="914400" rtl="0" eaLnBrk="1" latinLnBrk="0" hangingPunct="1">
                        <a:defRPr kumimoji="1" sz="1800" kern="1200">
                          <a:solidFill>
                            <a:schemeClr val="tx1"/>
                          </a:solidFill>
                          <a:latin typeface="Franklin Gothic Book"/>
                        </a:defRPr>
                      </a:lvl5pPr>
                      <a:lvl6pPr marL="2286000" algn="l" defTabSz="914400" rtl="0" eaLnBrk="1" latinLnBrk="0" hangingPunct="1">
                        <a:defRPr kumimoji="1" sz="1800" kern="1200">
                          <a:solidFill>
                            <a:schemeClr val="tx1"/>
                          </a:solidFill>
                          <a:latin typeface="Franklin Gothic Book"/>
                        </a:defRPr>
                      </a:lvl6pPr>
                      <a:lvl7pPr marL="2743200" algn="l" defTabSz="914400" rtl="0" eaLnBrk="1" latinLnBrk="0" hangingPunct="1">
                        <a:defRPr kumimoji="1" sz="1800" kern="1200">
                          <a:solidFill>
                            <a:schemeClr val="tx1"/>
                          </a:solidFill>
                          <a:latin typeface="Franklin Gothic Book"/>
                        </a:defRPr>
                      </a:lvl7pPr>
                      <a:lvl8pPr marL="3200400" algn="l" defTabSz="914400" rtl="0" eaLnBrk="1" latinLnBrk="0" hangingPunct="1">
                        <a:defRPr kumimoji="1" sz="1800" kern="1200">
                          <a:solidFill>
                            <a:schemeClr val="tx1"/>
                          </a:solidFill>
                          <a:latin typeface="Franklin Gothic Book"/>
                        </a:defRPr>
                      </a:lvl8pPr>
                      <a:lvl9pPr marL="3657600" algn="l" defTabSz="914400" rtl="0" eaLnBrk="1" latinLnBrk="0" hangingPunct="1">
                        <a:defRPr kumimoji="1" sz="1800" kern="1200">
                          <a:solidFill>
                            <a:schemeClr val="tx1"/>
                          </a:solidFill>
                          <a:latin typeface="Franklin Gothic Book"/>
                        </a:defRPr>
                      </a:lvl9pPr>
                    </a:lstStyle>
                    <a:p>
                      <a:r>
                        <a:rPr lang="ja-JP" altLang="en-US" sz="2400">
                          <a:latin typeface="HGP創英角ﾎﾟｯﾌﾟ体" pitchFamily="50" charset="-128"/>
                          <a:ea typeface="HGP創英角ﾎﾟｯﾌﾟ体" pitchFamily="50" charset="-128"/>
                        </a:rPr>
                        <a:t>第</a:t>
                      </a:r>
                      <a:r>
                        <a:rPr lang="en-US" altLang="ja-JP" sz="2400">
                          <a:latin typeface="HGP創英角ﾎﾟｯﾌﾟ体" pitchFamily="50" charset="-128"/>
                          <a:ea typeface="HGP創英角ﾎﾟｯﾌﾟ体" pitchFamily="50" charset="-128"/>
                        </a:rPr>
                        <a:t>50</a:t>
                      </a:r>
                      <a:r>
                        <a:rPr lang="ja-JP" altLang="en-US" sz="2400">
                          <a:latin typeface="HGP創英角ﾎﾟｯﾌﾟ体" pitchFamily="50" charset="-128"/>
                          <a:ea typeface="HGP創英角ﾎﾟｯﾌﾟ体" pitchFamily="50" charset="-128"/>
                        </a:rPr>
                        <a:t>回</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Franklin Gothic Book"/>
                        </a:defRPr>
                      </a:lvl1pPr>
                      <a:lvl2pPr marL="457200" algn="l" defTabSz="914400" rtl="0" eaLnBrk="1" latinLnBrk="0" hangingPunct="1">
                        <a:defRPr kumimoji="1" sz="1800" kern="1200">
                          <a:solidFill>
                            <a:schemeClr val="tx1"/>
                          </a:solidFill>
                          <a:latin typeface="Franklin Gothic Book"/>
                        </a:defRPr>
                      </a:lvl2pPr>
                      <a:lvl3pPr marL="914400" algn="l" defTabSz="914400" rtl="0" eaLnBrk="1" latinLnBrk="0" hangingPunct="1">
                        <a:defRPr kumimoji="1" sz="1800" kern="1200">
                          <a:solidFill>
                            <a:schemeClr val="tx1"/>
                          </a:solidFill>
                          <a:latin typeface="Franklin Gothic Book"/>
                        </a:defRPr>
                      </a:lvl3pPr>
                      <a:lvl4pPr marL="1371600" algn="l" defTabSz="914400" rtl="0" eaLnBrk="1" latinLnBrk="0" hangingPunct="1">
                        <a:defRPr kumimoji="1" sz="1800" kern="1200">
                          <a:solidFill>
                            <a:schemeClr val="tx1"/>
                          </a:solidFill>
                          <a:latin typeface="Franklin Gothic Book"/>
                        </a:defRPr>
                      </a:lvl4pPr>
                      <a:lvl5pPr marL="1828800" algn="l" defTabSz="914400" rtl="0" eaLnBrk="1" latinLnBrk="0" hangingPunct="1">
                        <a:defRPr kumimoji="1" sz="1800" kern="1200">
                          <a:solidFill>
                            <a:schemeClr val="tx1"/>
                          </a:solidFill>
                          <a:latin typeface="Franklin Gothic Book"/>
                        </a:defRPr>
                      </a:lvl5pPr>
                      <a:lvl6pPr marL="2286000" algn="l" defTabSz="914400" rtl="0" eaLnBrk="1" latinLnBrk="0" hangingPunct="1">
                        <a:defRPr kumimoji="1" sz="1800" kern="1200">
                          <a:solidFill>
                            <a:schemeClr val="tx1"/>
                          </a:solidFill>
                          <a:latin typeface="Franklin Gothic Book"/>
                        </a:defRPr>
                      </a:lvl6pPr>
                      <a:lvl7pPr marL="2743200" algn="l" defTabSz="914400" rtl="0" eaLnBrk="1" latinLnBrk="0" hangingPunct="1">
                        <a:defRPr kumimoji="1" sz="1800" kern="1200">
                          <a:solidFill>
                            <a:schemeClr val="tx1"/>
                          </a:solidFill>
                          <a:latin typeface="Franklin Gothic Book"/>
                        </a:defRPr>
                      </a:lvl7pPr>
                      <a:lvl8pPr marL="3200400" algn="l" defTabSz="914400" rtl="0" eaLnBrk="1" latinLnBrk="0" hangingPunct="1">
                        <a:defRPr kumimoji="1" sz="1800" kern="1200">
                          <a:solidFill>
                            <a:schemeClr val="tx1"/>
                          </a:solidFill>
                          <a:latin typeface="Franklin Gothic Book"/>
                        </a:defRPr>
                      </a:lvl8pPr>
                      <a:lvl9pPr marL="3657600" algn="l" defTabSz="914400" rtl="0" eaLnBrk="1" latinLnBrk="0" hangingPunct="1">
                        <a:defRPr kumimoji="1" sz="1800" kern="1200">
                          <a:solidFill>
                            <a:schemeClr val="tx1"/>
                          </a:solidFill>
                          <a:latin typeface="Franklin Gothic Book"/>
                        </a:defRPr>
                      </a:lvl9pPr>
                    </a:lstStyle>
                    <a:p>
                      <a:r>
                        <a:rPr lang="ja-JP" altLang="en-US" sz="2400">
                          <a:latin typeface="HGP創英角ﾎﾟｯﾌﾟ体" pitchFamily="50" charset="-128"/>
                          <a:ea typeface="HGP創英角ﾎﾟｯﾌﾟ体" pitchFamily="50" charset="-128"/>
                        </a:rPr>
                        <a:t>昭和</a:t>
                      </a:r>
                      <a:r>
                        <a:rPr lang="en-US" altLang="ja-JP" sz="2400">
                          <a:latin typeface="HGP創英角ﾎﾟｯﾌﾟ体" pitchFamily="50" charset="-128"/>
                          <a:ea typeface="HGP創英角ﾎﾟｯﾌﾟ体" pitchFamily="50" charset="-128"/>
                        </a:rPr>
                        <a:t>52</a:t>
                      </a:r>
                      <a:r>
                        <a:rPr lang="ja-JP" altLang="en-US" sz="2400">
                          <a:latin typeface="HGP創英角ﾎﾟｯﾌﾟ体" pitchFamily="50" charset="-128"/>
                          <a:ea typeface="HGP創英角ﾎﾟｯﾌﾟ体" pitchFamily="50" charset="-128"/>
                        </a:rPr>
                        <a:t>年度</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Franklin Gothic Book"/>
                        </a:defRPr>
                      </a:lvl1pPr>
                      <a:lvl2pPr marL="457200" algn="l" defTabSz="914400" rtl="0" eaLnBrk="1" latinLnBrk="0" hangingPunct="1">
                        <a:defRPr kumimoji="1" sz="1800" kern="1200">
                          <a:solidFill>
                            <a:schemeClr val="tx1"/>
                          </a:solidFill>
                          <a:latin typeface="Franklin Gothic Book"/>
                        </a:defRPr>
                      </a:lvl2pPr>
                      <a:lvl3pPr marL="914400" algn="l" defTabSz="914400" rtl="0" eaLnBrk="1" latinLnBrk="0" hangingPunct="1">
                        <a:defRPr kumimoji="1" sz="1800" kern="1200">
                          <a:solidFill>
                            <a:schemeClr val="tx1"/>
                          </a:solidFill>
                          <a:latin typeface="Franklin Gothic Book"/>
                        </a:defRPr>
                      </a:lvl3pPr>
                      <a:lvl4pPr marL="1371600" algn="l" defTabSz="914400" rtl="0" eaLnBrk="1" latinLnBrk="0" hangingPunct="1">
                        <a:defRPr kumimoji="1" sz="1800" kern="1200">
                          <a:solidFill>
                            <a:schemeClr val="tx1"/>
                          </a:solidFill>
                          <a:latin typeface="Franklin Gothic Book"/>
                        </a:defRPr>
                      </a:lvl4pPr>
                      <a:lvl5pPr marL="1828800" algn="l" defTabSz="914400" rtl="0" eaLnBrk="1" latinLnBrk="0" hangingPunct="1">
                        <a:defRPr kumimoji="1" sz="1800" kern="1200">
                          <a:solidFill>
                            <a:schemeClr val="tx1"/>
                          </a:solidFill>
                          <a:latin typeface="Franklin Gothic Book"/>
                        </a:defRPr>
                      </a:lvl5pPr>
                      <a:lvl6pPr marL="2286000" algn="l" defTabSz="914400" rtl="0" eaLnBrk="1" latinLnBrk="0" hangingPunct="1">
                        <a:defRPr kumimoji="1" sz="1800" kern="1200">
                          <a:solidFill>
                            <a:schemeClr val="tx1"/>
                          </a:solidFill>
                          <a:latin typeface="Franklin Gothic Book"/>
                        </a:defRPr>
                      </a:lvl6pPr>
                      <a:lvl7pPr marL="2743200" algn="l" defTabSz="914400" rtl="0" eaLnBrk="1" latinLnBrk="0" hangingPunct="1">
                        <a:defRPr kumimoji="1" sz="1800" kern="1200">
                          <a:solidFill>
                            <a:schemeClr val="tx1"/>
                          </a:solidFill>
                          <a:latin typeface="Franklin Gothic Book"/>
                        </a:defRPr>
                      </a:lvl7pPr>
                      <a:lvl8pPr marL="3200400" algn="l" defTabSz="914400" rtl="0" eaLnBrk="1" latinLnBrk="0" hangingPunct="1">
                        <a:defRPr kumimoji="1" sz="1800" kern="1200">
                          <a:solidFill>
                            <a:schemeClr val="tx1"/>
                          </a:solidFill>
                          <a:latin typeface="Franklin Gothic Book"/>
                        </a:defRPr>
                      </a:lvl8pPr>
                      <a:lvl9pPr marL="3657600" algn="l" defTabSz="914400" rtl="0" eaLnBrk="1" latinLnBrk="0" hangingPunct="1">
                        <a:defRPr kumimoji="1" sz="1800" kern="1200">
                          <a:solidFill>
                            <a:schemeClr val="tx1"/>
                          </a:solidFill>
                          <a:latin typeface="Franklin Gothic Book"/>
                        </a:defRPr>
                      </a:lvl9pPr>
                    </a:lstStyle>
                    <a:p>
                      <a:r>
                        <a:rPr lang="ja-JP" altLang="en-US" sz="2400" dirty="0">
                          <a:solidFill>
                            <a:srgbClr val="0070C0"/>
                          </a:solidFill>
                          <a:latin typeface="HGP創英角ﾎﾟｯﾌﾟ体" pitchFamily="50" charset="-128"/>
                          <a:ea typeface="HGP創英角ﾎﾟｯﾌﾟ体" pitchFamily="50" charset="-128"/>
                        </a:rPr>
                        <a:t>みんなで</a:t>
                      </a:r>
                      <a:r>
                        <a:rPr lang="ja-JP" altLang="en-US" sz="2400" dirty="0">
                          <a:latin typeface="HGP創英角ﾎﾟｯﾌﾟ体" pitchFamily="50" charset="-128"/>
                          <a:ea typeface="HGP創英角ﾎﾟｯﾌﾟ体" pitchFamily="50" charset="-128"/>
                        </a:rPr>
                        <a:t>見直し　みんなで考え　先取りしよう職場の安全を！</a:t>
                      </a:r>
                    </a:p>
                  </a:txBody>
                  <a:tcPr marL="0" marR="0" marT="0" marB="0"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1343422">
                <a:tc>
                  <a:txBody>
                    <a:bodyPr/>
                    <a:lstStyle>
                      <a:lvl1pPr marL="0" algn="l" defTabSz="914400" rtl="0" eaLnBrk="1" latinLnBrk="0" hangingPunct="1">
                        <a:defRPr kumimoji="1" sz="1800" kern="1200">
                          <a:solidFill>
                            <a:schemeClr val="tx1"/>
                          </a:solidFill>
                          <a:latin typeface="Franklin Gothic Book"/>
                        </a:defRPr>
                      </a:lvl1pPr>
                      <a:lvl2pPr marL="457200" algn="l" defTabSz="914400" rtl="0" eaLnBrk="1" latinLnBrk="0" hangingPunct="1">
                        <a:defRPr kumimoji="1" sz="1800" kern="1200">
                          <a:solidFill>
                            <a:schemeClr val="tx1"/>
                          </a:solidFill>
                          <a:latin typeface="Franklin Gothic Book"/>
                        </a:defRPr>
                      </a:lvl2pPr>
                      <a:lvl3pPr marL="914400" algn="l" defTabSz="914400" rtl="0" eaLnBrk="1" latinLnBrk="0" hangingPunct="1">
                        <a:defRPr kumimoji="1" sz="1800" kern="1200">
                          <a:solidFill>
                            <a:schemeClr val="tx1"/>
                          </a:solidFill>
                          <a:latin typeface="Franklin Gothic Book"/>
                        </a:defRPr>
                      </a:lvl3pPr>
                      <a:lvl4pPr marL="1371600" algn="l" defTabSz="914400" rtl="0" eaLnBrk="1" latinLnBrk="0" hangingPunct="1">
                        <a:defRPr kumimoji="1" sz="1800" kern="1200">
                          <a:solidFill>
                            <a:schemeClr val="tx1"/>
                          </a:solidFill>
                          <a:latin typeface="Franklin Gothic Book"/>
                        </a:defRPr>
                      </a:lvl4pPr>
                      <a:lvl5pPr marL="1828800" algn="l" defTabSz="914400" rtl="0" eaLnBrk="1" latinLnBrk="0" hangingPunct="1">
                        <a:defRPr kumimoji="1" sz="1800" kern="1200">
                          <a:solidFill>
                            <a:schemeClr val="tx1"/>
                          </a:solidFill>
                          <a:latin typeface="Franklin Gothic Book"/>
                        </a:defRPr>
                      </a:lvl5pPr>
                      <a:lvl6pPr marL="2286000" algn="l" defTabSz="914400" rtl="0" eaLnBrk="1" latinLnBrk="0" hangingPunct="1">
                        <a:defRPr kumimoji="1" sz="1800" kern="1200">
                          <a:solidFill>
                            <a:schemeClr val="tx1"/>
                          </a:solidFill>
                          <a:latin typeface="Franklin Gothic Book"/>
                        </a:defRPr>
                      </a:lvl6pPr>
                      <a:lvl7pPr marL="2743200" algn="l" defTabSz="914400" rtl="0" eaLnBrk="1" latinLnBrk="0" hangingPunct="1">
                        <a:defRPr kumimoji="1" sz="1800" kern="1200">
                          <a:solidFill>
                            <a:schemeClr val="tx1"/>
                          </a:solidFill>
                          <a:latin typeface="Franklin Gothic Book"/>
                        </a:defRPr>
                      </a:lvl7pPr>
                      <a:lvl8pPr marL="3200400" algn="l" defTabSz="914400" rtl="0" eaLnBrk="1" latinLnBrk="0" hangingPunct="1">
                        <a:defRPr kumimoji="1" sz="1800" kern="1200">
                          <a:solidFill>
                            <a:schemeClr val="tx1"/>
                          </a:solidFill>
                          <a:latin typeface="Franklin Gothic Book"/>
                        </a:defRPr>
                      </a:lvl8pPr>
                      <a:lvl9pPr marL="3657600" algn="l" defTabSz="914400" rtl="0" eaLnBrk="1" latinLnBrk="0" hangingPunct="1">
                        <a:defRPr kumimoji="1" sz="1800" kern="1200">
                          <a:solidFill>
                            <a:schemeClr val="tx1"/>
                          </a:solidFill>
                          <a:latin typeface="Franklin Gothic Book"/>
                        </a:defRPr>
                      </a:lvl9pPr>
                    </a:lstStyle>
                    <a:p>
                      <a:r>
                        <a:rPr lang="ja-JP" altLang="en-US" sz="2400">
                          <a:latin typeface="HGP創英角ﾎﾟｯﾌﾟ体" pitchFamily="50" charset="-128"/>
                          <a:ea typeface="HGP創英角ﾎﾟｯﾌﾟ体" pitchFamily="50" charset="-128"/>
                        </a:rPr>
                        <a:t>第</a:t>
                      </a:r>
                      <a:r>
                        <a:rPr lang="en-US" altLang="ja-JP" sz="2400">
                          <a:latin typeface="HGP創英角ﾎﾟｯﾌﾟ体" pitchFamily="50" charset="-128"/>
                          <a:ea typeface="HGP創英角ﾎﾟｯﾌﾟ体" pitchFamily="50" charset="-128"/>
                        </a:rPr>
                        <a:t>47</a:t>
                      </a:r>
                      <a:r>
                        <a:rPr lang="ja-JP" altLang="en-US" sz="2400">
                          <a:latin typeface="HGP創英角ﾎﾟｯﾌﾟ体" pitchFamily="50" charset="-128"/>
                          <a:ea typeface="HGP創英角ﾎﾟｯﾌﾟ体" pitchFamily="50" charset="-128"/>
                        </a:rPr>
                        <a:t>回</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Franklin Gothic Book"/>
                        </a:defRPr>
                      </a:lvl1pPr>
                      <a:lvl2pPr marL="457200" algn="l" defTabSz="914400" rtl="0" eaLnBrk="1" latinLnBrk="0" hangingPunct="1">
                        <a:defRPr kumimoji="1" sz="1800" kern="1200">
                          <a:solidFill>
                            <a:schemeClr val="tx1"/>
                          </a:solidFill>
                          <a:latin typeface="Franklin Gothic Book"/>
                        </a:defRPr>
                      </a:lvl2pPr>
                      <a:lvl3pPr marL="914400" algn="l" defTabSz="914400" rtl="0" eaLnBrk="1" latinLnBrk="0" hangingPunct="1">
                        <a:defRPr kumimoji="1" sz="1800" kern="1200">
                          <a:solidFill>
                            <a:schemeClr val="tx1"/>
                          </a:solidFill>
                          <a:latin typeface="Franklin Gothic Book"/>
                        </a:defRPr>
                      </a:lvl3pPr>
                      <a:lvl4pPr marL="1371600" algn="l" defTabSz="914400" rtl="0" eaLnBrk="1" latinLnBrk="0" hangingPunct="1">
                        <a:defRPr kumimoji="1" sz="1800" kern="1200">
                          <a:solidFill>
                            <a:schemeClr val="tx1"/>
                          </a:solidFill>
                          <a:latin typeface="Franklin Gothic Book"/>
                        </a:defRPr>
                      </a:lvl4pPr>
                      <a:lvl5pPr marL="1828800" algn="l" defTabSz="914400" rtl="0" eaLnBrk="1" latinLnBrk="0" hangingPunct="1">
                        <a:defRPr kumimoji="1" sz="1800" kern="1200">
                          <a:solidFill>
                            <a:schemeClr val="tx1"/>
                          </a:solidFill>
                          <a:latin typeface="Franklin Gothic Book"/>
                        </a:defRPr>
                      </a:lvl5pPr>
                      <a:lvl6pPr marL="2286000" algn="l" defTabSz="914400" rtl="0" eaLnBrk="1" latinLnBrk="0" hangingPunct="1">
                        <a:defRPr kumimoji="1" sz="1800" kern="1200">
                          <a:solidFill>
                            <a:schemeClr val="tx1"/>
                          </a:solidFill>
                          <a:latin typeface="Franklin Gothic Book"/>
                        </a:defRPr>
                      </a:lvl6pPr>
                      <a:lvl7pPr marL="2743200" algn="l" defTabSz="914400" rtl="0" eaLnBrk="1" latinLnBrk="0" hangingPunct="1">
                        <a:defRPr kumimoji="1" sz="1800" kern="1200">
                          <a:solidFill>
                            <a:schemeClr val="tx1"/>
                          </a:solidFill>
                          <a:latin typeface="Franklin Gothic Book"/>
                        </a:defRPr>
                      </a:lvl7pPr>
                      <a:lvl8pPr marL="3200400" algn="l" defTabSz="914400" rtl="0" eaLnBrk="1" latinLnBrk="0" hangingPunct="1">
                        <a:defRPr kumimoji="1" sz="1800" kern="1200">
                          <a:solidFill>
                            <a:schemeClr val="tx1"/>
                          </a:solidFill>
                          <a:latin typeface="Franklin Gothic Book"/>
                        </a:defRPr>
                      </a:lvl8pPr>
                      <a:lvl9pPr marL="3657600" algn="l" defTabSz="914400" rtl="0" eaLnBrk="1" latinLnBrk="0" hangingPunct="1">
                        <a:defRPr kumimoji="1" sz="1800" kern="1200">
                          <a:solidFill>
                            <a:schemeClr val="tx1"/>
                          </a:solidFill>
                          <a:latin typeface="Franklin Gothic Book"/>
                        </a:defRPr>
                      </a:lvl9pPr>
                    </a:lstStyle>
                    <a:p>
                      <a:r>
                        <a:rPr lang="ja-JP" altLang="en-US" sz="2400">
                          <a:latin typeface="HGP創英角ﾎﾟｯﾌﾟ体" pitchFamily="50" charset="-128"/>
                          <a:ea typeface="HGP創英角ﾎﾟｯﾌﾟ体" pitchFamily="50" charset="-128"/>
                        </a:rPr>
                        <a:t>昭和</a:t>
                      </a:r>
                      <a:r>
                        <a:rPr lang="en-US" altLang="ja-JP" sz="2400">
                          <a:latin typeface="HGP創英角ﾎﾟｯﾌﾟ体" pitchFamily="50" charset="-128"/>
                          <a:ea typeface="HGP創英角ﾎﾟｯﾌﾟ体" pitchFamily="50" charset="-128"/>
                        </a:rPr>
                        <a:t>49</a:t>
                      </a:r>
                      <a:r>
                        <a:rPr lang="ja-JP" altLang="en-US" sz="2400">
                          <a:latin typeface="HGP創英角ﾎﾟｯﾌﾟ体" pitchFamily="50" charset="-128"/>
                          <a:ea typeface="HGP創英角ﾎﾟｯﾌﾟ体" pitchFamily="50" charset="-128"/>
                        </a:rPr>
                        <a:t>年度</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Franklin Gothic Book"/>
                        </a:defRPr>
                      </a:lvl1pPr>
                      <a:lvl2pPr marL="457200" algn="l" defTabSz="914400" rtl="0" eaLnBrk="1" latinLnBrk="0" hangingPunct="1">
                        <a:defRPr kumimoji="1" sz="1800" kern="1200">
                          <a:solidFill>
                            <a:schemeClr val="tx1"/>
                          </a:solidFill>
                          <a:latin typeface="Franklin Gothic Book"/>
                        </a:defRPr>
                      </a:lvl2pPr>
                      <a:lvl3pPr marL="914400" algn="l" defTabSz="914400" rtl="0" eaLnBrk="1" latinLnBrk="0" hangingPunct="1">
                        <a:defRPr kumimoji="1" sz="1800" kern="1200">
                          <a:solidFill>
                            <a:schemeClr val="tx1"/>
                          </a:solidFill>
                          <a:latin typeface="Franklin Gothic Book"/>
                        </a:defRPr>
                      </a:lvl3pPr>
                      <a:lvl4pPr marL="1371600" algn="l" defTabSz="914400" rtl="0" eaLnBrk="1" latinLnBrk="0" hangingPunct="1">
                        <a:defRPr kumimoji="1" sz="1800" kern="1200">
                          <a:solidFill>
                            <a:schemeClr val="tx1"/>
                          </a:solidFill>
                          <a:latin typeface="Franklin Gothic Book"/>
                        </a:defRPr>
                      </a:lvl4pPr>
                      <a:lvl5pPr marL="1828800" algn="l" defTabSz="914400" rtl="0" eaLnBrk="1" latinLnBrk="0" hangingPunct="1">
                        <a:defRPr kumimoji="1" sz="1800" kern="1200">
                          <a:solidFill>
                            <a:schemeClr val="tx1"/>
                          </a:solidFill>
                          <a:latin typeface="Franklin Gothic Book"/>
                        </a:defRPr>
                      </a:lvl5pPr>
                      <a:lvl6pPr marL="2286000" algn="l" defTabSz="914400" rtl="0" eaLnBrk="1" latinLnBrk="0" hangingPunct="1">
                        <a:defRPr kumimoji="1" sz="1800" kern="1200">
                          <a:solidFill>
                            <a:schemeClr val="tx1"/>
                          </a:solidFill>
                          <a:latin typeface="Franklin Gothic Book"/>
                        </a:defRPr>
                      </a:lvl6pPr>
                      <a:lvl7pPr marL="2743200" algn="l" defTabSz="914400" rtl="0" eaLnBrk="1" latinLnBrk="0" hangingPunct="1">
                        <a:defRPr kumimoji="1" sz="1800" kern="1200">
                          <a:solidFill>
                            <a:schemeClr val="tx1"/>
                          </a:solidFill>
                          <a:latin typeface="Franklin Gothic Book"/>
                        </a:defRPr>
                      </a:lvl7pPr>
                      <a:lvl8pPr marL="3200400" algn="l" defTabSz="914400" rtl="0" eaLnBrk="1" latinLnBrk="0" hangingPunct="1">
                        <a:defRPr kumimoji="1" sz="1800" kern="1200">
                          <a:solidFill>
                            <a:schemeClr val="tx1"/>
                          </a:solidFill>
                          <a:latin typeface="Franklin Gothic Book"/>
                        </a:defRPr>
                      </a:lvl8pPr>
                      <a:lvl9pPr marL="3657600" algn="l" defTabSz="914400" rtl="0" eaLnBrk="1" latinLnBrk="0" hangingPunct="1">
                        <a:defRPr kumimoji="1" sz="1800" kern="1200">
                          <a:solidFill>
                            <a:schemeClr val="tx1"/>
                          </a:solidFill>
                          <a:latin typeface="Franklin Gothic Book"/>
                        </a:defRPr>
                      </a:lvl9pPr>
                    </a:lstStyle>
                    <a:p>
                      <a:r>
                        <a:rPr lang="ja-JP" altLang="en-US" sz="2400" dirty="0">
                          <a:solidFill>
                            <a:srgbClr val="0070C0"/>
                          </a:solidFill>
                          <a:latin typeface="HGP創英角ﾎﾟｯﾌﾟ体" pitchFamily="50" charset="-128"/>
                          <a:ea typeface="HGP創英角ﾎﾟｯﾌﾟ体" pitchFamily="50" charset="-128"/>
                        </a:rPr>
                        <a:t>みんなで</a:t>
                      </a:r>
                      <a:r>
                        <a:rPr lang="ja-JP" altLang="en-US" sz="2400" dirty="0">
                          <a:latin typeface="HGP創英角ﾎﾟｯﾌﾟ体" pitchFamily="50" charset="-128"/>
                          <a:ea typeface="HGP創英角ﾎﾟｯﾌﾟ体" pitchFamily="50" charset="-128"/>
                        </a:rPr>
                        <a:t>考え　みんなでつくろう安全な職場を！</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Franklin Gothic Book"/>
                        </a:defRPr>
                      </a:lvl1pPr>
                      <a:lvl2pPr marL="457200" algn="l" defTabSz="914400" rtl="0" eaLnBrk="1" latinLnBrk="0" hangingPunct="1">
                        <a:defRPr kumimoji="1" sz="1800" kern="1200">
                          <a:solidFill>
                            <a:schemeClr val="tx1"/>
                          </a:solidFill>
                          <a:latin typeface="Franklin Gothic Book"/>
                        </a:defRPr>
                      </a:lvl2pPr>
                      <a:lvl3pPr marL="914400" algn="l" defTabSz="914400" rtl="0" eaLnBrk="1" latinLnBrk="0" hangingPunct="1">
                        <a:defRPr kumimoji="1" sz="1800" kern="1200">
                          <a:solidFill>
                            <a:schemeClr val="tx1"/>
                          </a:solidFill>
                          <a:latin typeface="Franklin Gothic Book"/>
                        </a:defRPr>
                      </a:lvl3pPr>
                      <a:lvl4pPr marL="1371600" algn="l" defTabSz="914400" rtl="0" eaLnBrk="1" latinLnBrk="0" hangingPunct="1">
                        <a:defRPr kumimoji="1" sz="1800" kern="1200">
                          <a:solidFill>
                            <a:schemeClr val="tx1"/>
                          </a:solidFill>
                          <a:latin typeface="Franklin Gothic Book"/>
                        </a:defRPr>
                      </a:lvl4pPr>
                      <a:lvl5pPr marL="1828800" algn="l" defTabSz="914400" rtl="0" eaLnBrk="1" latinLnBrk="0" hangingPunct="1">
                        <a:defRPr kumimoji="1" sz="1800" kern="1200">
                          <a:solidFill>
                            <a:schemeClr val="tx1"/>
                          </a:solidFill>
                          <a:latin typeface="Franklin Gothic Book"/>
                        </a:defRPr>
                      </a:lvl5pPr>
                      <a:lvl6pPr marL="2286000" algn="l" defTabSz="914400" rtl="0" eaLnBrk="1" latinLnBrk="0" hangingPunct="1">
                        <a:defRPr kumimoji="1" sz="1800" kern="1200">
                          <a:solidFill>
                            <a:schemeClr val="tx1"/>
                          </a:solidFill>
                          <a:latin typeface="Franklin Gothic Book"/>
                        </a:defRPr>
                      </a:lvl6pPr>
                      <a:lvl7pPr marL="2743200" algn="l" defTabSz="914400" rtl="0" eaLnBrk="1" latinLnBrk="0" hangingPunct="1">
                        <a:defRPr kumimoji="1" sz="1800" kern="1200">
                          <a:solidFill>
                            <a:schemeClr val="tx1"/>
                          </a:solidFill>
                          <a:latin typeface="Franklin Gothic Book"/>
                        </a:defRPr>
                      </a:lvl7pPr>
                      <a:lvl8pPr marL="3200400" algn="l" defTabSz="914400" rtl="0" eaLnBrk="1" latinLnBrk="0" hangingPunct="1">
                        <a:defRPr kumimoji="1" sz="1800" kern="1200">
                          <a:solidFill>
                            <a:schemeClr val="tx1"/>
                          </a:solidFill>
                          <a:latin typeface="Franklin Gothic Book"/>
                        </a:defRPr>
                      </a:lvl8pPr>
                      <a:lvl9pPr marL="3657600" algn="l" defTabSz="914400" rtl="0" eaLnBrk="1" latinLnBrk="0" hangingPunct="1">
                        <a:defRPr kumimoji="1" sz="1800" kern="1200">
                          <a:solidFill>
                            <a:schemeClr val="tx1"/>
                          </a:solidFill>
                          <a:latin typeface="Franklin Gothic Book"/>
                        </a:defRPr>
                      </a:lvl9pPr>
                    </a:lstStyle>
                    <a:p>
                      <a:r>
                        <a:rPr lang="ja-JP" altLang="en-US" sz="2400">
                          <a:latin typeface="HGP創英角ﾎﾟｯﾌﾟ体" pitchFamily="50" charset="-128"/>
                          <a:ea typeface="HGP創英角ﾎﾟｯﾌﾟ体" pitchFamily="50" charset="-128"/>
                        </a:rPr>
                        <a:t>第</a:t>
                      </a:r>
                      <a:r>
                        <a:rPr lang="en-US" altLang="ja-JP" sz="2400">
                          <a:latin typeface="HGP創英角ﾎﾟｯﾌﾟ体" pitchFamily="50" charset="-128"/>
                          <a:ea typeface="HGP創英角ﾎﾟｯﾌﾟ体" pitchFamily="50" charset="-128"/>
                        </a:rPr>
                        <a:t>51</a:t>
                      </a:r>
                      <a:r>
                        <a:rPr lang="ja-JP" altLang="en-US" sz="2400">
                          <a:latin typeface="HGP創英角ﾎﾟｯﾌﾟ体" pitchFamily="50" charset="-128"/>
                          <a:ea typeface="HGP創英角ﾎﾟｯﾌﾟ体" pitchFamily="50" charset="-128"/>
                        </a:rPr>
                        <a:t>回</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Franklin Gothic Book"/>
                        </a:defRPr>
                      </a:lvl1pPr>
                      <a:lvl2pPr marL="457200" algn="l" defTabSz="914400" rtl="0" eaLnBrk="1" latinLnBrk="0" hangingPunct="1">
                        <a:defRPr kumimoji="1" sz="1800" kern="1200">
                          <a:solidFill>
                            <a:schemeClr val="tx1"/>
                          </a:solidFill>
                          <a:latin typeface="Franklin Gothic Book"/>
                        </a:defRPr>
                      </a:lvl2pPr>
                      <a:lvl3pPr marL="914400" algn="l" defTabSz="914400" rtl="0" eaLnBrk="1" latinLnBrk="0" hangingPunct="1">
                        <a:defRPr kumimoji="1" sz="1800" kern="1200">
                          <a:solidFill>
                            <a:schemeClr val="tx1"/>
                          </a:solidFill>
                          <a:latin typeface="Franklin Gothic Book"/>
                        </a:defRPr>
                      </a:lvl3pPr>
                      <a:lvl4pPr marL="1371600" algn="l" defTabSz="914400" rtl="0" eaLnBrk="1" latinLnBrk="0" hangingPunct="1">
                        <a:defRPr kumimoji="1" sz="1800" kern="1200">
                          <a:solidFill>
                            <a:schemeClr val="tx1"/>
                          </a:solidFill>
                          <a:latin typeface="Franklin Gothic Book"/>
                        </a:defRPr>
                      </a:lvl4pPr>
                      <a:lvl5pPr marL="1828800" algn="l" defTabSz="914400" rtl="0" eaLnBrk="1" latinLnBrk="0" hangingPunct="1">
                        <a:defRPr kumimoji="1" sz="1800" kern="1200">
                          <a:solidFill>
                            <a:schemeClr val="tx1"/>
                          </a:solidFill>
                          <a:latin typeface="Franklin Gothic Book"/>
                        </a:defRPr>
                      </a:lvl5pPr>
                      <a:lvl6pPr marL="2286000" algn="l" defTabSz="914400" rtl="0" eaLnBrk="1" latinLnBrk="0" hangingPunct="1">
                        <a:defRPr kumimoji="1" sz="1800" kern="1200">
                          <a:solidFill>
                            <a:schemeClr val="tx1"/>
                          </a:solidFill>
                          <a:latin typeface="Franklin Gothic Book"/>
                        </a:defRPr>
                      </a:lvl6pPr>
                      <a:lvl7pPr marL="2743200" algn="l" defTabSz="914400" rtl="0" eaLnBrk="1" latinLnBrk="0" hangingPunct="1">
                        <a:defRPr kumimoji="1" sz="1800" kern="1200">
                          <a:solidFill>
                            <a:schemeClr val="tx1"/>
                          </a:solidFill>
                          <a:latin typeface="Franklin Gothic Book"/>
                        </a:defRPr>
                      </a:lvl7pPr>
                      <a:lvl8pPr marL="3200400" algn="l" defTabSz="914400" rtl="0" eaLnBrk="1" latinLnBrk="0" hangingPunct="1">
                        <a:defRPr kumimoji="1" sz="1800" kern="1200">
                          <a:solidFill>
                            <a:schemeClr val="tx1"/>
                          </a:solidFill>
                          <a:latin typeface="Franklin Gothic Book"/>
                        </a:defRPr>
                      </a:lvl8pPr>
                      <a:lvl9pPr marL="3657600" algn="l" defTabSz="914400" rtl="0" eaLnBrk="1" latinLnBrk="0" hangingPunct="1">
                        <a:defRPr kumimoji="1" sz="1800" kern="1200">
                          <a:solidFill>
                            <a:schemeClr val="tx1"/>
                          </a:solidFill>
                          <a:latin typeface="Franklin Gothic Book"/>
                        </a:defRPr>
                      </a:lvl9pPr>
                    </a:lstStyle>
                    <a:p>
                      <a:r>
                        <a:rPr lang="ja-JP" altLang="en-US" sz="2400" dirty="0">
                          <a:latin typeface="HGP創英角ﾎﾟｯﾌﾟ体" pitchFamily="50" charset="-128"/>
                          <a:ea typeface="HGP創英角ﾎﾟｯﾌﾟ体" pitchFamily="50" charset="-128"/>
                        </a:rPr>
                        <a:t>昭和</a:t>
                      </a:r>
                      <a:r>
                        <a:rPr lang="en-US" altLang="ja-JP" sz="2400" dirty="0">
                          <a:latin typeface="HGP創英角ﾎﾟｯﾌﾟ体" pitchFamily="50" charset="-128"/>
                          <a:ea typeface="HGP創英角ﾎﾟｯﾌﾟ体" pitchFamily="50" charset="-128"/>
                        </a:rPr>
                        <a:t>53</a:t>
                      </a:r>
                      <a:r>
                        <a:rPr lang="ja-JP" altLang="en-US" sz="2400" dirty="0">
                          <a:latin typeface="HGP創英角ﾎﾟｯﾌﾟ体" pitchFamily="50" charset="-128"/>
                          <a:ea typeface="HGP創英角ﾎﾟｯﾌﾟ体" pitchFamily="50" charset="-128"/>
                        </a:rPr>
                        <a:t>年度</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Franklin Gothic Book"/>
                        </a:defRPr>
                      </a:lvl1pPr>
                      <a:lvl2pPr marL="457200" algn="l" defTabSz="914400" rtl="0" eaLnBrk="1" latinLnBrk="0" hangingPunct="1">
                        <a:defRPr kumimoji="1" sz="1800" kern="1200">
                          <a:solidFill>
                            <a:schemeClr val="tx1"/>
                          </a:solidFill>
                          <a:latin typeface="Franklin Gothic Book"/>
                        </a:defRPr>
                      </a:lvl2pPr>
                      <a:lvl3pPr marL="914400" algn="l" defTabSz="914400" rtl="0" eaLnBrk="1" latinLnBrk="0" hangingPunct="1">
                        <a:defRPr kumimoji="1" sz="1800" kern="1200">
                          <a:solidFill>
                            <a:schemeClr val="tx1"/>
                          </a:solidFill>
                          <a:latin typeface="Franklin Gothic Book"/>
                        </a:defRPr>
                      </a:lvl3pPr>
                      <a:lvl4pPr marL="1371600" algn="l" defTabSz="914400" rtl="0" eaLnBrk="1" latinLnBrk="0" hangingPunct="1">
                        <a:defRPr kumimoji="1" sz="1800" kern="1200">
                          <a:solidFill>
                            <a:schemeClr val="tx1"/>
                          </a:solidFill>
                          <a:latin typeface="Franklin Gothic Book"/>
                        </a:defRPr>
                      </a:lvl4pPr>
                      <a:lvl5pPr marL="1828800" algn="l" defTabSz="914400" rtl="0" eaLnBrk="1" latinLnBrk="0" hangingPunct="1">
                        <a:defRPr kumimoji="1" sz="1800" kern="1200">
                          <a:solidFill>
                            <a:schemeClr val="tx1"/>
                          </a:solidFill>
                          <a:latin typeface="Franklin Gothic Book"/>
                        </a:defRPr>
                      </a:lvl5pPr>
                      <a:lvl6pPr marL="2286000" algn="l" defTabSz="914400" rtl="0" eaLnBrk="1" latinLnBrk="0" hangingPunct="1">
                        <a:defRPr kumimoji="1" sz="1800" kern="1200">
                          <a:solidFill>
                            <a:schemeClr val="tx1"/>
                          </a:solidFill>
                          <a:latin typeface="Franklin Gothic Book"/>
                        </a:defRPr>
                      </a:lvl6pPr>
                      <a:lvl7pPr marL="2743200" algn="l" defTabSz="914400" rtl="0" eaLnBrk="1" latinLnBrk="0" hangingPunct="1">
                        <a:defRPr kumimoji="1" sz="1800" kern="1200">
                          <a:solidFill>
                            <a:schemeClr val="tx1"/>
                          </a:solidFill>
                          <a:latin typeface="Franklin Gothic Book"/>
                        </a:defRPr>
                      </a:lvl7pPr>
                      <a:lvl8pPr marL="3200400" algn="l" defTabSz="914400" rtl="0" eaLnBrk="1" latinLnBrk="0" hangingPunct="1">
                        <a:defRPr kumimoji="1" sz="1800" kern="1200">
                          <a:solidFill>
                            <a:schemeClr val="tx1"/>
                          </a:solidFill>
                          <a:latin typeface="Franklin Gothic Book"/>
                        </a:defRPr>
                      </a:lvl8pPr>
                      <a:lvl9pPr marL="3657600" algn="l" defTabSz="914400" rtl="0" eaLnBrk="1" latinLnBrk="0" hangingPunct="1">
                        <a:defRPr kumimoji="1" sz="1800" kern="1200">
                          <a:solidFill>
                            <a:schemeClr val="tx1"/>
                          </a:solidFill>
                          <a:latin typeface="Franklin Gothic Book"/>
                        </a:defRPr>
                      </a:lvl9pPr>
                    </a:lstStyle>
                    <a:p>
                      <a:r>
                        <a:rPr lang="ja-JP" altLang="en-US" sz="2400" dirty="0">
                          <a:latin typeface="HGP創英角ﾎﾟｯﾌﾟ体" pitchFamily="50" charset="-128"/>
                          <a:ea typeface="HGP創英角ﾎﾟｯﾌﾟ体" pitchFamily="50" charset="-128"/>
                        </a:rPr>
                        <a:t>新たな気持で取り組み　さらに高めよう職場の安全を！</a:t>
                      </a:r>
                    </a:p>
                  </a:txBody>
                  <a:tcPr marL="0" marR="0" marT="0" marB="0"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mc:AlternateContent xmlns:mc="http://schemas.openxmlformats.org/markup-compatibility/2006" xmlns:p14="http://schemas.microsoft.com/office/powerpoint/2010/main">
        <mc:Choice Requires="p14">
          <p:contentPart p14:bwMode="auto" r:id="rId2">
            <p14:nvContentPartPr>
              <p14:cNvPr id="3" name="インク 2">
                <a:extLst>
                  <a:ext uri="{FF2B5EF4-FFF2-40B4-BE49-F238E27FC236}">
                    <a16:creationId xmlns:a16="http://schemas.microsoft.com/office/drawing/2014/main" id="{32316131-07D5-43A1-873D-CDD256C2AC14}"/>
                  </a:ext>
                </a:extLst>
              </p14:cNvPr>
              <p14:cNvContentPartPr/>
              <p14:nvPr/>
            </p14:nvContentPartPr>
            <p14:xfrm>
              <a:off x="1384200" y="1830600"/>
              <a:ext cx="1420200" cy="9360"/>
            </p14:xfrm>
          </p:contentPart>
        </mc:Choice>
        <mc:Fallback xmlns="">
          <p:pic>
            <p:nvPicPr>
              <p:cNvPr id="3" name="インク 2">
                <a:extLst>
                  <a:ext uri="{FF2B5EF4-FFF2-40B4-BE49-F238E27FC236}">
                    <a16:creationId xmlns:a16="http://schemas.microsoft.com/office/drawing/2014/main" id="{32316131-07D5-43A1-873D-CDD256C2AC14}"/>
                  </a:ext>
                </a:extLst>
              </p:cNvPr>
              <p:cNvPicPr/>
              <p:nvPr/>
            </p:nvPicPr>
            <p:blipFill>
              <a:blip r:embed="rId3"/>
              <a:stretch>
                <a:fillRect/>
              </a:stretch>
            </p:blipFill>
            <p:spPr>
              <a:xfrm>
                <a:off x="1368360" y="1767240"/>
                <a:ext cx="1451520" cy="13608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4" name="インク 3">
                <a:extLst>
                  <a:ext uri="{FF2B5EF4-FFF2-40B4-BE49-F238E27FC236}">
                    <a16:creationId xmlns:a16="http://schemas.microsoft.com/office/drawing/2014/main" id="{4D6F4FB6-DE25-4409-B08E-708F94B55DA3}"/>
                  </a:ext>
                </a:extLst>
              </p14:cNvPr>
              <p14:cNvContentPartPr/>
              <p14:nvPr/>
            </p14:nvContentPartPr>
            <p14:xfrm>
              <a:off x="1482480" y="3170160"/>
              <a:ext cx="1250640" cy="27000"/>
            </p14:xfrm>
          </p:contentPart>
        </mc:Choice>
        <mc:Fallback xmlns="">
          <p:pic>
            <p:nvPicPr>
              <p:cNvPr id="4" name="インク 3">
                <a:extLst>
                  <a:ext uri="{FF2B5EF4-FFF2-40B4-BE49-F238E27FC236}">
                    <a16:creationId xmlns:a16="http://schemas.microsoft.com/office/drawing/2014/main" id="{4D6F4FB6-DE25-4409-B08E-708F94B55DA3}"/>
                  </a:ext>
                </a:extLst>
              </p:cNvPr>
              <p:cNvPicPr/>
              <p:nvPr/>
            </p:nvPicPr>
            <p:blipFill>
              <a:blip r:embed="rId5"/>
              <a:stretch>
                <a:fillRect/>
              </a:stretch>
            </p:blipFill>
            <p:spPr>
              <a:xfrm>
                <a:off x="1466640" y="3106800"/>
                <a:ext cx="1281960" cy="15372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5" name="インク 4">
                <a:extLst>
                  <a:ext uri="{FF2B5EF4-FFF2-40B4-BE49-F238E27FC236}">
                    <a16:creationId xmlns:a16="http://schemas.microsoft.com/office/drawing/2014/main" id="{27A086F0-FFDD-4A3D-9DEF-607A0C82AB89}"/>
                  </a:ext>
                </a:extLst>
              </p14:cNvPr>
              <p14:cNvContentPartPr/>
              <p14:nvPr/>
            </p14:nvContentPartPr>
            <p14:xfrm>
              <a:off x="1437840" y="4429080"/>
              <a:ext cx="1357560" cy="107640"/>
            </p14:xfrm>
          </p:contentPart>
        </mc:Choice>
        <mc:Fallback xmlns="">
          <p:pic>
            <p:nvPicPr>
              <p:cNvPr id="5" name="インク 4">
                <a:extLst>
                  <a:ext uri="{FF2B5EF4-FFF2-40B4-BE49-F238E27FC236}">
                    <a16:creationId xmlns:a16="http://schemas.microsoft.com/office/drawing/2014/main" id="{27A086F0-FFDD-4A3D-9DEF-607A0C82AB89}"/>
                  </a:ext>
                </a:extLst>
              </p:cNvPr>
              <p:cNvPicPr/>
              <p:nvPr/>
            </p:nvPicPr>
            <p:blipFill>
              <a:blip r:embed="rId7"/>
              <a:stretch>
                <a:fillRect/>
              </a:stretch>
            </p:blipFill>
            <p:spPr>
              <a:xfrm>
                <a:off x="1422000" y="4365720"/>
                <a:ext cx="1388880" cy="234360"/>
              </a:xfrm>
              <a:prstGeom prst="rect">
                <a:avLst/>
              </a:prstGeom>
            </p:spPr>
          </p:pic>
        </mc:Fallback>
      </mc:AlternateContent>
    </p:spTree>
    <p:extLst>
      <p:ext uri="{BB962C8B-B14F-4D97-AF65-F5344CB8AC3E}">
        <p14:creationId xmlns:p14="http://schemas.microsoft.com/office/powerpoint/2010/main" val="932991460"/>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7957D4F-41CA-4283-A862-B0486120970C}"/>
              </a:ext>
            </a:extLst>
          </p:cNvPr>
          <p:cNvSpPr>
            <a:spLocks noGrp="1"/>
          </p:cNvSpPr>
          <p:nvPr>
            <p:ph type="title"/>
          </p:nvPr>
        </p:nvSpPr>
        <p:spPr>
          <a:xfrm>
            <a:off x="-1" y="0"/>
            <a:ext cx="9144001" cy="1077238"/>
          </a:xfrm>
          <a:solidFill>
            <a:srgbClr val="92D050">
              <a:alpha val="44000"/>
            </a:srgbClr>
          </a:solidFill>
        </p:spPr>
        <p:txBody>
          <a:bodyPr>
            <a:normAutofit fontScale="90000"/>
          </a:bodyPr>
          <a:lstStyle/>
          <a:p>
            <a:pPr algn="ctr"/>
            <a:r>
              <a:rPr lang="ja-JP" altLang="en-US" sz="3700" b="1" dirty="0">
                <a:solidFill>
                  <a:srgbClr val="0070C0"/>
                </a:solidFill>
                <a:latin typeface="HGP明朝E" panose="02020900000000000000" pitchFamily="18" charset="-128"/>
                <a:ea typeface="HGP明朝E" panose="02020900000000000000" pitchFamily="18" charset="-128"/>
              </a:rPr>
              <a:t>　　　</a:t>
            </a:r>
            <a:r>
              <a:rPr lang="ja-JP" altLang="en-US" sz="3200" b="1" dirty="0">
                <a:solidFill>
                  <a:srgbClr val="0070C0"/>
                </a:solidFill>
                <a:latin typeface="HGP明朝E" panose="02020900000000000000" pitchFamily="18" charset="-128"/>
                <a:ea typeface="HGP明朝E" panose="02020900000000000000" pitchFamily="18" charset="-128"/>
              </a:rPr>
              <a:t>産業安全衛生活動百年の軌跡（安全運動の発展）　</a:t>
            </a:r>
            <a:br>
              <a:rPr lang="en-US" altLang="ja-JP" sz="3200" b="1" dirty="0">
                <a:latin typeface="HGP明朝E" panose="02020900000000000000" pitchFamily="18" charset="-128"/>
                <a:ea typeface="HGP明朝E" panose="02020900000000000000" pitchFamily="18" charset="-128"/>
              </a:rPr>
            </a:br>
            <a:r>
              <a:rPr lang="zh-TW" altLang="en-US" sz="4800" b="1" dirty="0">
                <a:latin typeface="HGP明朝E" panose="02020900000000000000" pitchFamily="18" charset="-128"/>
                <a:ea typeface="HGP明朝E" panose="02020900000000000000" pitchFamily="18" charset="-128"/>
              </a:rPr>
              <a:t>昭和</a:t>
            </a:r>
            <a:r>
              <a:rPr lang="en-US" altLang="zh-TW" sz="4800" b="1" dirty="0">
                <a:latin typeface="HGP明朝E" panose="02020900000000000000" pitchFamily="18" charset="-128"/>
                <a:ea typeface="HGP明朝E" panose="02020900000000000000" pitchFamily="18" charset="-128"/>
              </a:rPr>
              <a:t>50</a:t>
            </a:r>
            <a:r>
              <a:rPr lang="zh-TW" altLang="en-US" sz="4800" b="1" dirty="0">
                <a:latin typeface="HGP明朝E" panose="02020900000000000000" pitchFamily="18" charset="-128"/>
                <a:ea typeface="HGP明朝E" panose="02020900000000000000" pitchFamily="18" charset="-128"/>
              </a:rPr>
              <a:t>年代～</a:t>
            </a:r>
            <a:r>
              <a:rPr lang="en-US" altLang="zh-TW" sz="4800" b="1" dirty="0">
                <a:latin typeface="HGP明朝E" panose="02020900000000000000" pitchFamily="18" charset="-128"/>
                <a:ea typeface="HGP明朝E" panose="02020900000000000000" pitchFamily="18" charset="-128"/>
              </a:rPr>
              <a:t>60</a:t>
            </a:r>
            <a:r>
              <a:rPr lang="zh-TW" altLang="en-US" sz="4800" b="1" dirty="0">
                <a:latin typeface="HGP明朝E" panose="02020900000000000000" pitchFamily="18" charset="-128"/>
                <a:ea typeface="HGP明朝E" panose="02020900000000000000" pitchFamily="18" charset="-128"/>
              </a:rPr>
              <a:t>年代</a:t>
            </a:r>
            <a:r>
              <a:rPr lang="ja-JP" altLang="en-US" sz="4800" b="1" dirty="0">
                <a:latin typeface="HGP明朝E" panose="02020900000000000000" pitchFamily="18" charset="-128"/>
                <a:ea typeface="HGP明朝E" panose="02020900000000000000" pitchFamily="18" charset="-128"/>
              </a:rPr>
              <a:t>　労働災害</a:t>
            </a:r>
            <a:endParaRPr lang="ja-JP" altLang="en-US" sz="3700" b="1" dirty="0">
              <a:latin typeface="HGP明朝E" panose="02020900000000000000" pitchFamily="18" charset="-128"/>
              <a:ea typeface="HGP明朝E" panose="02020900000000000000" pitchFamily="18" charset="-128"/>
            </a:endParaRPr>
          </a:p>
        </p:txBody>
      </p:sp>
      <p:sp>
        <p:nvSpPr>
          <p:cNvPr id="6" name="コンテンツ プレースホルダー 2">
            <a:extLst>
              <a:ext uri="{FF2B5EF4-FFF2-40B4-BE49-F238E27FC236}">
                <a16:creationId xmlns:a16="http://schemas.microsoft.com/office/drawing/2014/main" id="{0311AE2B-19A6-45AE-BAD0-87CD1DBFC785}"/>
              </a:ext>
            </a:extLst>
          </p:cNvPr>
          <p:cNvSpPr txBox="1">
            <a:spLocks/>
          </p:cNvSpPr>
          <p:nvPr/>
        </p:nvSpPr>
        <p:spPr bwMode="auto">
          <a:xfrm>
            <a:off x="0" y="1077238"/>
            <a:ext cx="9144000" cy="5780762"/>
          </a:xfrm>
          <a:prstGeom prst="rect">
            <a:avLst/>
          </a:prstGeom>
          <a:solidFill>
            <a:srgbClr val="FF0000"/>
          </a:solidFill>
          <a:ln>
            <a:noFill/>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75000"/>
              <a:buFont typeface="Wingdings" panose="05000000000000000000" pitchFamily="2" charset="2"/>
              <a:buChar char=""/>
              <a:defRPr kumimoji="1" sz="2400" kern="1200">
                <a:solidFill>
                  <a:schemeClr val="tx2"/>
                </a:solidFill>
                <a:latin typeface="+mn-lt"/>
                <a:ea typeface="+mn-ea"/>
                <a:cs typeface="+mn-cs"/>
              </a:defRPr>
            </a:lvl1pPr>
            <a:lvl2pPr marL="742950" indent="-285750" algn="l" rtl="0" eaLnBrk="0" fontAlgn="base" hangingPunct="0">
              <a:spcBef>
                <a:spcPct val="20000"/>
              </a:spcBef>
              <a:spcAft>
                <a:spcPct val="0"/>
              </a:spcAft>
              <a:buClr>
                <a:schemeClr val="accent2"/>
              </a:buClr>
              <a:buSzPct val="85000"/>
              <a:buFont typeface="Courier New" panose="02070309020205020404" pitchFamily="49" charset="0"/>
              <a:buChar char="o"/>
              <a:defRPr kumimoji="1" sz="2000" kern="1200">
                <a:solidFill>
                  <a:schemeClr val="tx2"/>
                </a:solidFill>
                <a:latin typeface="+mn-lt"/>
                <a:ea typeface="+mn-ea"/>
                <a:cs typeface="+mn-cs"/>
              </a:defRPr>
            </a:lvl2pPr>
            <a:lvl3pPr marL="1143000" indent="-228600" algn="l" rtl="0" eaLnBrk="0" fontAlgn="base" hangingPunct="0">
              <a:spcBef>
                <a:spcPct val="20000"/>
              </a:spcBef>
              <a:spcAft>
                <a:spcPct val="0"/>
              </a:spcAft>
              <a:buClr>
                <a:srgbClr val="948774"/>
              </a:buClr>
              <a:buFont typeface="Arial" panose="020B0604020202020204" pitchFamily="34" charset="0"/>
              <a:buChar char="•"/>
              <a:defRPr kumimoji="1" kern="1200">
                <a:solidFill>
                  <a:schemeClr val="tx2"/>
                </a:solidFill>
                <a:latin typeface="+mn-lt"/>
                <a:ea typeface="+mn-ea"/>
                <a:cs typeface="+mn-cs"/>
              </a:defRPr>
            </a:lvl3pPr>
            <a:lvl4pPr marL="1600200" indent="-228600" algn="l" rtl="0" eaLnBrk="0" fontAlgn="base" hangingPunct="0">
              <a:spcBef>
                <a:spcPct val="20000"/>
              </a:spcBef>
              <a:spcAft>
                <a:spcPct val="0"/>
              </a:spcAft>
              <a:buClr>
                <a:srgbClr val="7EB8E7"/>
              </a:buClr>
              <a:buFont typeface="Arial" panose="020B0604020202020204" pitchFamily="34" charset="0"/>
              <a:buChar char="•"/>
              <a:defRPr kumimoji="1" sz="1600" kern="1200">
                <a:solidFill>
                  <a:schemeClr val="tx2"/>
                </a:solidFill>
                <a:latin typeface="+mn-lt"/>
                <a:ea typeface="+mn-ea"/>
                <a:cs typeface="+mn-cs"/>
              </a:defRPr>
            </a:lvl4pPr>
            <a:lvl5pPr marL="2057400" indent="-228600" algn="l" rtl="0" eaLnBrk="0" fontAlgn="base" hangingPunct="0">
              <a:spcBef>
                <a:spcPct val="20000"/>
              </a:spcBef>
              <a:spcAft>
                <a:spcPct val="0"/>
              </a:spcAft>
              <a:buClr>
                <a:srgbClr val="E3B651"/>
              </a:buClr>
              <a:buFont typeface="Arial" panose="020B0604020202020204" pitchFamily="34" charset="0"/>
              <a:buChar char="•"/>
              <a:defRPr kumimoji="1" sz="1400" kern="1200">
                <a:solidFill>
                  <a:schemeClr val="tx2"/>
                </a:solidFill>
                <a:latin typeface="+mn-lt"/>
                <a:ea typeface="+mn-ea"/>
                <a:cs typeface="+mn-cs"/>
              </a:defRPr>
            </a:lvl5pPr>
            <a:lvl6pPr marL="2514600" indent="-228600" algn="l" defTabSz="914400" rtl="0" eaLnBrk="1" latinLnBrk="0" hangingPunct="1">
              <a:spcBef>
                <a:spcPct val="20000"/>
              </a:spcBef>
              <a:buClr>
                <a:schemeClr val="accent6"/>
              </a:buClr>
              <a:buFont typeface="Arial" pitchFamily="34" charset="0"/>
              <a:buChar char="•"/>
              <a:defRPr kumimoji="1" sz="1400" kern="1200">
                <a:solidFill>
                  <a:schemeClr val="tx2"/>
                </a:solidFill>
                <a:latin typeface="+mn-lt"/>
                <a:ea typeface="+mn-ea"/>
                <a:cs typeface="+mn-cs"/>
              </a:defRPr>
            </a:lvl6pPr>
            <a:lvl7pPr marL="2971800" indent="-228600" algn="l" defTabSz="914400" rtl="0" eaLnBrk="1" latinLnBrk="0" hangingPunct="1">
              <a:spcBef>
                <a:spcPct val="20000"/>
              </a:spcBef>
              <a:buClr>
                <a:schemeClr val="accent1"/>
              </a:buClr>
              <a:buFont typeface="Arial" pitchFamily="34" charset="0"/>
              <a:buChar char="•"/>
              <a:defRPr kumimoji="1" sz="1400" kern="1200">
                <a:solidFill>
                  <a:schemeClr val="tx2"/>
                </a:solidFill>
                <a:latin typeface="+mn-lt"/>
                <a:ea typeface="+mn-ea"/>
                <a:cs typeface="+mn-cs"/>
              </a:defRPr>
            </a:lvl7pPr>
            <a:lvl8pPr marL="3429000" indent="-228600" algn="l" defTabSz="914400" rtl="0" eaLnBrk="1" latinLnBrk="0" hangingPunct="1">
              <a:spcBef>
                <a:spcPct val="20000"/>
              </a:spcBef>
              <a:buClr>
                <a:schemeClr val="accent4"/>
              </a:buClr>
              <a:buFont typeface="Arial" pitchFamily="34" charset="0"/>
              <a:buChar char="•"/>
              <a:defRPr kumimoji="1" sz="1400" kern="1200">
                <a:solidFill>
                  <a:schemeClr val="tx2"/>
                </a:solidFill>
                <a:latin typeface="+mn-lt"/>
                <a:ea typeface="+mn-ea"/>
                <a:cs typeface="+mn-cs"/>
              </a:defRPr>
            </a:lvl8pPr>
            <a:lvl9pPr marL="3886200" indent="-228600" algn="l" defTabSz="914400" rtl="0" eaLnBrk="1" latinLnBrk="0" hangingPunct="1">
              <a:spcBef>
                <a:spcPct val="20000"/>
              </a:spcBef>
              <a:buClr>
                <a:schemeClr val="accent5"/>
              </a:buClr>
              <a:buFont typeface="Arial" pitchFamily="34" charset="0"/>
              <a:buChar char="•"/>
              <a:defRPr kumimoji="1" sz="1400" kern="1200">
                <a:solidFill>
                  <a:schemeClr val="tx2"/>
                </a:solidFill>
                <a:latin typeface="+mn-lt"/>
                <a:ea typeface="+mn-ea"/>
                <a:cs typeface="+mn-cs"/>
              </a:defRPr>
            </a:lvl9pPr>
          </a:lstStyle>
          <a:p>
            <a:pPr eaLnBrk="1" hangingPunct="1">
              <a:spcBef>
                <a:spcPts val="1200"/>
              </a:spcBef>
              <a:spcAft>
                <a:spcPts val="1200"/>
              </a:spcAft>
            </a:pPr>
            <a:r>
              <a:rPr lang="ja-JP" altLang="en-US" sz="3200" b="1" dirty="0">
                <a:solidFill>
                  <a:srgbClr val="FFFF00"/>
                </a:solidFill>
                <a:latin typeface="HGS創英角ﾎﾟｯﾌﾟ体" panose="040B0A00000000000000" pitchFamily="50" charset="-128"/>
                <a:ea typeface="HGS創英角ﾎﾟｯﾌﾟ体" panose="040B0A00000000000000" pitchFamily="50" charset="-128"/>
              </a:rPr>
              <a:t>六価クロム肺がんや塩ビモノマー肝血管肉腫</a:t>
            </a:r>
          </a:p>
          <a:p>
            <a:pPr eaLnBrk="1" hangingPunct="1">
              <a:spcBef>
                <a:spcPts val="1200"/>
              </a:spcBef>
              <a:spcAft>
                <a:spcPts val="1200"/>
              </a:spcAft>
            </a:pPr>
            <a:r>
              <a:rPr lang="ja-JP" altLang="en-US" sz="3200" b="1" dirty="0">
                <a:solidFill>
                  <a:srgbClr val="FFFF00"/>
                </a:solidFill>
                <a:latin typeface="HGS創英角ﾎﾟｯﾌﾟ体" panose="040B0A00000000000000" pitchFamily="50" charset="-128"/>
                <a:ea typeface="HGS創英角ﾎﾟｯﾌﾟ体" panose="040B0A00000000000000" pitchFamily="50" charset="-128"/>
              </a:rPr>
              <a:t>山陽新幹線新関門トンネル開通</a:t>
            </a:r>
            <a:r>
              <a:rPr lang="en-US" altLang="ja-JP" sz="3200" b="1" dirty="0">
                <a:solidFill>
                  <a:srgbClr val="FFFF00"/>
                </a:solidFill>
                <a:latin typeface="HGS創英角ﾎﾟｯﾌﾟ体" panose="040B0A00000000000000" pitchFamily="50" charset="-128"/>
                <a:ea typeface="HGS創英角ﾎﾟｯﾌﾟ体" panose="040B0A00000000000000" pitchFamily="50" charset="-128"/>
              </a:rPr>
              <a:t> (</a:t>
            </a:r>
            <a:r>
              <a:rPr lang="ja-JP" altLang="en-US" sz="3200" b="1" dirty="0">
                <a:solidFill>
                  <a:srgbClr val="FFFF00"/>
                </a:solidFill>
                <a:latin typeface="HGS創英角ﾎﾟｯﾌﾟ体" panose="040B0A00000000000000" pitchFamily="50" charset="-128"/>
                <a:ea typeface="HGS創英角ﾎﾟｯﾌﾟ体" panose="040B0A00000000000000" pitchFamily="50" charset="-128"/>
              </a:rPr>
              <a:t>計</a:t>
            </a:r>
            <a:r>
              <a:rPr lang="en-US" altLang="ja-JP" sz="3200" b="1" dirty="0">
                <a:solidFill>
                  <a:srgbClr val="FFFF00"/>
                </a:solidFill>
                <a:latin typeface="HGS創英角ﾎﾟｯﾌﾟ体" panose="040B0A00000000000000" pitchFamily="50" charset="-128"/>
                <a:ea typeface="HGS創英角ﾎﾟｯﾌﾟ体" panose="040B0A00000000000000" pitchFamily="50" charset="-128"/>
              </a:rPr>
              <a:t>8</a:t>
            </a:r>
            <a:r>
              <a:rPr lang="ja-JP" altLang="en-US" sz="3200" b="1" dirty="0">
                <a:solidFill>
                  <a:srgbClr val="FFFF00"/>
                </a:solidFill>
                <a:latin typeface="HGS創英角ﾎﾟｯﾌﾟ体" panose="040B0A00000000000000" pitchFamily="50" charset="-128"/>
                <a:ea typeface="HGS創英角ﾎﾟｯﾌﾟ体" panose="040B0A00000000000000" pitchFamily="50" charset="-128"/>
              </a:rPr>
              <a:t>名死亡</a:t>
            </a:r>
            <a:r>
              <a:rPr lang="en-US" altLang="ja-JP" sz="3200" b="1" dirty="0">
                <a:solidFill>
                  <a:srgbClr val="FFFF00"/>
                </a:solidFill>
                <a:latin typeface="HGS創英角ﾎﾟｯﾌﾟ体" panose="040B0A00000000000000" pitchFamily="50" charset="-128"/>
                <a:ea typeface="HGS創英角ﾎﾟｯﾌﾟ体" panose="040B0A00000000000000" pitchFamily="50" charset="-128"/>
              </a:rPr>
              <a:t>)</a:t>
            </a:r>
          </a:p>
          <a:p>
            <a:pPr eaLnBrk="1" hangingPunct="1">
              <a:spcBef>
                <a:spcPts val="1200"/>
              </a:spcBef>
              <a:spcAft>
                <a:spcPts val="1200"/>
              </a:spcAft>
            </a:pPr>
            <a:r>
              <a:rPr lang="ja-JP" altLang="en-US" sz="3200" b="1" dirty="0">
                <a:solidFill>
                  <a:srgbClr val="FFFF00"/>
                </a:solidFill>
                <a:latin typeface="HGS創英角ﾎﾟｯﾌﾟ体" panose="040B0A00000000000000" pitchFamily="50" charset="-128"/>
                <a:ea typeface="HGS創英角ﾎﾟｯﾌﾟ体" panose="040B0A00000000000000" pitchFamily="50" charset="-128"/>
              </a:rPr>
              <a:t>山陽新幹線全線５５３ｋｍ開通</a:t>
            </a:r>
            <a:r>
              <a:rPr lang="en-US" altLang="ja-JP" sz="3200" b="1" dirty="0">
                <a:solidFill>
                  <a:srgbClr val="FFFF00"/>
                </a:solidFill>
                <a:latin typeface="HGS創英角ﾎﾟｯﾌﾟ体" panose="040B0A00000000000000" pitchFamily="50" charset="-128"/>
                <a:ea typeface="HGS創英角ﾎﾟｯﾌﾟ体" panose="040B0A00000000000000" pitchFamily="50" charset="-128"/>
              </a:rPr>
              <a:t> (</a:t>
            </a:r>
            <a:r>
              <a:rPr lang="ja-JP" altLang="en-US" sz="3200" b="1" dirty="0">
                <a:solidFill>
                  <a:srgbClr val="FFFF00"/>
                </a:solidFill>
                <a:latin typeface="HGS創英角ﾎﾟｯﾌﾟ体" panose="040B0A00000000000000" pitchFamily="50" charset="-128"/>
                <a:ea typeface="HGS創英角ﾎﾟｯﾌﾟ体" panose="040B0A00000000000000" pitchFamily="50" charset="-128"/>
              </a:rPr>
              <a:t>計</a:t>
            </a:r>
            <a:r>
              <a:rPr lang="en-US" altLang="ja-JP" sz="3200" b="1" dirty="0">
                <a:solidFill>
                  <a:srgbClr val="FFFF00"/>
                </a:solidFill>
                <a:latin typeface="HGS創英角ﾎﾟｯﾌﾟ体" panose="040B0A00000000000000" pitchFamily="50" charset="-128"/>
                <a:ea typeface="HGS創英角ﾎﾟｯﾌﾟ体" panose="040B0A00000000000000" pitchFamily="50" charset="-128"/>
              </a:rPr>
              <a:t>145</a:t>
            </a:r>
            <a:r>
              <a:rPr lang="ja-JP" altLang="en-US" sz="3200" b="1" dirty="0">
                <a:solidFill>
                  <a:srgbClr val="FFFF00"/>
                </a:solidFill>
                <a:latin typeface="HGS創英角ﾎﾟｯﾌﾟ体" panose="040B0A00000000000000" pitchFamily="50" charset="-128"/>
                <a:ea typeface="HGS創英角ﾎﾟｯﾌﾟ体" panose="040B0A00000000000000" pitchFamily="50" charset="-128"/>
              </a:rPr>
              <a:t>名死亡</a:t>
            </a:r>
            <a:r>
              <a:rPr lang="en-US" altLang="ja-JP" sz="3200" b="1" dirty="0">
                <a:solidFill>
                  <a:srgbClr val="FFFF00"/>
                </a:solidFill>
                <a:latin typeface="HGS創英角ﾎﾟｯﾌﾟ体" panose="040B0A00000000000000" pitchFamily="50" charset="-128"/>
                <a:ea typeface="HGS創英角ﾎﾟｯﾌﾟ体" panose="040B0A00000000000000" pitchFamily="50" charset="-128"/>
              </a:rPr>
              <a:t>)</a:t>
            </a:r>
            <a:endParaRPr lang="ja-JP" altLang="en-US" sz="3200" b="1" dirty="0">
              <a:solidFill>
                <a:srgbClr val="FFFF00"/>
              </a:solidFill>
              <a:latin typeface="HGS創英角ﾎﾟｯﾌﾟ体" panose="040B0A00000000000000" pitchFamily="50" charset="-128"/>
              <a:ea typeface="HGS創英角ﾎﾟｯﾌﾟ体" panose="040B0A00000000000000" pitchFamily="50" charset="-128"/>
            </a:endParaRPr>
          </a:p>
          <a:p>
            <a:pPr eaLnBrk="1" hangingPunct="1">
              <a:spcBef>
                <a:spcPts val="1200"/>
              </a:spcBef>
              <a:spcAft>
                <a:spcPts val="1200"/>
              </a:spcAft>
            </a:pPr>
            <a:r>
              <a:rPr lang="ja-JP" altLang="en-US" sz="3200" b="1" dirty="0">
                <a:solidFill>
                  <a:srgbClr val="FFFF00"/>
                </a:solidFill>
                <a:latin typeface="HGS創英角ﾎﾟｯﾌﾟ体" panose="040B0A00000000000000" pitchFamily="50" charset="-128"/>
                <a:ea typeface="HGS創英角ﾎﾟｯﾌﾟ体" panose="040B0A00000000000000" pitchFamily="50" charset="-128"/>
              </a:rPr>
              <a:t>北海道三井石炭鉱業でガス爆発　</a:t>
            </a:r>
            <a:r>
              <a:rPr lang="en-US" altLang="ja-JP" sz="3200" b="1" dirty="0">
                <a:solidFill>
                  <a:srgbClr val="FFFF00"/>
                </a:solidFill>
                <a:latin typeface="HGS創英角ﾎﾟｯﾌﾟ体" panose="040B0A00000000000000" pitchFamily="50" charset="-128"/>
                <a:ea typeface="HGS創英角ﾎﾟｯﾌﾟ体" panose="040B0A00000000000000" pitchFamily="50" charset="-128"/>
              </a:rPr>
              <a:t>25</a:t>
            </a:r>
            <a:r>
              <a:rPr lang="ja-JP" altLang="en-US" sz="3200" b="1" dirty="0">
                <a:solidFill>
                  <a:srgbClr val="FFFF00"/>
                </a:solidFill>
                <a:latin typeface="HGS創英角ﾎﾟｯﾌﾟ体" panose="040B0A00000000000000" pitchFamily="50" charset="-128"/>
                <a:ea typeface="HGS創英角ﾎﾟｯﾌﾟ体" panose="040B0A00000000000000" pitchFamily="50" charset="-128"/>
              </a:rPr>
              <a:t>名死亡</a:t>
            </a:r>
            <a:endParaRPr lang="en-US" altLang="ja-JP" sz="3200" b="1" dirty="0">
              <a:solidFill>
                <a:srgbClr val="FFFF00"/>
              </a:solidFill>
              <a:latin typeface="HGS創英角ﾎﾟｯﾌﾟ体" panose="040B0A00000000000000" pitchFamily="50" charset="-128"/>
              <a:ea typeface="HGS創英角ﾎﾟｯﾌﾟ体" panose="040B0A00000000000000" pitchFamily="50" charset="-128"/>
            </a:endParaRPr>
          </a:p>
          <a:p>
            <a:pPr eaLnBrk="1" hangingPunct="1">
              <a:spcBef>
                <a:spcPts val="1200"/>
              </a:spcBef>
              <a:spcAft>
                <a:spcPts val="1200"/>
              </a:spcAft>
            </a:pPr>
            <a:r>
              <a:rPr lang="ja-JP" altLang="en-US" sz="3200" b="1" dirty="0">
                <a:solidFill>
                  <a:srgbClr val="FFFF00"/>
                </a:solidFill>
                <a:latin typeface="HGS創英角ﾎﾟｯﾌﾟ体" panose="040B0A00000000000000" pitchFamily="50" charset="-128"/>
                <a:ea typeface="HGS創英角ﾎﾟｯﾌﾟ体" panose="040B0A00000000000000" pitchFamily="50" charset="-128"/>
              </a:rPr>
              <a:t>日本坂トンネル火災事故　</a:t>
            </a:r>
            <a:r>
              <a:rPr lang="en-US" altLang="ja-JP" sz="3200" b="1" dirty="0">
                <a:solidFill>
                  <a:srgbClr val="FFFF00"/>
                </a:solidFill>
                <a:latin typeface="HGS創英角ﾎﾟｯﾌﾟ体" panose="040B0A00000000000000" pitchFamily="50" charset="-128"/>
                <a:ea typeface="HGS創英角ﾎﾟｯﾌﾟ体" panose="040B0A00000000000000" pitchFamily="50" charset="-128"/>
              </a:rPr>
              <a:t>9</a:t>
            </a:r>
            <a:r>
              <a:rPr lang="ja-JP" altLang="en-US" sz="3200" b="1" dirty="0">
                <a:solidFill>
                  <a:srgbClr val="FFFF00"/>
                </a:solidFill>
                <a:latin typeface="HGS創英角ﾎﾟｯﾌﾟ体" panose="040B0A00000000000000" pitchFamily="50" charset="-128"/>
                <a:ea typeface="HGS創英角ﾎﾟｯﾌﾟ体" panose="040B0A00000000000000" pitchFamily="50" charset="-128"/>
              </a:rPr>
              <a:t>名死亡</a:t>
            </a:r>
          </a:p>
          <a:p>
            <a:pPr eaLnBrk="1" hangingPunct="1">
              <a:spcBef>
                <a:spcPts val="1200"/>
              </a:spcBef>
              <a:spcAft>
                <a:spcPts val="1200"/>
              </a:spcAft>
            </a:pPr>
            <a:r>
              <a:rPr lang="ja-JP" altLang="en-US" sz="3200" b="1" dirty="0">
                <a:solidFill>
                  <a:srgbClr val="FFFF00"/>
                </a:solidFill>
                <a:latin typeface="HGS創英角ﾎﾟｯﾌﾟ体" panose="040B0A00000000000000" pitchFamily="50" charset="-128"/>
                <a:ea typeface="HGS創英角ﾎﾟｯﾌﾟ体" panose="040B0A00000000000000" pitchFamily="50" charset="-128"/>
              </a:rPr>
              <a:t>川崎重工明石工場で</a:t>
            </a:r>
            <a:r>
              <a:rPr lang="ja-JP" altLang="en-US" sz="4000" b="1" dirty="0">
                <a:solidFill>
                  <a:srgbClr val="00B0F0"/>
                </a:solidFill>
                <a:latin typeface="HGS創英角ﾎﾟｯﾌﾟ体" panose="040B0A00000000000000" pitchFamily="50" charset="-128"/>
                <a:ea typeface="HGS創英角ﾎﾟｯﾌﾟ体" panose="040B0A00000000000000" pitchFamily="50" charset="-128"/>
              </a:rPr>
              <a:t>産業用ロボット</a:t>
            </a:r>
            <a:r>
              <a:rPr lang="ja-JP" altLang="en-US" sz="3200" b="1" dirty="0">
                <a:solidFill>
                  <a:srgbClr val="FFFF00"/>
                </a:solidFill>
                <a:latin typeface="HGS創英角ﾎﾟｯﾌﾟ体" panose="040B0A00000000000000" pitchFamily="50" charset="-128"/>
                <a:ea typeface="HGS創英角ﾎﾟｯﾌﾟ体" panose="040B0A00000000000000" pitchFamily="50" charset="-128"/>
              </a:rPr>
              <a:t>で初めて死亡災害</a:t>
            </a:r>
          </a:p>
        </p:txBody>
      </p:sp>
    </p:spTree>
    <p:extLst>
      <p:ext uri="{BB962C8B-B14F-4D97-AF65-F5344CB8AC3E}">
        <p14:creationId xmlns:p14="http://schemas.microsoft.com/office/powerpoint/2010/main" val="2087407450"/>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7957D4F-41CA-4283-A862-B0486120970C}"/>
              </a:ext>
            </a:extLst>
          </p:cNvPr>
          <p:cNvSpPr>
            <a:spLocks noGrp="1"/>
          </p:cNvSpPr>
          <p:nvPr>
            <p:ph type="title"/>
          </p:nvPr>
        </p:nvSpPr>
        <p:spPr>
          <a:xfrm>
            <a:off x="0" y="0"/>
            <a:ext cx="9144000" cy="1002082"/>
          </a:xfrm>
          <a:solidFill>
            <a:srgbClr val="92D050">
              <a:alpha val="42000"/>
            </a:srgbClr>
          </a:solidFill>
        </p:spPr>
        <p:txBody>
          <a:bodyPr>
            <a:normAutofit fontScale="90000"/>
          </a:bodyPr>
          <a:lstStyle/>
          <a:p>
            <a:pPr algn="ctr"/>
            <a:r>
              <a:rPr lang="ja-JP" altLang="en-US" sz="2800" b="1" dirty="0">
                <a:solidFill>
                  <a:srgbClr val="0070C0"/>
                </a:solidFill>
                <a:latin typeface="HGP明朝E" panose="02020900000000000000" pitchFamily="18" charset="-128"/>
                <a:ea typeface="HGP明朝E" panose="02020900000000000000" pitchFamily="18" charset="-128"/>
              </a:rPr>
              <a:t>　　　産業安全衛生活動百年の軌跡（安全運動の発展）　</a:t>
            </a:r>
            <a:br>
              <a:rPr lang="en-US" altLang="ja-JP" sz="2800" b="1" dirty="0">
                <a:latin typeface="HGP明朝E" panose="02020900000000000000" pitchFamily="18" charset="-128"/>
                <a:ea typeface="HGP明朝E" panose="02020900000000000000" pitchFamily="18" charset="-128"/>
              </a:rPr>
            </a:br>
            <a:r>
              <a:rPr lang="zh-TW" altLang="en-US" b="1" dirty="0">
                <a:latin typeface="HGP明朝E" panose="02020900000000000000" pitchFamily="18" charset="-128"/>
                <a:ea typeface="HGP明朝E" panose="02020900000000000000" pitchFamily="18" charset="-128"/>
              </a:rPr>
              <a:t>昭和</a:t>
            </a:r>
            <a:r>
              <a:rPr lang="en-US" altLang="zh-TW" b="1" dirty="0">
                <a:latin typeface="HGP明朝E" panose="02020900000000000000" pitchFamily="18" charset="-128"/>
                <a:ea typeface="HGP明朝E" panose="02020900000000000000" pitchFamily="18" charset="-128"/>
              </a:rPr>
              <a:t>50</a:t>
            </a:r>
            <a:r>
              <a:rPr lang="zh-TW" altLang="en-US" b="1" dirty="0">
                <a:latin typeface="HGP明朝E" panose="02020900000000000000" pitchFamily="18" charset="-128"/>
                <a:ea typeface="HGP明朝E" panose="02020900000000000000" pitchFamily="18" charset="-128"/>
              </a:rPr>
              <a:t>年代～</a:t>
            </a:r>
            <a:r>
              <a:rPr lang="en-US" altLang="zh-TW" b="1" dirty="0">
                <a:latin typeface="HGP明朝E" panose="02020900000000000000" pitchFamily="18" charset="-128"/>
                <a:ea typeface="HGP明朝E" panose="02020900000000000000" pitchFamily="18" charset="-128"/>
              </a:rPr>
              <a:t>60</a:t>
            </a:r>
            <a:r>
              <a:rPr lang="zh-TW" altLang="en-US" b="1" dirty="0">
                <a:latin typeface="HGP明朝E" panose="02020900000000000000" pitchFamily="18" charset="-128"/>
                <a:ea typeface="HGP明朝E" panose="02020900000000000000" pitchFamily="18" charset="-128"/>
              </a:rPr>
              <a:t>年代</a:t>
            </a:r>
            <a:r>
              <a:rPr lang="ja-JP" altLang="en-US" b="1" dirty="0">
                <a:latin typeface="HGP明朝E" panose="02020900000000000000" pitchFamily="18" charset="-128"/>
                <a:ea typeface="HGP明朝E" panose="02020900000000000000" pitchFamily="18" charset="-128"/>
              </a:rPr>
              <a:t>　労働災害</a:t>
            </a:r>
            <a:endParaRPr lang="ja-JP" altLang="en-US" sz="2800" b="1" dirty="0">
              <a:latin typeface="HGP明朝E" panose="02020900000000000000" pitchFamily="18" charset="-128"/>
              <a:ea typeface="HGP明朝E" panose="02020900000000000000" pitchFamily="18" charset="-128"/>
            </a:endParaRPr>
          </a:p>
        </p:txBody>
      </p:sp>
      <p:sp>
        <p:nvSpPr>
          <p:cNvPr id="6" name="コンテンツ プレースホルダー 2">
            <a:extLst>
              <a:ext uri="{FF2B5EF4-FFF2-40B4-BE49-F238E27FC236}">
                <a16:creationId xmlns:a16="http://schemas.microsoft.com/office/drawing/2014/main" id="{0311AE2B-19A6-45AE-BAD0-87CD1DBFC785}"/>
              </a:ext>
            </a:extLst>
          </p:cNvPr>
          <p:cNvSpPr txBox="1">
            <a:spLocks/>
          </p:cNvSpPr>
          <p:nvPr/>
        </p:nvSpPr>
        <p:spPr bwMode="auto">
          <a:xfrm>
            <a:off x="1" y="1002082"/>
            <a:ext cx="9144000" cy="5855918"/>
          </a:xfrm>
          <a:prstGeom prst="rect">
            <a:avLst/>
          </a:prstGeom>
          <a:solidFill>
            <a:srgbClr val="FF0000"/>
          </a:solidFill>
          <a:ln>
            <a:noFill/>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75000"/>
              <a:buFont typeface="Wingdings" panose="05000000000000000000" pitchFamily="2" charset="2"/>
              <a:buChar char=""/>
              <a:defRPr kumimoji="1" sz="2400" kern="1200">
                <a:solidFill>
                  <a:schemeClr val="tx2"/>
                </a:solidFill>
                <a:latin typeface="+mn-lt"/>
                <a:ea typeface="+mn-ea"/>
                <a:cs typeface="+mn-cs"/>
              </a:defRPr>
            </a:lvl1pPr>
            <a:lvl2pPr marL="742950" indent="-285750" algn="l" rtl="0" eaLnBrk="0" fontAlgn="base" hangingPunct="0">
              <a:spcBef>
                <a:spcPct val="20000"/>
              </a:spcBef>
              <a:spcAft>
                <a:spcPct val="0"/>
              </a:spcAft>
              <a:buClr>
                <a:schemeClr val="accent2"/>
              </a:buClr>
              <a:buSzPct val="85000"/>
              <a:buFont typeface="Courier New" panose="02070309020205020404" pitchFamily="49" charset="0"/>
              <a:buChar char="o"/>
              <a:defRPr kumimoji="1" sz="2000" kern="1200">
                <a:solidFill>
                  <a:schemeClr val="tx2"/>
                </a:solidFill>
                <a:latin typeface="+mn-lt"/>
                <a:ea typeface="+mn-ea"/>
                <a:cs typeface="+mn-cs"/>
              </a:defRPr>
            </a:lvl2pPr>
            <a:lvl3pPr marL="1143000" indent="-228600" algn="l" rtl="0" eaLnBrk="0" fontAlgn="base" hangingPunct="0">
              <a:spcBef>
                <a:spcPct val="20000"/>
              </a:spcBef>
              <a:spcAft>
                <a:spcPct val="0"/>
              </a:spcAft>
              <a:buClr>
                <a:srgbClr val="948774"/>
              </a:buClr>
              <a:buFont typeface="Arial" panose="020B0604020202020204" pitchFamily="34" charset="0"/>
              <a:buChar char="•"/>
              <a:defRPr kumimoji="1" kern="1200">
                <a:solidFill>
                  <a:schemeClr val="tx2"/>
                </a:solidFill>
                <a:latin typeface="+mn-lt"/>
                <a:ea typeface="+mn-ea"/>
                <a:cs typeface="+mn-cs"/>
              </a:defRPr>
            </a:lvl3pPr>
            <a:lvl4pPr marL="1600200" indent="-228600" algn="l" rtl="0" eaLnBrk="0" fontAlgn="base" hangingPunct="0">
              <a:spcBef>
                <a:spcPct val="20000"/>
              </a:spcBef>
              <a:spcAft>
                <a:spcPct val="0"/>
              </a:spcAft>
              <a:buClr>
                <a:srgbClr val="7EB8E7"/>
              </a:buClr>
              <a:buFont typeface="Arial" panose="020B0604020202020204" pitchFamily="34" charset="0"/>
              <a:buChar char="•"/>
              <a:defRPr kumimoji="1" sz="1600" kern="1200">
                <a:solidFill>
                  <a:schemeClr val="tx2"/>
                </a:solidFill>
                <a:latin typeface="+mn-lt"/>
                <a:ea typeface="+mn-ea"/>
                <a:cs typeface="+mn-cs"/>
              </a:defRPr>
            </a:lvl4pPr>
            <a:lvl5pPr marL="2057400" indent="-228600" algn="l" rtl="0" eaLnBrk="0" fontAlgn="base" hangingPunct="0">
              <a:spcBef>
                <a:spcPct val="20000"/>
              </a:spcBef>
              <a:spcAft>
                <a:spcPct val="0"/>
              </a:spcAft>
              <a:buClr>
                <a:srgbClr val="E3B651"/>
              </a:buClr>
              <a:buFont typeface="Arial" panose="020B0604020202020204" pitchFamily="34" charset="0"/>
              <a:buChar char="•"/>
              <a:defRPr kumimoji="1" sz="1400" kern="1200">
                <a:solidFill>
                  <a:schemeClr val="tx2"/>
                </a:solidFill>
                <a:latin typeface="+mn-lt"/>
                <a:ea typeface="+mn-ea"/>
                <a:cs typeface="+mn-cs"/>
              </a:defRPr>
            </a:lvl5pPr>
            <a:lvl6pPr marL="2514600" indent="-228600" algn="l" defTabSz="914400" rtl="0" eaLnBrk="1" latinLnBrk="0" hangingPunct="1">
              <a:spcBef>
                <a:spcPct val="20000"/>
              </a:spcBef>
              <a:buClr>
                <a:schemeClr val="accent6"/>
              </a:buClr>
              <a:buFont typeface="Arial" pitchFamily="34" charset="0"/>
              <a:buChar char="•"/>
              <a:defRPr kumimoji="1" sz="1400" kern="1200">
                <a:solidFill>
                  <a:schemeClr val="tx2"/>
                </a:solidFill>
                <a:latin typeface="+mn-lt"/>
                <a:ea typeface="+mn-ea"/>
                <a:cs typeface="+mn-cs"/>
              </a:defRPr>
            </a:lvl6pPr>
            <a:lvl7pPr marL="2971800" indent="-228600" algn="l" defTabSz="914400" rtl="0" eaLnBrk="1" latinLnBrk="0" hangingPunct="1">
              <a:spcBef>
                <a:spcPct val="20000"/>
              </a:spcBef>
              <a:buClr>
                <a:schemeClr val="accent1"/>
              </a:buClr>
              <a:buFont typeface="Arial" pitchFamily="34" charset="0"/>
              <a:buChar char="•"/>
              <a:defRPr kumimoji="1" sz="1400" kern="1200">
                <a:solidFill>
                  <a:schemeClr val="tx2"/>
                </a:solidFill>
                <a:latin typeface="+mn-lt"/>
                <a:ea typeface="+mn-ea"/>
                <a:cs typeface="+mn-cs"/>
              </a:defRPr>
            </a:lvl7pPr>
            <a:lvl8pPr marL="3429000" indent="-228600" algn="l" defTabSz="914400" rtl="0" eaLnBrk="1" latinLnBrk="0" hangingPunct="1">
              <a:spcBef>
                <a:spcPct val="20000"/>
              </a:spcBef>
              <a:buClr>
                <a:schemeClr val="accent4"/>
              </a:buClr>
              <a:buFont typeface="Arial" pitchFamily="34" charset="0"/>
              <a:buChar char="•"/>
              <a:defRPr kumimoji="1" sz="1400" kern="1200">
                <a:solidFill>
                  <a:schemeClr val="tx2"/>
                </a:solidFill>
                <a:latin typeface="+mn-lt"/>
                <a:ea typeface="+mn-ea"/>
                <a:cs typeface="+mn-cs"/>
              </a:defRPr>
            </a:lvl8pPr>
            <a:lvl9pPr marL="3886200" indent="-228600" algn="l" defTabSz="914400" rtl="0" eaLnBrk="1" latinLnBrk="0" hangingPunct="1">
              <a:spcBef>
                <a:spcPct val="20000"/>
              </a:spcBef>
              <a:buClr>
                <a:schemeClr val="accent5"/>
              </a:buClr>
              <a:buFont typeface="Arial" pitchFamily="34" charset="0"/>
              <a:buChar char="•"/>
              <a:defRPr kumimoji="1" sz="1400" kern="1200">
                <a:solidFill>
                  <a:schemeClr val="tx2"/>
                </a:solidFill>
                <a:latin typeface="+mn-lt"/>
                <a:ea typeface="+mn-ea"/>
                <a:cs typeface="+mn-cs"/>
              </a:defRPr>
            </a:lvl9pPr>
          </a:lstStyle>
          <a:p>
            <a:pPr eaLnBrk="1" hangingPunct="1">
              <a:spcBef>
                <a:spcPts val="1200"/>
              </a:spcBef>
              <a:buClr>
                <a:srgbClr val="F4680B"/>
              </a:buClr>
              <a:defRPr/>
            </a:pPr>
            <a:r>
              <a:rPr lang="ja-JP" altLang="en-US" sz="3600" b="1" dirty="0">
                <a:solidFill>
                  <a:srgbClr val="FFFF00"/>
                </a:solidFill>
                <a:latin typeface="HGP創英角ﾎﾟｯﾌﾟ体" panose="040B0A00000000000000" pitchFamily="50" charset="-128"/>
                <a:ea typeface="HGP創英角ﾎﾟｯﾌﾟ体" panose="040B0A00000000000000" pitchFamily="50" charset="-128"/>
              </a:rPr>
              <a:t>静岡県掛川市ヤマハリクリエーション施設</a:t>
            </a:r>
            <a:endParaRPr lang="en-US" altLang="ja-JP" sz="3600" b="1" dirty="0">
              <a:solidFill>
                <a:srgbClr val="FFFF00"/>
              </a:solidFill>
              <a:latin typeface="HGP創英角ﾎﾟｯﾌﾟ体" panose="040B0A00000000000000" pitchFamily="50" charset="-128"/>
              <a:ea typeface="HGP創英角ﾎﾟｯﾌﾟ体" panose="040B0A00000000000000" pitchFamily="50" charset="-128"/>
            </a:endParaRPr>
          </a:p>
          <a:p>
            <a:pPr marL="0" indent="0" eaLnBrk="1" hangingPunct="1">
              <a:spcBef>
                <a:spcPts val="1200"/>
              </a:spcBef>
              <a:buClr>
                <a:srgbClr val="F4680B"/>
              </a:buClr>
              <a:buNone/>
              <a:defRPr/>
            </a:pPr>
            <a:r>
              <a:rPr lang="ja-JP" altLang="en-US" sz="3600" b="1" dirty="0">
                <a:solidFill>
                  <a:srgbClr val="FFFF00"/>
                </a:solidFill>
                <a:latin typeface="HGP創英角ﾎﾟｯﾌﾟ体" panose="040B0A00000000000000" pitchFamily="50" charset="-128"/>
                <a:ea typeface="HGP創英角ﾎﾟｯﾌﾟ体" panose="040B0A00000000000000" pitchFamily="50" charset="-128"/>
              </a:rPr>
              <a:t>　「つま恋」でプロパンガス爆発</a:t>
            </a:r>
            <a:r>
              <a:rPr lang="en-US" altLang="ja-JP" sz="3600" b="1" dirty="0">
                <a:solidFill>
                  <a:srgbClr val="FFFF00"/>
                </a:solidFill>
                <a:latin typeface="HGP創英角ﾎﾟｯﾌﾟ体" panose="040B0A00000000000000" pitchFamily="50" charset="-128"/>
                <a:ea typeface="HGP創英角ﾎﾟｯﾌﾟ体" panose="040B0A00000000000000" pitchFamily="50" charset="-128"/>
              </a:rPr>
              <a:t>14</a:t>
            </a:r>
            <a:r>
              <a:rPr lang="ja-JP" altLang="en-US" sz="3600" b="1" dirty="0">
                <a:solidFill>
                  <a:srgbClr val="FFFF00"/>
                </a:solidFill>
                <a:latin typeface="HGP創英角ﾎﾟｯﾌﾟ体" panose="040B0A00000000000000" pitchFamily="50" charset="-128"/>
                <a:ea typeface="HGP創英角ﾎﾟｯﾌﾟ体" panose="040B0A00000000000000" pitchFamily="50" charset="-128"/>
              </a:rPr>
              <a:t>名死亡</a:t>
            </a:r>
            <a:endParaRPr lang="en-US" altLang="ja-JP" sz="3600" b="1" dirty="0">
              <a:solidFill>
                <a:srgbClr val="FFFF00"/>
              </a:solidFill>
              <a:latin typeface="HGP創英角ﾎﾟｯﾌﾟ体" panose="040B0A00000000000000" pitchFamily="50" charset="-128"/>
              <a:ea typeface="HGP創英角ﾎﾟｯﾌﾟ体" panose="040B0A00000000000000" pitchFamily="50" charset="-128"/>
            </a:endParaRPr>
          </a:p>
          <a:p>
            <a:pPr eaLnBrk="1" hangingPunct="1">
              <a:spcBef>
                <a:spcPts val="1200"/>
              </a:spcBef>
              <a:buClr>
                <a:srgbClr val="F4680B"/>
              </a:buClr>
              <a:defRPr/>
            </a:pPr>
            <a:r>
              <a:rPr lang="ja-JP" altLang="en-US" sz="3600" b="1" dirty="0">
                <a:solidFill>
                  <a:srgbClr val="FFFF00"/>
                </a:solidFill>
                <a:latin typeface="HGP創英角ﾎﾟｯﾌﾟ体" panose="040B0A00000000000000" pitchFamily="50" charset="-128"/>
                <a:ea typeface="HGP創英角ﾎﾟｯﾌﾟ体" panose="040B0A00000000000000" pitchFamily="50" charset="-128"/>
              </a:rPr>
              <a:t>日航ジャンボ機御巣鷹山墜落　</a:t>
            </a:r>
            <a:r>
              <a:rPr lang="en-US" altLang="ja-JP" sz="3600" b="1" dirty="0">
                <a:solidFill>
                  <a:srgbClr val="FFFF00"/>
                </a:solidFill>
                <a:latin typeface="HGP創英角ﾎﾟｯﾌﾟ体" panose="040B0A00000000000000" pitchFamily="50" charset="-128"/>
                <a:ea typeface="HGP創英角ﾎﾟｯﾌﾟ体" panose="040B0A00000000000000" pitchFamily="50" charset="-128"/>
              </a:rPr>
              <a:t>520</a:t>
            </a:r>
            <a:r>
              <a:rPr lang="ja-JP" altLang="en-US" sz="3600" b="1" dirty="0">
                <a:solidFill>
                  <a:srgbClr val="FFFF00"/>
                </a:solidFill>
                <a:latin typeface="HGP創英角ﾎﾟｯﾌﾟ体" panose="040B0A00000000000000" pitchFamily="50" charset="-128"/>
                <a:ea typeface="HGP創英角ﾎﾟｯﾌﾟ体" panose="040B0A00000000000000" pitchFamily="50" charset="-128"/>
              </a:rPr>
              <a:t>名死亡</a:t>
            </a:r>
            <a:br>
              <a:rPr lang="en-US" altLang="ja-JP" sz="3600" b="1" dirty="0">
                <a:solidFill>
                  <a:srgbClr val="FFFF00"/>
                </a:solidFill>
                <a:latin typeface="HGP創英角ﾎﾟｯﾌﾟ体" panose="040B0A00000000000000" pitchFamily="50" charset="-128"/>
                <a:ea typeface="HGP創英角ﾎﾟｯﾌﾟ体" panose="040B0A00000000000000" pitchFamily="50" charset="-128"/>
              </a:rPr>
            </a:br>
            <a:r>
              <a:rPr lang="ja-JP" altLang="en-US" sz="3600" b="1" dirty="0">
                <a:solidFill>
                  <a:srgbClr val="FFFF00"/>
                </a:solidFill>
                <a:latin typeface="HGP創英角ﾎﾟｯﾌﾟ体" panose="040B0A00000000000000" pitchFamily="50" charset="-128"/>
                <a:ea typeface="HGP創英角ﾎﾟｯﾌﾟ体" panose="040B0A00000000000000" pitchFamily="50" charset="-128"/>
              </a:rPr>
              <a:t>　（世界最大の単独機の航空事故）</a:t>
            </a:r>
            <a:endParaRPr lang="en-US" altLang="ja-JP" sz="3600" b="1" dirty="0">
              <a:solidFill>
                <a:srgbClr val="FFFF00"/>
              </a:solidFill>
              <a:latin typeface="HGP創英角ﾎﾟｯﾌﾟ体" panose="040B0A00000000000000" pitchFamily="50" charset="-128"/>
              <a:ea typeface="HGP創英角ﾎﾟｯﾌﾟ体" panose="040B0A00000000000000" pitchFamily="50" charset="-128"/>
            </a:endParaRPr>
          </a:p>
          <a:p>
            <a:pPr eaLnBrk="1" hangingPunct="1">
              <a:spcBef>
                <a:spcPts val="1200"/>
              </a:spcBef>
              <a:buClr>
                <a:srgbClr val="F4680B"/>
              </a:buClr>
              <a:defRPr/>
            </a:pPr>
            <a:r>
              <a:rPr lang="ja-JP" altLang="en-US" sz="3600" b="1" dirty="0">
                <a:solidFill>
                  <a:srgbClr val="FFFF00"/>
                </a:solidFill>
                <a:latin typeface="HGP創英角ﾎﾟｯﾌﾟ体" panose="040B0A00000000000000" pitchFamily="50" charset="-128"/>
                <a:ea typeface="HGP創英角ﾎﾟｯﾌﾟ体" panose="040B0A00000000000000" pitchFamily="50" charset="-128"/>
              </a:rPr>
              <a:t>チェルノブイリ原子力発電所炉心溶融事故</a:t>
            </a:r>
            <a:endParaRPr lang="en-US" altLang="ja-JP" sz="3600" b="1" dirty="0">
              <a:solidFill>
                <a:srgbClr val="FFFF00"/>
              </a:solidFill>
              <a:latin typeface="HGP創英角ﾎﾟｯﾌﾟ体" panose="040B0A00000000000000" pitchFamily="50" charset="-128"/>
              <a:ea typeface="HGP創英角ﾎﾟｯﾌﾟ体" panose="040B0A00000000000000" pitchFamily="50" charset="-128"/>
            </a:endParaRPr>
          </a:p>
          <a:p>
            <a:pPr eaLnBrk="1" hangingPunct="1">
              <a:spcBef>
                <a:spcPts val="1200"/>
              </a:spcBef>
              <a:buClr>
                <a:srgbClr val="F4680B"/>
              </a:buClr>
              <a:defRPr/>
            </a:pPr>
            <a:r>
              <a:rPr lang="ja-JP" altLang="en-US" sz="3600" b="1" dirty="0">
                <a:solidFill>
                  <a:srgbClr val="FFFF00"/>
                </a:solidFill>
                <a:latin typeface="HGP創英角ﾎﾟｯﾌﾟ体" panose="040B0A00000000000000" pitchFamily="50" charset="-128"/>
                <a:ea typeface="HGP創英角ﾎﾟｯﾌﾟ体" panose="040B0A00000000000000" pitchFamily="50" charset="-128"/>
              </a:rPr>
              <a:t>青函トンネル営業開始</a:t>
            </a:r>
            <a:br>
              <a:rPr lang="en-US" altLang="ja-JP" sz="3600" b="1" dirty="0">
                <a:solidFill>
                  <a:srgbClr val="FFFF00"/>
                </a:solidFill>
                <a:latin typeface="HGP創英角ﾎﾟｯﾌﾟ体" panose="040B0A00000000000000" pitchFamily="50" charset="-128"/>
                <a:ea typeface="HGP創英角ﾎﾟｯﾌﾟ体" panose="040B0A00000000000000" pitchFamily="50" charset="-128"/>
              </a:rPr>
            </a:br>
            <a:r>
              <a:rPr lang="ja-JP" altLang="en-US" sz="3600" b="1" dirty="0">
                <a:solidFill>
                  <a:srgbClr val="FFFF00"/>
                </a:solidFill>
                <a:latin typeface="HGP創英角ﾎﾟｯﾌﾟ体" panose="040B0A00000000000000" pitchFamily="50" charset="-128"/>
                <a:ea typeface="HGP創英角ﾎﾟｯﾌﾟ体" panose="040B0A00000000000000" pitchFamily="50" charset="-128"/>
              </a:rPr>
              <a:t>　（トンネル建設工事おける死亡者</a:t>
            </a:r>
            <a:r>
              <a:rPr lang="en-US" altLang="ja-JP" sz="3600" b="1" dirty="0">
                <a:solidFill>
                  <a:srgbClr val="FFFF00"/>
                </a:solidFill>
                <a:latin typeface="HGP創英角ﾎﾟｯﾌﾟ体" panose="040B0A00000000000000" pitchFamily="50" charset="-128"/>
                <a:ea typeface="HGP創英角ﾎﾟｯﾌﾟ体" panose="040B0A00000000000000" pitchFamily="50" charset="-128"/>
              </a:rPr>
              <a:t>34</a:t>
            </a:r>
            <a:r>
              <a:rPr lang="ja-JP" altLang="en-US" sz="3600" b="1" dirty="0">
                <a:solidFill>
                  <a:srgbClr val="FFFF00"/>
                </a:solidFill>
                <a:latin typeface="HGP創英角ﾎﾟｯﾌﾟ体" panose="040B0A00000000000000" pitchFamily="50" charset="-128"/>
                <a:ea typeface="HGP創英角ﾎﾟｯﾌﾟ体" panose="040B0A00000000000000" pitchFamily="50" charset="-128"/>
              </a:rPr>
              <a:t>名）</a:t>
            </a:r>
          </a:p>
        </p:txBody>
      </p:sp>
    </p:spTree>
    <p:extLst>
      <p:ext uri="{BB962C8B-B14F-4D97-AF65-F5344CB8AC3E}">
        <p14:creationId xmlns:p14="http://schemas.microsoft.com/office/powerpoint/2010/main" val="4227647360"/>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7957D4F-41CA-4283-A862-B0486120970C}"/>
              </a:ext>
            </a:extLst>
          </p:cNvPr>
          <p:cNvSpPr>
            <a:spLocks noGrp="1"/>
          </p:cNvSpPr>
          <p:nvPr>
            <p:ph type="title"/>
          </p:nvPr>
        </p:nvSpPr>
        <p:spPr>
          <a:xfrm>
            <a:off x="-117231" y="0"/>
            <a:ext cx="9261231" cy="1152395"/>
          </a:xfrm>
        </p:spPr>
        <p:txBody>
          <a:bodyPr>
            <a:normAutofit fontScale="90000"/>
          </a:bodyPr>
          <a:lstStyle/>
          <a:p>
            <a:r>
              <a:rPr lang="ja-JP" altLang="en-US" sz="3100" b="1" dirty="0">
                <a:solidFill>
                  <a:srgbClr val="0070C0"/>
                </a:solidFill>
                <a:latin typeface="HGP明朝E" panose="02020900000000000000" pitchFamily="18" charset="-128"/>
                <a:ea typeface="HGP明朝E" panose="02020900000000000000" pitchFamily="18" charset="-128"/>
              </a:rPr>
              <a:t>　　　産業安全衛生活動百年の軌跡（安全運動の発展）　</a:t>
            </a:r>
            <a:br>
              <a:rPr lang="en-US" altLang="ja-JP" sz="3700" b="1" dirty="0">
                <a:latin typeface="HGP明朝E" panose="02020900000000000000" pitchFamily="18" charset="-128"/>
                <a:ea typeface="HGP明朝E" panose="02020900000000000000" pitchFamily="18" charset="-128"/>
              </a:rPr>
            </a:br>
            <a:r>
              <a:rPr lang="ja-JP" altLang="en-US" b="1" dirty="0">
                <a:latin typeface="HGP明朝E" panose="02020900000000000000" pitchFamily="18" charset="-128"/>
                <a:ea typeface="HGP明朝E" panose="02020900000000000000" pitchFamily="18" charset="-128"/>
              </a:rPr>
              <a:t>バブル経済崩壊後の全国安全週間の標語</a:t>
            </a:r>
            <a:endParaRPr lang="ja-JP" altLang="en-US" sz="3700" b="1" dirty="0">
              <a:latin typeface="HGP明朝E" panose="02020900000000000000" pitchFamily="18" charset="-128"/>
              <a:ea typeface="HGP明朝E" panose="02020900000000000000" pitchFamily="18" charset="-128"/>
            </a:endParaRPr>
          </a:p>
        </p:txBody>
      </p:sp>
      <p:graphicFrame>
        <p:nvGraphicFramePr>
          <p:cNvPr id="6" name="コンテンツ プレースホルダー 3">
            <a:extLst>
              <a:ext uri="{FF2B5EF4-FFF2-40B4-BE49-F238E27FC236}">
                <a16:creationId xmlns:a16="http://schemas.microsoft.com/office/drawing/2014/main" id="{98FA6F8B-76A9-4DB4-994F-BE98366858E0}"/>
              </a:ext>
            </a:extLst>
          </p:cNvPr>
          <p:cNvGraphicFramePr>
            <a:graphicFrameLocks/>
          </p:cNvGraphicFramePr>
          <p:nvPr>
            <p:extLst>
              <p:ext uri="{D42A27DB-BD31-4B8C-83A1-F6EECF244321}">
                <p14:modId xmlns:p14="http://schemas.microsoft.com/office/powerpoint/2010/main" val="3963453255"/>
              </p:ext>
            </p:extLst>
          </p:nvPr>
        </p:nvGraphicFramePr>
        <p:xfrm>
          <a:off x="100209" y="1152395"/>
          <a:ext cx="9043793" cy="5705608"/>
        </p:xfrm>
        <a:graphic>
          <a:graphicData uri="http://schemas.openxmlformats.org/drawingml/2006/table">
            <a:tbl>
              <a:tblPr/>
              <a:tblGrid>
                <a:gridCol w="678711">
                  <a:extLst>
                    <a:ext uri="{9D8B030D-6E8A-4147-A177-3AD203B41FA5}">
                      <a16:colId xmlns:a16="http://schemas.microsoft.com/office/drawing/2014/main" val="20000"/>
                    </a:ext>
                  </a:extLst>
                </a:gridCol>
                <a:gridCol w="857957">
                  <a:extLst>
                    <a:ext uri="{9D8B030D-6E8A-4147-A177-3AD203B41FA5}">
                      <a16:colId xmlns:a16="http://schemas.microsoft.com/office/drawing/2014/main" val="20001"/>
                    </a:ext>
                  </a:extLst>
                </a:gridCol>
                <a:gridCol w="3002850">
                  <a:extLst>
                    <a:ext uri="{9D8B030D-6E8A-4147-A177-3AD203B41FA5}">
                      <a16:colId xmlns:a16="http://schemas.microsoft.com/office/drawing/2014/main" val="20002"/>
                    </a:ext>
                  </a:extLst>
                </a:gridCol>
                <a:gridCol w="643468">
                  <a:extLst>
                    <a:ext uri="{9D8B030D-6E8A-4147-A177-3AD203B41FA5}">
                      <a16:colId xmlns:a16="http://schemas.microsoft.com/office/drawing/2014/main" val="20003"/>
                    </a:ext>
                  </a:extLst>
                </a:gridCol>
                <a:gridCol w="786461">
                  <a:extLst>
                    <a:ext uri="{9D8B030D-6E8A-4147-A177-3AD203B41FA5}">
                      <a16:colId xmlns:a16="http://schemas.microsoft.com/office/drawing/2014/main" val="20004"/>
                    </a:ext>
                  </a:extLst>
                </a:gridCol>
                <a:gridCol w="3074346">
                  <a:extLst>
                    <a:ext uri="{9D8B030D-6E8A-4147-A177-3AD203B41FA5}">
                      <a16:colId xmlns:a16="http://schemas.microsoft.com/office/drawing/2014/main" val="20005"/>
                    </a:ext>
                  </a:extLst>
                </a:gridCol>
              </a:tblGrid>
              <a:tr h="1426402">
                <a:tc>
                  <a:txBody>
                    <a:bodyPr/>
                    <a:lstStyle>
                      <a:lvl1pPr marL="0" algn="l" defTabSz="914400" rtl="0" eaLnBrk="1" latinLnBrk="0" hangingPunct="1">
                        <a:defRPr kumimoji="1" sz="1800" kern="1200">
                          <a:solidFill>
                            <a:schemeClr val="tx1"/>
                          </a:solidFill>
                          <a:latin typeface="Franklin Gothic Book"/>
                        </a:defRPr>
                      </a:lvl1pPr>
                      <a:lvl2pPr marL="457200" algn="l" defTabSz="914400" rtl="0" eaLnBrk="1" latinLnBrk="0" hangingPunct="1">
                        <a:defRPr kumimoji="1" sz="1800" kern="1200">
                          <a:solidFill>
                            <a:schemeClr val="tx1"/>
                          </a:solidFill>
                          <a:latin typeface="Franklin Gothic Book"/>
                        </a:defRPr>
                      </a:lvl2pPr>
                      <a:lvl3pPr marL="914400" algn="l" defTabSz="914400" rtl="0" eaLnBrk="1" latinLnBrk="0" hangingPunct="1">
                        <a:defRPr kumimoji="1" sz="1800" kern="1200">
                          <a:solidFill>
                            <a:schemeClr val="tx1"/>
                          </a:solidFill>
                          <a:latin typeface="Franklin Gothic Book"/>
                        </a:defRPr>
                      </a:lvl3pPr>
                      <a:lvl4pPr marL="1371600" algn="l" defTabSz="914400" rtl="0" eaLnBrk="1" latinLnBrk="0" hangingPunct="1">
                        <a:defRPr kumimoji="1" sz="1800" kern="1200">
                          <a:solidFill>
                            <a:schemeClr val="tx1"/>
                          </a:solidFill>
                          <a:latin typeface="Franklin Gothic Book"/>
                        </a:defRPr>
                      </a:lvl4pPr>
                      <a:lvl5pPr marL="1828800" algn="l" defTabSz="914400" rtl="0" eaLnBrk="1" latinLnBrk="0" hangingPunct="1">
                        <a:defRPr kumimoji="1" sz="1800" kern="1200">
                          <a:solidFill>
                            <a:schemeClr val="tx1"/>
                          </a:solidFill>
                          <a:latin typeface="Franklin Gothic Book"/>
                        </a:defRPr>
                      </a:lvl5pPr>
                      <a:lvl6pPr marL="2286000" algn="l" defTabSz="914400" rtl="0" eaLnBrk="1" latinLnBrk="0" hangingPunct="1">
                        <a:defRPr kumimoji="1" sz="1800" kern="1200">
                          <a:solidFill>
                            <a:schemeClr val="tx1"/>
                          </a:solidFill>
                          <a:latin typeface="Franklin Gothic Book"/>
                        </a:defRPr>
                      </a:lvl6pPr>
                      <a:lvl7pPr marL="2743200" algn="l" defTabSz="914400" rtl="0" eaLnBrk="1" latinLnBrk="0" hangingPunct="1">
                        <a:defRPr kumimoji="1" sz="1800" kern="1200">
                          <a:solidFill>
                            <a:schemeClr val="tx1"/>
                          </a:solidFill>
                          <a:latin typeface="Franklin Gothic Book"/>
                        </a:defRPr>
                      </a:lvl7pPr>
                      <a:lvl8pPr marL="3200400" algn="l" defTabSz="914400" rtl="0" eaLnBrk="1" latinLnBrk="0" hangingPunct="1">
                        <a:defRPr kumimoji="1" sz="1800" kern="1200">
                          <a:solidFill>
                            <a:schemeClr val="tx1"/>
                          </a:solidFill>
                          <a:latin typeface="Franklin Gothic Book"/>
                        </a:defRPr>
                      </a:lvl8pPr>
                      <a:lvl9pPr marL="3657600" algn="l" defTabSz="914400" rtl="0" eaLnBrk="1" latinLnBrk="0" hangingPunct="1">
                        <a:defRPr kumimoji="1" sz="1800" kern="1200">
                          <a:solidFill>
                            <a:schemeClr val="tx1"/>
                          </a:solidFill>
                          <a:latin typeface="Franklin Gothic Book"/>
                        </a:defRPr>
                      </a:lvl9pPr>
                    </a:lstStyle>
                    <a:p>
                      <a:pPr marL="0" algn="l" defTabSz="914400" rtl="0" eaLnBrk="1" latinLnBrk="0" hangingPunct="1"/>
                      <a:r>
                        <a:rPr kumimoji="1" lang="ja-JP" altLang="en-US" sz="2400" kern="1200" dirty="0">
                          <a:solidFill>
                            <a:schemeClr val="tx1"/>
                          </a:solidFill>
                          <a:latin typeface="HGP創英角ﾎﾟｯﾌﾟ体" pitchFamily="50" charset="-128"/>
                          <a:ea typeface="HGP創英角ﾎﾟｯﾌﾟ体" pitchFamily="50" charset="-128"/>
                          <a:cs typeface="+mn-cs"/>
                        </a:rPr>
                        <a:t>第</a:t>
                      </a:r>
                      <a:r>
                        <a:rPr kumimoji="1" lang="en-US" altLang="ja-JP" sz="2400" kern="1200" dirty="0">
                          <a:solidFill>
                            <a:schemeClr val="tx1"/>
                          </a:solidFill>
                          <a:latin typeface="HGP創英角ﾎﾟｯﾌﾟ体" pitchFamily="50" charset="-128"/>
                          <a:ea typeface="HGP創英角ﾎﾟｯﾌﾟ体" pitchFamily="50" charset="-128"/>
                          <a:cs typeface="+mn-cs"/>
                        </a:rPr>
                        <a:t>63</a:t>
                      </a:r>
                      <a:r>
                        <a:rPr kumimoji="1" lang="ja-JP" altLang="en-US" sz="2400" kern="1200" dirty="0">
                          <a:solidFill>
                            <a:schemeClr val="tx1"/>
                          </a:solidFill>
                          <a:latin typeface="HGP創英角ﾎﾟｯﾌﾟ体" pitchFamily="50" charset="-128"/>
                          <a:ea typeface="HGP創英角ﾎﾟｯﾌﾟ体" pitchFamily="50" charset="-128"/>
                          <a:cs typeface="+mn-cs"/>
                        </a:rPr>
                        <a:t>回</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Franklin Gothic Book"/>
                        </a:defRPr>
                      </a:lvl1pPr>
                      <a:lvl2pPr marL="457200" algn="l" defTabSz="914400" rtl="0" eaLnBrk="1" latinLnBrk="0" hangingPunct="1">
                        <a:defRPr kumimoji="1" sz="1800" kern="1200">
                          <a:solidFill>
                            <a:schemeClr val="tx1"/>
                          </a:solidFill>
                          <a:latin typeface="Franklin Gothic Book"/>
                        </a:defRPr>
                      </a:lvl2pPr>
                      <a:lvl3pPr marL="914400" algn="l" defTabSz="914400" rtl="0" eaLnBrk="1" latinLnBrk="0" hangingPunct="1">
                        <a:defRPr kumimoji="1" sz="1800" kern="1200">
                          <a:solidFill>
                            <a:schemeClr val="tx1"/>
                          </a:solidFill>
                          <a:latin typeface="Franklin Gothic Book"/>
                        </a:defRPr>
                      </a:lvl3pPr>
                      <a:lvl4pPr marL="1371600" algn="l" defTabSz="914400" rtl="0" eaLnBrk="1" latinLnBrk="0" hangingPunct="1">
                        <a:defRPr kumimoji="1" sz="1800" kern="1200">
                          <a:solidFill>
                            <a:schemeClr val="tx1"/>
                          </a:solidFill>
                          <a:latin typeface="Franklin Gothic Book"/>
                        </a:defRPr>
                      </a:lvl4pPr>
                      <a:lvl5pPr marL="1828800" algn="l" defTabSz="914400" rtl="0" eaLnBrk="1" latinLnBrk="0" hangingPunct="1">
                        <a:defRPr kumimoji="1" sz="1800" kern="1200">
                          <a:solidFill>
                            <a:schemeClr val="tx1"/>
                          </a:solidFill>
                          <a:latin typeface="Franklin Gothic Book"/>
                        </a:defRPr>
                      </a:lvl5pPr>
                      <a:lvl6pPr marL="2286000" algn="l" defTabSz="914400" rtl="0" eaLnBrk="1" latinLnBrk="0" hangingPunct="1">
                        <a:defRPr kumimoji="1" sz="1800" kern="1200">
                          <a:solidFill>
                            <a:schemeClr val="tx1"/>
                          </a:solidFill>
                          <a:latin typeface="Franklin Gothic Book"/>
                        </a:defRPr>
                      </a:lvl6pPr>
                      <a:lvl7pPr marL="2743200" algn="l" defTabSz="914400" rtl="0" eaLnBrk="1" latinLnBrk="0" hangingPunct="1">
                        <a:defRPr kumimoji="1" sz="1800" kern="1200">
                          <a:solidFill>
                            <a:schemeClr val="tx1"/>
                          </a:solidFill>
                          <a:latin typeface="Franklin Gothic Book"/>
                        </a:defRPr>
                      </a:lvl7pPr>
                      <a:lvl8pPr marL="3200400" algn="l" defTabSz="914400" rtl="0" eaLnBrk="1" latinLnBrk="0" hangingPunct="1">
                        <a:defRPr kumimoji="1" sz="1800" kern="1200">
                          <a:solidFill>
                            <a:schemeClr val="tx1"/>
                          </a:solidFill>
                          <a:latin typeface="Franklin Gothic Book"/>
                        </a:defRPr>
                      </a:lvl8pPr>
                      <a:lvl9pPr marL="3657600" algn="l" defTabSz="914400" rtl="0" eaLnBrk="1" latinLnBrk="0" hangingPunct="1">
                        <a:defRPr kumimoji="1" sz="1800" kern="1200">
                          <a:solidFill>
                            <a:schemeClr val="tx1"/>
                          </a:solidFill>
                          <a:latin typeface="Franklin Gothic Book"/>
                        </a:defRPr>
                      </a:lvl9pPr>
                    </a:lstStyle>
                    <a:p>
                      <a:pPr marL="0" algn="l" defTabSz="914400" rtl="0" eaLnBrk="1" latinLnBrk="0" hangingPunct="1"/>
                      <a:r>
                        <a:rPr kumimoji="1" lang="ja-JP" altLang="en-US" sz="2400" kern="1200" dirty="0">
                          <a:solidFill>
                            <a:schemeClr val="tx1"/>
                          </a:solidFill>
                          <a:latin typeface="HGP創英角ﾎﾟｯﾌﾟ体" pitchFamily="50" charset="-128"/>
                          <a:ea typeface="HGP創英角ﾎﾟｯﾌﾟ体" pitchFamily="50" charset="-128"/>
                          <a:cs typeface="+mn-cs"/>
                        </a:rPr>
                        <a:t>平成</a:t>
                      </a:r>
                      <a:r>
                        <a:rPr kumimoji="1" lang="en-US" altLang="ja-JP" sz="2400" kern="1200" dirty="0">
                          <a:solidFill>
                            <a:schemeClr val="tx1"/>
                          </a:solidFill>
                          <a:latin typeface="HGP創英角ﾎﾟｯﾌﾟ体" pitchFamily="50" charset="-128"/>
                          <a:ea typeface="HGP創英角ﾎﾟｯﾌﾟ体" pitchFamily="50" charset="-128"/>
                          <a:cs typeface="+mn-cs"/>
                        </a:rPr>
                        <a:t>2</a:t>
                      </a:r>
                      <a:r>
                        <a:rPr kumimoji="1" lang="ja-JP" altLang="en-US" sz="2400" kern="1200" dirty="0">
                          <a:solidFill>
                            <a:schemeClr val="tx1"/>
                          </a:solidFill>
                          <a:latin typeface="HGP創英角ﾎﾟｯﾌﾟ体" pitchFamily="50" charset="-128"/>
                          <a:ea typeface="HGP創英角ﾎﾟｯﾌﾟ体" pitchFamily="50" charset="-128"/>
                          <a:cs typeface="+mn-cs"/>
                        </a:rPr>
                        <a:t>年度</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Franklin Gothic Book"/>
                        </a:defRPr>
                      </a:lvl1pPr>
                      <a:lvl2pPr marL="457200" algn="l" defTabSz="914400" rtl="0" eaLnBrk="1" latinLnBrk="0" hangingPunct="1">
                        <a:defRPr kumimoji="1" sz="1800" kern="1200">
                          <a:solidFill>
                            <a:schemeClr val="tx1"/>
                          </a:solidFill>
                          <a:latin typeface="Franklin Gothic Book"/>
                        </a:defRPr>
                      </a:lvl2pPr>
                      <a:lvl3pPr marL="914400" algn="l" defTabSz="914400" rtl="0" eaLnBrk="1" latinLnBrk="0" hangingPunct="1">
                        <a:defRPr kumimoji="1" sz="1800" kern="1200">
                          <a:solidFill>
                            <a:schemeClr val="tx1"/>
                          </a:solidFill>
                          <a:latin typeface="Franklin Gothic Book"/>
                        </a:defRPr>
                      </a:lvl3pPr>
                      <a:lvl4pPr marL="1371600" algn="l" defTabSz="914400" rtl="0" eaLnBrk="1" latinLnBrk="0" hangingPunct="1">
                        <a:defRPr kumimoji="1" sz="1800" kern="1200">
                          <a:solidFill>
                            <a:schemeClr val="tx1"/>
                          </a:solidFill>
                          <a:latin typeface="Franklin Gothic Book"/>
                        </a:defRPr>
                      </a:lvl4pPr>
                      <a:lvl5pPr marL="1828800" algn="l" defTabSz="914400" rtl="0" eaLnBrk="1" latinLnBrk="0" hangingPunct="1">
                        <a:defRPr kumimoji="1" sz="1800" kern="1200">
                          <a:solidFill>
                            <a:schemeClr val="tx1"/>
                          </a:solidFill>
                          <a:latin typeface="Franklin Gothic Book"/>
                        </a:defRPr>
                      </a:lvl5pPr>
                      <a:lvl6pPr marL="2286000" algn="l" defTabSz="914400" rtl="0" eaLnBrk="1" latinLnBrk="0" hangingPunct="1">
                        <a:defRPr kumimoji="1" sz="1800" kern="1200">
                          <a:solidFill>
                            <a:schemeClr val="tx1"/>
                          </a:solidFill>
                          <a:latin typeface="Franklin Gothic Book"/>
                        </a:defRPr>
                      </a:lvl6pPr>
                      <a:lvl7pPr marL="2743200" algn="l" defTabSz="914400" rtl="0" eaLnBrk="1" latinLnBrk="0" hangingPunct="1">
                        <a:defRPr kumimoji="1" sz="1800" kern="1200">
                          <a:solidFill>
                            <a:schemeClr val="tx1"/>
                          </a:solidFill>
                          <a:latin typeface="Franklin Gothic Book"/>
                        </a:defRPr>
                      </a:lvl7pPr>
                      <a:lvl8pPr marL="3200400" algn="l" defTabSz="914400" rtl="0" eaLnBrk="1" latinLnBrk="0" hangingPunct="1">
                        <a:defRPr kumimoji="1" sz="1800" kern="1200">
                          <a:solidFill>
                            <a:schemeClr val="tx1"/>
                          </a:solidFill>
                          <a:latin typeface="Franklin Gothic Book"/>
                        </a:defRPr>
                      </a:lvl8pPr>
                      <a:lvl9pPr marL="3657600" algn="l" defTabSz="914400" rtl="0" eaLnBrk="1" latinLnBrk="0" hangingPunct="1">
                        <a:defRPr kumimoji="1" sz="1800" kern="1200">
                          <a:solidFill>
                            <a:schemeClr val="tx1"/>
                          </a:solidFill>
                          <a:latin typeface="Franklin Gothic Book"/>
                        </a:defRPr>
                      </a:lvl9pPr>
                    </a:lstStyle>
                    <a:p>
                      <a:pPr marL="0" algn="l" defTabSz="914400" rtl="0" eaLnBrk="1" latinLnBrk="0" hangingPunct="1"/>
                      <a:r>
                        <a:rPr kumimoji="1" lang="ja-JP" altLang="en-US" sz="2400" kern="1200" dirty="0">
                          <a:solidFill>
                            <a:schemeClr val="tx1"/>
                          </a:solidFill>
                          <a:latin typeface="HGP創英角ﾎﾟｯﾌﾟ体" pitchFamily="50" charset="-128"/>
                          <a:ea typeface="HGP創英角ﾎﾟｯﾌﾟ体" pitchFamily="50" charset="-128"/>
                          <a:cs typeface="+mn-cs"/>
                        </a:rPr>
                        <a:t>災害ゼロはみんなのねがい　あなたのために家族のために</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Franklin Gothic Book"/>
                        </a:defRPr>
                      </a:lvl1pPr>
                      <a:lvl2pPr marL="457200" algn="l" defTabSz="914400" rtl="0" eaLnBrk="1" latinLnBrk="0" hangingPunct="1">
                        <a:defRPr kumimoji="1" sz="1800" kern="1200">
                          <a:solidFill>
                            <a:schemeClr val="tx1"/>
                          </a:solidFill>
                          <a:latin typeface="Franklin Gothic Book"/>
                        </a:defRPr>
                      </a:lvl2pPr>
                      <a:lvl3pPr marL="914400" algn="l" defTabSz="914400" rtl="0" eaLnBrk="1" latinLnBrk="0" hangingPunct="1">
                        <a:defRPr kumimoji="1" sz="1800" kern="1200">
                          <a:solidFill>
                            <a:schemeClr val="tx1"/>
                          </a:solidFill>
                          <a:latin typeface="Franklin Gothic Book"/>
                        </a:defRPr>
                      </a:lvl3pPr>
                      <a:lvl4pPr marL="1371600" algn="l" defTabSz="914400" rtl="0" eaLnBrk="1" latinLnBrk="0" hangingPunct="1">
                        <a:defRPr kumimoji="1" sz="1800" kern="1200">
                          <a:solidFill>
                            <a:schemeClr val="tx1"/>
                          </a:solidFill>
                          <a:latin typeface="Franklin Gothic Book"/>
                        </a:defRPr>
                      </a:lvl4pPr>
                      <a:lvl5pPr marL="1828800" algn="l" defTabSz="914400" rtl="0" eaLnBrk="1" latinLnBrk="0" hangingPunct="1">
                        <a:defRPr kumimoji="1" sz="1800" kern="1200">
                          <a:solidFill>
                            <a:schemeClr val="tx1"/>
                          </a:solidFill>
                          <a:latin typeface="Franklin Gothic Book"/>
                        </a:defRPr>
                      </a:lvl5pPr>
                      <a:lvl6pPr marL="2286000" algn="l" defTabSz="914400" rtl="0" eaLnBrk="1" latinLnBrk="0" hangingPunct="1">
                        <a:defRPr kumimoji="1" sz="1800" kern="1200">
                          <a:solidFill>
                            <a:schemeClr val="tx1"/>
                          </a:solidFill>
                          <a:latin typeface="Franklin Gothic Book"/>
                        </a:defRPr>
                      </a:lvl6pPr>
                      <a:lvl7pPr marL="2743200" algn="l" defTabSz="914400" rtl="0" eaLnBrk="1" latinLnBrk="0" hangingPunct="1">
                        <a:defRPr kumimoji="1" sz="1800" kern="1200">
                          <a:solidFill>
                            <a:schemeClr val="tx1"/>
                          </a:solidFill>
                          <a:latin typeface="Franklin Gothic Book"/>
                        </a:defRPr>
                      </a:lvl7pPr>
                      <a:lvl8pPr marL="3200400" algn="l" defTabSz="914400" rtl="0" eaLnBrk="1" latinLnBrk="0" hangingPunct="1">
                        <a:defRPr kumimoji="1" sz="1800" kern="1200">
                          <a:solidFill>
                            <a:schemeClr val="tx1"/>
                          </a:solidFill>
                          <a:latin typeface="Franklin Gothic Book"/>
                        </a:defRPr>
                      </a:lvl8pPr>
                      <a:lvl9pPr marL="3657600" algn="l" defTabSz="914400" rtl="0" eaLnBrk="1" latinLnBrk="0" hangingPunct="1">
                        <a:defRPr kumimoji="1" sz="1800" kern="1200">
                          <a:solidFill>
                            <a:schemeClr val="tx1"/>
                          </a:solidFill>
                          <a:latin typeface="Franklin Gothic Book"/>
                        </a:defRPr>
                      </a:lvl9pPr>
                    </a:lstStyle>
                    <a:p>
                      <a:pPr marL="0" algn="l" defTabSz="914400" rtl="0" eaLnBrk="1" latinLnBrk="0" hangingPunct="1"/>
                      <a:r>
                        <a:rPr kumimoji="1" lang="ja-JP" altLang="en-US" sz="2400" kern="1200">
                          <a:solidFill>
                            <a:schemeClr val="tx1"/>
                          </a:solidFill>
                          <a:latin typeface="HGP創英角ﾎﾟｯﾌﾟ体" pitchFamily="50" charset="-128"/>
                          <a:ea typeface="HGP創英角ﾎﾟｯﾌﾟ体" pitchFamily="50" charset="-128"/>
                          <a:cs typeface="+mn-cs"/>
                        </a:rPr>
                        <a:t>第</a:t>
                      </a:r>
                      <a:r>
                        <a:rPr kumimoji="1" lang="en-US" altLang="ja-JP" sz="2400" kern="1200">
                          <a:solidFill>
                            <a:schemeClr val="tx1"/>
                          </a:solidFill>
                          <a:latin typeface="HGP創英角ﾎﾟｯﾌﾟ体" pitchFamily="50" charset="-128"/>
                          <a:ea typeface="HGP創英角ﾎﾟｯﾌﾟ体" pitchFamily="50" charset="-128"/>
                          <a:cs typeface="+mn-cs"/>
                        </a:rPr>
                        <a:t>67</a:t>
                      </a:r>
                      <a:r>
                        <a:rPr kumimoji="1" lang="ja-JP" altLang="en-US" sz="2400" kern="1200">
                          <a:solidFill>
                            <a:schemeClr val="tx1"/>
                          </a:solidFill>
                          <a:latin typeface="HGP創英角ﾎﾟｯﾌﾟ体" pitchFamily="50" charset="-128"/>
                          <a:ea typeface="HGP創英角ﾎﾟｯﾌﾟ体" pitchFamily="50" charset="-128"/>
                          <a:cs typeface="+mn-cs"/>
                        </a:rPr>
                        <a:t>回</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Franklin Gothic Book"/>
                        </a:defRPr>
                      </a:lvl1pPr>
                      <a:lvl2pPr marL="457200" algn="l" defTabSz="914400" rtl="0" eaLnBrk="1" latinLnBrk="0" hangingPunct="1">
                        <a:defRPr kumimoji="1" sz="1800" kern="1200">
                          <a:solidFill>
                            <a:schemeClr val="tx1"/>
                          </a:solidFill>
                          <a:latin typeface="Franklin Gothic Book"/>
                        </a:defRPr>
                      </a:lvl2pPr>
                      <a:lvl3pPr marL="914400" algn="l" defTabSz="914400" rtl="0" eaLnBrk="1" latinLnBrk="0" hangingPunct="1">
                        <a:defRPr kumimoji="1" sz="1800" kern="1200">
                          <a:solidFill>
                            <a:schemeClr val="tx1"/>
                          </a:solidFill>
                          <a:latin typeface="Franklin Gothic Book"/>
                        </a:defRPr>
                      </a:lvl3pPr>
                      <a:lvl4pPr marL="1371600" algn="l" defTabSz="914400" rtl="0" eaLnBrk="1" latinLnBrk="0" hangingPunct="1">
                        <a:defRPr kumimoji="1" sz="1800" kern="1200">
                          <a:solidFill>
                            <a:schemeClr val="tx1"/>
                          </a:solidFill>
                          <a:latin typeface="Franklin Gothic Book"/>
                        </a:defRPr>
                      </a:lvl4pPr>
                      <a:lvl5pPr marL="1828800" algn="l" defTabSz="914400" rtl="0" eaLnBrk="1" latinLnBrk="0" hangingPunct="1">
                        <a:defRPr kumimoji="1" sz="1800" kern="1200">
                          <a:solidFill>
                            <a:schemeClr val="tx1"/>
                          </a:solidFill>
                          <a:latin typeface="Franklin Gothic Book"/>
                        </a:defRPr>
                      </a:lvl5pPr>
                      <a:lvl6pPr marL="2286000" algn="l" defTabSz="914400" rtl="0" eaLnBrk="1" latinLnBrk="0" hangingPunct="1">
                        <a:defRPr kumimoji="1" sz="1800" kern="1200">
                          <a:solidFill>
                            <a:schemeClr val="tx1"/>
                          </a:solidFill>
                          <a:latin typeface="Franklin Gothic Book"/>
                        </a:defRPr>
                      </a:lvl6pPr>
                      <a:lvl7pPr marL="2743200" algn="l" defTabSz="914400" rtl="0" eaLnBrk="1" latinLnBrk="0" hangingPunct="1">
                        <a:defRPr kumimoji="1" sz="1800" kern="1200">
                          <a:solidFill>
                            <a:schemeClr val="tx1"/>
                          </a:solidFill>
                          <a:latin typeface="Franklin Gothic Book"/>
                        </a:defRPr>
                      </a:lvl7pPr>
                      <a:lvl8pPr marL="3200400" algn="l" defTabSz="914400" rtl="0" eaLnBrk="1" latinLnBrk="0" hangingPunct="1">
                        <a:defRPr kumimoji="1" sz="1800" kern="1200">
                          <a:solidFill>
                            <a:schemeClr val="tx1"/>
                          </a:solidFill>
                          <a:latin typeface="Franklin Gothic Book"/>
                        </a:defRPr>
                      </a:lvl8pPr>
                      <a:lvl9pPr marL="3657600" algn="l" defTabSz="914400" rtl="0" eaLnBrk="1" latinLnBrk="0" hangingPunct="1">
                        <a:defRPr kumimoji="1" sz="1800" kern="1200">
                          <a:solidFill>
                            <a:schemeClr val="tx1"/>
                          </a:solidFill>
                          <a:latin typeface="Franklin Gothic Book"/>
                        </a:defRPr>
                      </a:lvl9pPr>
                    </a:lstStyle>
                    <a:p>
                      <a:pPr marL="0" algn="l" defTabSz="914400" rtl="0" eaLnBrk="1" latinLnBrk="0" hangingPunct="1"/>
                      <a:r>
                        <a:rPr kumimoji="1" lang="ja-JP" altLang="en-US" sz="2400" kern="1200">
                          <a:solidFill>
                            <a:schemeClr val="tx1"/>
                          </a:solidFill>
                          <a:latin typeface="HGP創英角ﾎﾟｯﾌﾟ体" pitchFamily="50" charset="-128"/>
                          <a:ea typeface="HGP創英角ﾎﾟｯﾌﾟ体" pitchFamily="50" charset="-128"/>
                          <a:cs typeface="+mn-cs"/>
                        </a:rPr>
                        <a:t>平成</a:t>
                      </a:r>
                      <a:r>
                        <a:rPr kumimoji="1" lang="en-US" altLang="ja-JP" sz="2400" kern="1200">
                          <a:solidFill>
                            <a:schemeClr val="tx1"/>
                          </a:solidFill>
                          <a:latin typeface="HGP創英角ﾎﾟｯﾌﾟ体" pitchFamily="50" charset="-128"/>
                          <a:ea typeface="HGP創英角ﾎﾟｯﾌﾟ体" pitchFamily="50" charset="-128"/>
                          <a:cs typeface="+mn-cs"/>
                        </a:rPr>
                        <a:t>6</a:t>
                      </a:r>
                      <a:r>
                        <a:rPr kumimoji="1" lang="ja-JP" altLang="en-US" sz="2400" kern="1200">
                          <a:solidFill>
                            <a:schemeClr val="tx1"/>
                          </a:solidFill>
                          <a:latin typeface="HGP創英角ﾎﾟｯﾌﾟ体" pitchFamily="50" charset="-128"/>
                          <a:ea typeface="HGP創英角ﾎﾟｯﾌﾟ体" pitchFamily="50" charset="-128"/>
                          <a:cs typeface="+mn-cs"/>
                        </a:rPr>
                        <a:t>年度</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Franklin Gothic Book"/>
                        </a:defRPr>
                      </a:lvl1pPr>
                      <a:lvl2pPr marL="457200" algn="l" defTabSz="914400" rtl="0" eaLnBrk="1" latinLnBrk="0" hangingPunct="1">
                        <a:defRPr kumimoji="1" sz="1800" kern="1200">
                          <a:solidFill>
                            <a:schemeClr val="tx1"/>
                          </a:solidFill>
                          <a:latin typeface="Franklin Gothic Book"/>
                        </a:defRPr>
                      </a:lvl2pPr>
                      <a:lvl3pPr marL="914400" algn="l" defTabSz="914400" rtl="0" eaLnBrk="1" latinLnBrk="0" hangingPunct="1">
                        <a:defRPr kumimoji="1" sz="1800" kern="1200">
                          <a:solidFill>
                            <a:schemeClr val="tx1"/>
                          </a:solidFill>
                          <a:latin typeface="Franklin Gothic Book"/>
                        </a:defRPr>
                      </a:lvl3pPr>
                      <a:lvl4pPr marL="1371600" algn="l" defTabSz="914400" rtl="0" eaLnBrk="1" latinLnBrk="0" hangingPunct="1">
                        <a:defRPr kumimoji="1" sz="1800" kern="1200">
                          <a:solidFill>
                            <a:schemeClr val="tx1"/>
                          </a:solidFill>
                          <a:latin typeface="Franklin Gothic Book"/>
                        </a:defRPr>
                      </a:lvl4pPr>
                      <a:lvl5pPr marL="1828800" algn="l" defTabSz="914400" rtl="0" eaLnBrk="1" latinLnBrk="0" hangingPunct="1">
                        <a:defRPr kumimoji="1" sz="1800" kern="1200">
                          <a:solidFill>
                            <a:schemeClr val="tx1"/>
                          </a:solidFill>
                          <a:latin typeface="Franklin Gothic Book"/>
                        </a:defRPr>
                      </a:lvl5pPr>
                      <a:lvl6pPr marL="2286000" algn="l" defTabSz="914400" rtl="0" eaLnBrk="1" latinLnBrk="0" hangingPunct="1">
                        <a:defRPr kumimoji="1" sz="1800" kern="1200">
                          <a:solidFill>
                            <a:schemeClr val="tx1"/>
                          </a:solidFill>
                          <a:latin typeface="Franklin Gothic Book"/>
                        </a:defRPr>
                      </a:lvl6pPr>
                      <a:lvl7pPr marL="2743200" algn="l" defTabSz="914400" rtl="0" eaLnBrk="1" latinLnBrk="0" hangingPunct="1">
                        <a:defRPr kumimoji="1" sz="1800" kern="1200">
                          <a:solidFill>
                            <a:schemeClr val="tx1"/>
                          </a:solidFill>
                          <a:latin typeface="Franklin Gothic Book"/>
                        </a:defRPr>
                      </a:lvl7pPr>
                      <a:lvl8pPr marL="3200400" algn="l" defTabSz="914400" rtl="0" eaLnBrk="1" latinLnBrk="0" hangingPunct="1">
                        <a:defRPr kumimoji="1" sz="1800" kern="1200">
                          <a:solidFill>
                            <a:schemeClr val="tx1"/>
                          </a:solidFill>
                          <a:latin typeface="Franklin Gothic Book"/>
                        </a:defRPr>
                      </a:lvl8pPr>
                      <a:lvl9pPr marL="3657600" algn="l" defTabSz="914400" rtl="0" eaLnBrk="1" latinLnBrk="0" hangingPunct="1">
                        <a:defRPr kumimoji="1" sz="1800" kern="1200">
                          <a:solidFill>
                            <a:schemeClr val="tx1"/>
                          </a:solidFill>
                          <a:latin typeface="Franklin Gothic Book"/>
                        </a:defRPr>
                      </a:lvl9pPr>
                    </a:lstStyle>
                    <a:p>
                      <a:pPr marL="0" algn="l" defTabSz="914400" rtl="0" eaLnBrk="1" latinLnBrk="0" hangingPunct="1"/>
                      <a:r>
                        <a:rPr kumimoji="1" lang="ja-JP" altLang="en-US" sz="2400" kern="1200">
                          <a:solidFill>
                            <a:schemeClr val="tx1"/>
                          </a:solidFill>
                          <a:latin typeface="HGP創英角ﾎﾟｯﾌﾟ体" pitchFamily="50" charset="-128"/>
                          <a:ea typeface="HGP創英角ﾎﾟｯﾌﾟ体" pitchFamily="50" charset="-128"/>
                          <a:cs typeface="+mn-cs"/>
                        </a:rPr>
                        <a:t>職場の安全　家族の安心　災害ゼロはみんなの願い</a:t>
                      </a:r>
                    </a:p>
                  </a:txBody>
                  <a:tcPr marL="0" marR="0" marT="0" marB="0"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1426402">
                <a:tc>
                  <a:txBody>
                    <a:bodyPr/>
                    <a:lstStyle>
                      <a:lvl1pPr marL="0" algn="l" defTabSz="914400" rtl="0" eaLnBrk="1" latinLnBrk="0" hangingPunct="1">
                        <a:defRPr kumimoji="1" sz="1800" kern="1200">
                          <a:solidFill>
                            <a:schemeClr val="tx1"/>
                          </a:solidFill>
                          <a:latin typeface="Franklin Gothic Book"/>
                        </a:defRPr>
                      </a:lvl1pPr>
                      <a:lvl2pPr marL="457200" algn="l" defTabSz="914400" rtl="0" eaLnBrk="1" latinLnBrk="0" hangingPunct="1">
                        <a:defRPr kumimoji="1" sz="1800" kern="1200">
                          <a:solidFill>
                            <a:schemeClr val="tx1"/>
                          </a:solidFill>
                          <a:latin typeface="Franklin Gothic Book"/>
                        </a:defRPr>
                      </a:lvl2pPr>
                      <a:lvl3pPr marL="914400" algn="l" defTabSz="914400" rtl="0" eaLnBrk="1" latinLnBrk="0" hangingPunct="1">
                        <a:defRPr kumimoji="1" sz="1800" kern="1200">
                          <a:solidFill>
                            <a:schemeClr val="tx1"/>
                          </a:solidFill>
                          <a:latin typeface="Franklin Gothic Book"/>
                        </a:defRPr>
                      </a:lvl3pPr>
                      <a:lvl4pPr marL="1371600" algn="l" defTabSz="914400" rtl="0" eaLnBrk="1" latinLnBrk="0" hangingPunct="1">
                        <a:defRPr kumimoji="1" sz="1800" kern="1200">
                          <a:solidFill>
                            <a:schemeClr val="tx1"/>
                          </a:solidFill>
                          <a:latin typeface="Franklin Gothic Book"/>
                        </a:defRPr>
                      </a:lvl4pPr>
                      <a:lvl5pPr marL="1828800" algn="l" defTabSz="914400" rtl="0" eaLnBrk="1" latinLnBrk="0" hangingPunct="1">
                        <a:defRPr kumimoji="1" sz="1800" kern="1200">
                          <a:solidFill>
                            <a:schemeClr val="tx1"/>
                          </a:solidFill>
                          <a:latin typeface="Franklin Gothic Book"/>
                        </a:defRPr>
                      </a:lvl5pPr>
                      <a:lvl6pPr marL="2286000" algn="l" defTabSz="914400" rtl="0" eaLnBrk="1" latinLnBrk="0" hangingPunct="1">
                        <a:defRPr kumimoji="1" sz="1800" kern="1200">
                          <a:solidFill>
                            <a:schemeClr val="tx1"/>
                          </a:solidFill>
                          <a:latin typeface="Franklin Gothic Book"/>
                        </a:defRPr>
                      </a:lvl6pPr>
                      <a:lvl7pPr marL="2743200" algn="l" defTabSz="914400" rtl="0" eaLnBrk="1" latinLnBrk="0" hangingPunct="1">
                        <a:defRPr kumimoji="1" sz="1800" kern="1200">
                          <a:solidFill>
                            <a:schemeClr val="tx1"/>
                          </a:solidFill>
                          <a:latin typeface="Franklin Gothic Book"/>
                        </a:defRPr>
                      </a:lvl7pPr>
                      <a:lvl8pPr marL="3200400" algn="l" defTabSz="914400" rtl="0" eaLnBrk="1" latinLnBrk="0" hangingPunct="1">
                        <a:defRPr kumimoji="1" sz="1800" kern="1200">
                          <a:solidFill>
                            <a:schemeClr val="tx1"/>
                          </a:solidFill>
                          <a:latin typeface="Franklin Gothic Book"/>
                        </a:defRPr>
                      </a:lvl8pPr>
                      <a:lvl9pPr marL="3657600" algn="l" defTabSz="914400" rtl="0" eaLnBrk="1" latinLnBrk="0" hangingPunct="1">
                        <a:defRPr kumimoji="1" sz="1800" kern="1200">
                          <a:solidFill>
                            <a:schemeClr val="tx1"/>
                          </a:solidFill>
                          <a:latin typeface="Franklin Gothic Book"/>
                        </a:defRPr>
                      </a:lvl9pPr>
                    </a:lstStyle>
                    <a:p>
                      <a:pPr marL="0" algn="l" defTabSz="914400" rtl="0" eaLnBrk="1" latinLnBrk="0" hangingPunct="1"/>
                      <a:r>
                        <a:rPr kumimoji="1" lang="ja-JP" altLang="en-US" sz="2400" kern="1200">
                          <a:solidFill>
                            <a:schemeClr val="tx1"/>
                          </a:solidFill>
                          <a:latin typeface="HGP創英角ﾎﾟｯﾌﾟ体" pitchFamily="50" charset="-128"/>
                          <a:ea typeface="HGP創英角ﾎﾟｯﾌﾟ体" pitchFamily="50" charset="-128"/>
                          <a:cs typeface="+mn-cs"/>
                        </a:rPr>
                        <a:t>第</a:t>
                      </a:r>
                      <a:r>
                        <a:rPr kumimoji="1" lang="en-US" altLang="ja-JP" sz="2400" kern="1200">
                          <a:solidFill>
                            <a:schemeClr val="tx1"/>
                          </a:solidFill>
                          <a:latin typeface="HGP創英角ﾎﾟｯﾌﾟ体" pitchFamily="50" charset="-128"/>
                          <a:ea typeface="HGP創英角ﾎﾟｯﾌﾟ体" pitchFamily="50" charset="-128"/>
                          <a:cs typeface="+mn-cs"/>
                        </a:rPr>
                        <a:t>64</a:t>
                      </a:r>
                      <a:r>
                        <a:rPr kumimoji="1" lang="ja-JP" altLang="en-US" sz="2400" kern="1200">
                          <a:solidFill>
                            <a:schemeClr val="tx1"/>
                          </a:solidFill>
                          <a:latin typeface="HGP創英角ﾎﾟｯﾌﾟ体" pitchFamily="50" charset="-128"/>
                          <a:ea typeface="HGP創英角ﾎﾟｯﾌﾟ体" pitchFamily="50" charset="-128"/>
                          <a:cs typeface="+mn-cs"/>
                        </a:rPr>
                        <a:t>回</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Franklin Gothic Book"/>
                        </a:defRPr>
                      </a:lvl1pPr>
                      <a:lvl2pPr marL="457200" algn="l" defTabSz="914400" rtl="0" eaLnBrk="1" latinLnBrk="0" hangingPunct="1">
                        <a:defRPr kumimoji="1" sz="1800" kern="1200">
                          <a:solidFill>
                            <a:schemeClr val="tx1"/>
                          </a:solidFill>
                          <a:latin typeface="Franklin Gothic Book"/>
                        </a:defRPr>
                      </a:lvl2pPr>
                      <a:lvl3pPr marL="914400" algn="l" defTabSz="914400" rtl="0" eaLnBrk="1" latinLnBrk="0" hangingPunct="1">
                        <a:defRPr kumimoji="1" sz="1800" kern="1200">
                          <a:solidFill>
                            <a:schemeClr val="tx1"/>
                          </a:solidFill>
                          <a:latin typeface="Franklin Gothic Book"/>
                        </a:defRPr>
                      </a:lvl3pPr>
                      <a:lvl4pPr marL="1371600" algn="l" defTabSz="914400" rtl="0" eaLnBrk="1" latinLnBrk="0" hangingPunct="1">
                        <a:defRPr kumimoji="1" sz="1800" kern="1200">
                          <a:solidFill>
                            <a:schemeClr val="tx1"/>
                          </a:solidFill>
                          <a:latin typeface="Franklin Gothic Book"/>
                        </a:defRPr>
                      </a:lvl4pPr>
                      <a:lvl5pPr marL="1828800" algn="l" defTabSz="914400" rtl="0" eaLnBrk="1" latinLnBrk="0" hangingPunct="1">
                        <a:defRPr kumimoji="1" sz="1800" kern="1200">
                          <a:solidFill>
                            <a:schemeClr val="tx1"/>
                          </a:solidFill>
                          <a:latin typeface="Franklin Gothic Book"/>
                        </a:defRPr>
                      </a:lvl5pPr>
                      <a:lvl6pPr marL="2286000" algn="l" defTabSz="914400" rtl="0" eaLnBrk="1" latinLnBrk="0" hangingPunct="1">
                        <a:defRPr kumimoji="1" sz="1800" kern="1200">
                          <a:solidFill>
                            <a:schemeClr val="tx1"/>
                          </a:solidFill>
                          <a:latin typeface="Franklin Gothic Book"/>
                        </a:defRPr>
                      </a:lvl6pPr>
                      <a:lvl7pPr marL="2743200" algn="l" defTabSz="914400" rtl="0" eaLnBrk="1" latinLnBrk="0" hangingPunct="1">
                        <a:defRPr kumimoji="1" sz="1800" kern="1200">
                          <a:solidFill>
                            <a:schemeClr val="tx1"/>
                          </a:solidFill>
                          <a:latin typeface="Franklin Gothic Book"/>
                        </a:defRPr>
                      </a:lvl7pPr>
                      <a:lvl8pPr marL="3200400" algn="l" defTabSz="914400" rtl="0" eaLnBrk="1" latinLnBrk="0" hangingPunct="1">
                        <a:defRPr kumimoji="1" sz="1800" kern="1200">
                          <a:solidFill>
                            <a:schemeClr val="tx1"/>
                          </a:solidFill>
                          <a:latin typeface="Franklin Gothic Book"/>
                        </a:defRPr>
                      </a:lvl8pPr>
                      <a:lvl9pPr marL="3657600" algn="l" defTabSz="914400" rtl="0" eaLnBrk="1" latinLnBrk="0" hangingPunct="1">
                        <a:defRPr kumimoji="1" sz="1800" kern="1200">
                          <a:solidFill>
                            <a:schemeClr val="tx1"/>
                          </a:solidFill>
                          <a:latin typeface="Franklin Gothic Book"/>
                        </a:defRPr>
                      </a:lvl9pPr>
                    </a:lstStyle>
                    <a:p>
                      <a:pPr marL="0" algn="l" defTabSz="914400" rtl="0" eaLnBrk="1" latinLnBrk="0" hangingPunct="1"/>
                      <a:r>
                        <a:rPr kumimoji="1" lang="ja-JP" altLang="en-US" sz="2400" kern="1200">
                          <a:solidFill>
                            <a:schemeClr val="tx1"/>
                          </a:solidFill>
                          <a:latin typeface="HGP創英角ﾎﾟｯﾌﾟ体" pitchFamily="50" charset="-128"/>
                          <a:ea typeface="HGP創英角ﾎﾟｯﾌﾟ体" pitchFamily="50" charset="-128"/>
                          <a:cs typeface="+mn-cs"/>
                        </a:rPr>
                        <a:t>平成</a:t>
                      </a:r>
                      <a:r>
                        <a:rPr kumimoji="1" lang="en-US" altLang="ja-JP" sz="2400" kern="1200">
                          <a:solidFill>
                            <a:schemeClr val="tx1"/>
                          </a:solidFill>
                          <a:latin typeface="HGP創英角ﾎﾟｯﾌﾟ体" pitchFamily="50" charset="-128"/>
                          <a:ea typeface="HGP創英角ﾎﾟｯﾌﾟ体" pitchFamily="50" charset="-128"/>
                          <a:cs typeface="+mn-cs"/>
                        </a:rPr>
                        <a:t>3</a:t>
                      </a:r>
                      <a:r>
                        <a:rPr kumimoji="1" lang="ja-JP" altLang="en-US" sz="2400" kern="1200">
                          <a:solidFill>
                            <a:schemeClr val="tx1"/>
                          </a:solidFill>
                          <a:latin typeface="HGP創英角ﾎﾟｯﾌﾟ体" pitchFamily="50" charset="-128"/>
                          <a:ea typeface="HGP創英角ﾎﾟｯﾌﾟ体" pitchFamily="50" charset="-128"/>
                          <a:cs typeface="+mn-cs"/>
                        </a:rPr>
                        <a:t>年度</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Franklin Gothic Book"/>
                        </a:defRPr>
                      </a:lvl1pPr>
                      <a:lvl2pPr marL="457200" algn="l" defTabSz="914400" rtl="0" eaLnBrk="1" latinLnBrk="0" hangingPunct="1">
                        <a:defRPr kumimoji="1" sz="1800" kern="1200">
                          <a:solidFill>
                            <a:schemeClr val="tx1"/>
                          </a:solidFill>
                          <a:latin typeface="Franklin Gothic Book"/>
                        </a:defRPr>
                      </a:lvl2pPr>
                      <a:lvl3pPr marL="914400" algn="l" defTabSz="914400" rtl="0" eaLnBrk="1" latinLnBrk="0" hangingPunct="1">
                        <a:defRPr kumimoji="1" sz="1800" kern="1200">
                          <a:solidFill>
                            <a:schemeClr val="tx1"/>
                          </a:solidFill>
                          <a:latin typeface="Franklin Gothic Book"/>
                        </a:defRPr>
                      </a:lvl3pPr>
                      <a:lvl4pPr marL="1371600" algn="l" defTabSz="914400" rtl="0" eaLnBrk="1" latinLnBrk="0" hangingPunct="1">
                        <a:defRPr kumimoji="1" sz="1800" kern="1200">
                          <a:solidFill>
                            <a:schemeClr val="tx1"/>
                          </a:solidFill>
                          <a:latin typeface="Franklin Gothic Book"/>
                        </a:defRPr>
                      </a:lvl4pPr>
                      <a:lvl5pPr marL="1828800" algn="l" defTabSz="914400" rtl="0" eaLnBrk="1" latinLnBrk="0" hangingPunct="1">
                        <a:defRPr kumimoji="1" sz="1800" kern="1200">
                          <a:solidFill>
                            <a:schemeClr val="tx1"/>
                          </a:solidFill>
                          <a:latin typeface="Franklin Gothic Book"/>
                        </a:defRPr>
                      </a:lvl5pPr>
                      <a:lvl6pPr marL="2286000" algn="l" defTabSz="914400" rtl="0" eaLnBrk="1" latinLnBrk="0" hangingPunct="1">
                        <a:defRPr kumimoji="1" sz="1800" kern="1200">
                          <a:solidFill>
                            <a:schemeClr val="tx1"/>
                          </a:solidFill>
                          <a:latin typeface="Franklin Gothic Book"/>
                        </a:defRPr>
                      </a:lvl6pPr>
                      <a:lvl7pPr marL="2743200" algn="l" defTabSz="914400" rtl="0" eaLnBrk="1" latinLnBrk="0" hangingPunct="1">
                        <a:defRPr kumimoji="1" sz="1800" kern="1200">
                          <a:solidFill>
                            <a:schemeClr val="tx1"/>
                          </a:solidFill>
                          <a:latin typeface="Franklin Gothic Book"/>
                        </a:defRPr>
                      </a:lvl7pPr>
                      <a:lvl8pPr marL="3200400" algn="l" defTabSz="914400" rtl="0" eaLnBrk="1" latinLnBrk="0" hangingPunct="1">
                        <a:defRPr kumimoji="1" sz="1800" kern="1200">
                          <a:solidFill>
                            <a:schemeClr val="tx1"/>
                          </a:solidFill>
                          <a:latin typeface="Franklin Gothic Book"/>
                        </a:defRPr>
                      </a:lvl8pPr>
                      <a:lvl9pPr marL="3657600" algn="l" defTabSz="914400" rtl="0" eaLnBrk="1" latinLnBrk="0" hangingPunct="1">
                        <a:defRPr kumimoji="1" sz="1800" kern="1200">
                          <a:solidFill>
                            <a:schemeClr val="tx1"/>
                          </a:solidFill>
                          <a:latin typeface="Franklin Gothic Book"/>
                        </a:defRPr>
                      </a:lvl9pPr>
                    </a:lstStyle>
                    <a:p>
                      <a:pPr marL="0" algn="l" defTabSz="914400" rtl="0" eaLnBrk="1" latinLnBrk="0" hangingPunct="1"/>
                      <a:r>
                        <a:rPr kumimoji="1" lang="ja-JP" altLang="en-US" sz="2400" kern="1200" dirty="0">
                          <a:solidFill>
                            <a:schemeClr val="tx1"/>
                          </a:solidFill>
                          <a:latin typeface="HGP創英角ﾎﾟｯﾌﾟ体" pitchFamily="50" charset="-128"/>
                          <a:ea typeface="HGP創英角ﾎﾟｯﾌﾟ体" pitchFamily="50" charset="-128"/>
                          <a:cs typeface="+mn-cs"/>
                        </a:rPr>
                        <a:t>みんなで決意　みんなで努力　前進させよう職場の安全</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Franklin Gothic Book"/>
                        </a:defRPr>
                      </a:lvl1pPr>
                      <a:lvl2pPr marL="457200" algn="l" defTabSz="914400" rtl="0" eaLnBrk="1" latinLnBrk="0" hangingPunct="1">
                        <a:defRPr kumimoji="1" sz="1800" kern="1200">
                          <a:solidFill>
                            <a:schemeClr val="tx1"/>
                          </a:solidFill>
                          <a:latin typeface="Franklin Gothic Book"/>
                        </a:defRPr>
                      </a:lvl2pPr>
                      <a:lvl3pPr marL="914400" algn="l" defTabSz="914400" rtl="0" eaLnBrk="1" latinLnBrk="0" hangingPunct="1">
                        <a:defRPr kumimoji="1" sz="1800" kern="1200">
                          <a:solidFill>
                            <a:schemeClr val="tx1"/>
                          </a:solidFill>
                          <a:latin typeface="Franklin Gothic Book"/>
                        </a:defRPr>
                      </a:lvl3pPr>
                      <a:lvl4pPr marL="1371600" algn="l" defTabSz="914400" rtl="0" eaLnBrk="1" latinLnBrk="0" hangingPunct="1">
                        <a:defRPr kumimoji="1" sz="1800" kern="1200">
                          <a:solidFill>
                            <a:schemeClr val="tx1"/>
                          </a:solidFill>
                          <a:latin typeface="Franklin Gothic Book"/>
                        </a:defRPr>
                      </a:lvl4pPr>
                      <a:lvl5pPr marL="1828800" algn="l" defTabSz="914400" rtl="0" eaLnBrk="1" latinLnBrk="0" hangingPunct="1">
                        <a:defRPr kumimoji="1" sz="1800" kern="1200">
                          <a:solidFill>
                            <a:schemeClr val="tx1"/>
                          </a:solidFill>
                          <a:latin typeface="Franklin Gothic Book"/>
                        </a:defRPr>
                      </a:lvl5pPr>
                      <a:lvl6pPr marL="2286000" algn="l" defTabSz="914400" rtl="0" eaLnBrk="1" latinLnBrk="0" hangingPunct="1">
                        <a:defRPr kumimoji="1" sz="1800" kern="1200">
                          <a:solidFill>
                            <a:schemeClr val="tx1"/>
                          </a:solidFill>
                          <a:latin typeface="Franklin Gothic Book"/>
                        </a:defRPr>
                      </a:lvl6pPr>
                      <a:lvl7pPr marL="2743200" algn="l" defTabSz="914400" rtl="0" eaLnBrk="1" latinLnBrk="0" hangingPunct="1">
                        <a:defRPr kumimoji="1" sz="1800" kern="1200">
                          <a:solidFill>
                            <a:schemeClr val="tx1"/>
                          </a:solidFill>
                          <a:latin typeface="Franklin Gothic Book"/>
                        </a:defRPr>
                      </a:lvl7pPr>
                      <a:lvl8pPr marL="3200400" algn="l" defTabSz="914400" rtl="0" eaLnBrk="1" latinLnBrk="0" hangingPunct="1">
                        <a:defRPr kumimoji="1" sz="1800" kern="1200">
                          <a:solidFill>
                            <a:schemeClr val="tx1"/>
                          </a:solidFill>
                          <a:latin typeface="Franklin Gothic Book"/>
                        </a:defRPr>
                      </a:lvl8pPr>
                      <a:lvl9pPr marL="3657600" algn="l" defTabSz="914400" rtl="0" eaLnBrk="1" latinLnBrk="0" hangingPunct="1">
                        <a:defRPr kumimoji="1" sz="1800" kern="1200">
                          <a:solidFill>
                            <a:schemeClr val="tx1"/>
                          </a:solidFill>
                          <a:latin typeface="Franklin Gothic Book"/>
                        </a:defRPr>
                      </a:lvl9pPr>
                    </a:lstStyle>
                    <a:p>
                      <a:pPr marL="0" algn="l" defTabSz="914400" rtl="0" eaLnBrk="1" latinLnBrk="0" hangingPunct="1"/>
                      <a:r>
                        <a:rPr kumimoji="1" lang="ja-JP" altLang="en-US" sz="2400" kern="1200" dirty="0">
                          <a:solidFill>
                            <a:schemeClr val="tx1"/>
                          </a:solidFill>
                          <a:latin typeface="HGP創英角ﾎﾟｯﾌﾟ体" pitchFamily="50" charset="-128"/>
                          <a:ea typeface="HGP創英角ﾎﾟｯﾌﾟ体" pitchFamily="50" charset="-128"/>
                          <a:cs typeface="+mn-cs"/>
                        </a:rPr>
                        <a:t>第</a:t>
                      </a:r>
                      <a:r>
                        <a:rPr kumimoji="1" lang="en-US" altLang="ja-JP" sz="2400" kern="1200" dirty="0">
                          <a:solidFill>
                            <a:schemeClr val="tx1"/>
                          </a:solidFill>
                          <a:latin typeface="HGP創英角ﾎﾟｯﾌﾟ体" pitchFamily="50" charset="-128"/>
                          <a:ea typeface="HGP創英角ﾎﾟｯﾌﾟ体" pitchFamily="50" charset="-128"/>
                          <a:cs typeface="+mn-cs"/>
                        </a:rPr>
                        <a:t>68</a:t>
                      </a:r>
                      <a:r>
                        <a:rPr kumimoji="1" lang="ja-JP" altLang="en-US" sz="2400" kern="1200" dirty="0">
                          <a:solidFill>
                            <a:schemeClr val="tx1"/>
                          </a:solidFill>
                          <a:latin typeface="HGP創英角ﾎﾟｯﾌﾟ体" pitchFamily="50" charset="-128"/>
                          <a:ea typeface="HGP創英角ﾎﾟｯﾌﾟ体" pitchFamily="50" charset="-128"/>
                          <a:cs typeface="+mn-cs"/>
                        </a:rPr>
                        <a:t>回</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Franklin Gothic Book"/>
                        </a:defRPr>
                      </a:lvl1pPr>
                      <a:lvl2pPr marL="457200" algn="l" defTabSz="914400" rtl="0" eaLnBrk="1" latinLnBrk="0" hangingPunct="1">
                        <a:defRPr kumimoji="1" sz="1800" kern="1200">
                          <a:solidFill>
                            <a:schemeClr val="tx1"/>
                          </a:solidFill>
                          <a:latin typeface="Franklin Gothic Book"/>
                        </a:defRPr>
                      </a:lvl2pPr>
                      <a:lvl3pPr marL="914400" algn="l" defTabSz="914400" rtl="0" eaLnBrk="1" latinLnBrk="0" hangingPunct="1">
                        <a:defRPr kumimoji="1" sz="1800" kern="1200">
                          <a:solidFill>
                            <a:schemeClr val="tx1"/>
                          </a:solidFill>
                          <a:latin typeface="Franklin Gothic Book"/>
                        </a:defRPr>
                      </a:lvl3pPr>
                      <a:lvl4pPr marL="1371600" algn="l" defTabSz="914400" rtl="0" eaLnBrk="1" latinLnBrk="0" hangingPunct="1">
                        <a:defRPr kumimoji="1" sz="1800" kern="1200">
                          <a:solidFill>
                            <a:schemeClr val="tx1"/>
                          </a:solidFill>
                          <a:latin typeface="Franklin Gothic Book"/>
                        </a:defRPr>
                      </a:lvl4pPr>
                      <a:lvl5pPr marL="1828800" algn="l" defTabSz="914400" rtl="0" eaLnBrk="1" latinLnBrk="0" hangingPunct="1">
                        <a:defRPr kumimoji="1" sz="1800" kern="1200">
                          <a:solidFill>
                            <a:schemeClr val="tx1"/>
                          </a:solidFill>
                          <a:latin typeface="Franklin Gothic Book"/>
                        </a:defRPr>
                      </a:lvl5pPr>
                      <a:lvl6pPr marL="2286000" algn="l" defTabSz="914400" rtl="0" eaLnBrk="1" latinLnBrk="0" hangingPunct="1">
                        <a:defRPr kumimoji="1" sz="1800" kern="1200">
                          <a:solidFill>
                            <a:schemeClr val="tx1"/>
                          </a:solidFill>
                          <a:latin typeface="Franklin Gothic Book"/>
                        </a:defRPr>
                      </a:lvl6pPr>
                      <a:lvl7pPr marL="2743200" algn="l" defTabSz="914400" rtl="0" eaLnBrk="1" latinLnBrk="0" hangingPunct="1">
                        <a:defRPr kumimoji="1" sz="1800" kern="1200">
                          <a:solidFill>
                            <a:schemeClr val="tx1"/>
                          </a:solidFill>
                          <a:latin typeface="Franklin Gothic Book"/>
                        </a:defRPr>
                      </a:lvl7pPr>
                      <a:lvl8pPr marL="3200400" algn="l" defTabSz="914400" rtl="0" eaLnBrk="1" latinLnBrk="0" hangingPunct="1">
                        <a:defRPr kumimoji="1" sz="1800" kern="1200">
                          <a:solidFill>
                            <a:schemeClr val="tx1"/>
                          </a:solidFill>
                          <a:latin typeface="Franklin Gothic Book"/>
                        </a:defRPr>
                      </a:lvl8pPr>
                      <a:lvl9pPr marL="3657600" algn="l" defTabSz="914400" rtl="0" eaLnBrk="1" latinLnBrk="0" hangingPunct="1">
                        <a:defRPr kumimoji="1" sz="1800" kern="1200">
                          <a:solidFill>
                            <a:schemeClr val="tx1"/>
                          </a:solidFill>
                          <a:latin typeface="Franklin Gothic Book"/>
                        </a:defRPr>
                      </a:lvl9pPr>
                    </a:lstStyle>
                    <a:p>
                      <a:pPr marL="0" algn="l" defTabSz="914400" rtl="0" eaLnBrk="1" latinLnBrk="0" hangingPunct="1"/>
                      <a:r>
                        <a:rPr kumimoji="1" lang="ja-JP" altLang="en-US" sz="2400" kern="1200" dirty="0">
                          <a:solidFill>
                            <a:schemeClr val="tx1"/>
                          </a:solidFill>
                          <a:latin typeface="HGP創英角ﾎﾟｯﾌﾟ体" pitchFamily="50" charset="-128"/>
                          <a:ea typeface="HGP創英角ﾎﾟｯﾌﾟ体" pitchFamily="50" charset="-128"/>
                          <a:cs typeface="+mn-cs"/>
                        </a:rPr>
                        <a:t>平成</a:t>
                      </a:r>
                      <a:r>
                        <a:rPr kumimoji="1" lang="en-US" altLang="ja-JP" sz="2400" kern="1200" dirty="0">
                          <a:solidFill>
                            <a:schemeClr val="tx1"/>
                          </a:solidFill>
                          <a:latin typeface="HGP創英角ﾎﾟｯﾌﾟ体" pitchFamily="50" charset="-128"/>
                          <a:ea typeface="HGP創英角ﾎﾟｯﾌﾟ体" pitchFamily="50" charset="-128"/>
                          <a:cs typeface="+mn-cs"/>
                        </a:rPr>
                        <a:t>7</a:t>
                      </a:r>
                      <a:r>
                        <a:rPr kumimoji="1" lang="ja-JP" altLang="en-US" sz="2400" kern="1200" dirty="0">
                          <a:solidFill>
                            <a:schemeClr val="tx1"/>
                          </a:solidFill>
                          <a:latin typeface="HGP創英角ﾎﾟｯﾌﾟ体" pitchFamily="50" charset="-128"/>
                          <a:ea typeface="HGP創英角ﾎﾟｯﾌﾟ体" pitchFamily="50" charset="-128"/>
                          <a:cs typeface="+mn-cs"/>
                        </a:rPr>
                        <a:t>年度</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Franklin Gothic Book"/>
                        </a:defRPr>
                      </a:lvl1pPr>
                      <a:lvl2pPr marL="457200" algn="l" defTabSz="914400" rtl="0" eaLnBrk="1" latinLnBrk="0" hangingPunct="1">
                        <a:defRPr kumimoji="1" sz="1800" kern="1200">
                          <a:solidFill>
                            <a:schemeClr val="tx1"/>
                          </a:solidFill>
                          <a:latin typeface="Franklin Gothic Book"/>
                        </a:defRPr>
                      </a:lvl2pPr>
                      <a:lvl3pPr marL="914400" algn="l" defTabSz="914400" rtl="0" eaLnBrk="1" latinLnBrk="0" hangingPunct="1">
                        <a:defRPr kumimoji="1" sz="1800" kern="1200">
                          <a:solidFill>
                            <a:schemeClr val="tx1"/>
                          </a:solidFill>
                          <a:latin typeface="Franklin Gothic Book"/>
                        </a:defRPr>
                      </a:lvl3pPr>
                      <a:lvl4pPr marL="1371600" algn="l" defTabSz="914400" rtl="0" eaLnBrk="1" latinLnBrk="0" hangingPunct="1">
                        <a:defRPr kumimoji="1" sz="1800" kern="1200">
                          <a:solidFill>
                            <a:schemeClr val="tx1"/>
                          </a:solidFill>
                          <a:latin typeface="Franklin Gothic Book"/>
                        </a:defRPr>
                      </a:lvl4pPr>
                      <a:lvl5pPr marL="1828800" algn="l" defTabSz="914400" rtl="0" eaLnBrk="1" latinLnBrk="0" hangingPunct="1">
                        <a:defRPr kumimoji="1" sz="1800" kern="1200">
                          <a:solidFill>
                            <a:schemeClr val="tx1"/>
                          </a:solidFill>
                          <a:latin typeface="Franklin Gothic Book"/>
                        </a:defRPr>
                      </a:lvl5pPr>
                      <a:lvl6pPr marL="2286000" algn="l" defTabSz="914400" rtl="0" eaLnBrk="1" latinLnBrk="0" hangingPunct="1">
                        <a:defRPr kumimoji="1" sz="1800" kern="1200">
                          <a:solidFill>
                            <a:schemeClr val="tx1"/>
                          </a:solidFill>
                          <a:latin typeface="Franklin Gothic Book"/>
                        </a:defRPr>
                      </a:lvl6pPr>
                      <a:lvl7pPr marL="2743200" algn="l" defTabSz="914400" rtl="0" eaLnBrk="1" latinLnBrk="0" hangingPunct="1">
                        <a:defRPr kumimoji="1" sz="1800" kern="1200">
                          <a:solidFill>
                            <a:schemeClr val="tx1"/>
                          </a:solidFill>
                          <a:latin typeface="Franklin Gothic Book"/>
                        </a:defRPr>
                      </a:lvl7pPr>
                      <a:lvl8pPr marL="3200400" algn="l" defTabSz="914400" rtl="0" eaLnBrk="1" latinLnBrk="0" hangingPunct="1">
                        <a:defRPr kumimoji="1" sz="1800" kern="1200">
                          <a:solidFill>
                            <a:schemeClr val="tx1"/>
                          </a:solidFill>
                          <a:latin typeface="Franklin Gothic Book"/>
                        </a:defRPr>
                      </a:lvl8pPr>
                      <a:lvl9pPr marL="3657600" algn="l" defTabSz="914400" rtl="0" eaLnBrk="1" latinLnBrk="0" hangingPunct="1">
                        <a:defRPr kumimoji="1" sz="1800" kern="1200">
                          <a:solidFill>
                            <a:schemeClr val="tx1"/>
                          </a:solidFill>
                          <a:latin typeface="Franklin Gothic Book"/>
                        </a:defRPr>
                      </a:lvl9pPr>
                    </a:lstStyle>
                    <a:p>
                      <a:pPr marL="0" algn="l" defTabSz="914400" rtl="0" eaLnBrk="1" latinLnBrk="0" hangingPunct="1"/>
                      <a:r>
                        <a:rPr kumimoji="1" lang="ja-JP" altLang="en-US" sz="2400" kern="1200" dirty="0">
                          <a:solidFill>
                            <a:schemeClr val="tx1"/>
                          </a:solidFill>
                          <a:latin typeface="HGP創英角ﾎﾟｯﾌﾟ体" pitchFamily="50" charset="-128"/>
                          <a:ea typeface="HGP創英角ﾎﾟｯﾌﾟ体" pitchFamily="50" charset="-128"/>
                          <a:cs typeface="+mn-cs"/>
                        </a:rPr>
                        <a:t>つみとろう危険の芽　トップの決意　みんなの努力</a:t>
                      </a:r>
                    </a:p>
                  </a:txBody>
                  <a:tcPr marL="0" marR="0" marT="0" marB="0"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1426402">
                <a:tc>
                  <a:txBody>
                    <a:bodyPr/>
                    <a:lstStyle>
                      <a:lvl1pPr marL="0" algn="l" defTabSz="914400" rtl="0" eaLnBrk="1" latinLnBrk="0" hangingPunct="1">
                        <a:defRPr kumimoji="1" sz="1800" kern="1200">
                          <a:solidFill>
                            <a:schemeClr val="tx1"/>
                          </a:solidFill>
                          <a:latin typeface="Franklin Gothic Book"/>
                        </a:defRPr>
                      </a:lvl1pPr>
                      <a:lvl2pPr marL="457200" algn="l" defTabSz="914400" rtl="0" eaLnBrk="1" latinLnBrk="0" hangingPunct="1">
                        <a:defRPr kumimoji="1" sz="1800" kern="1200">
                          <a:solidFill>
                            <a:schemeClr val="tx1"/>
                          </a:solidFill>
                          <a:latin typeface="Franklin Gothic Book"/>
                        </a:defRPr>
                      </a:lvl2pPr>
                      <a:lvl3pPr marL="914400" algn="l" defTabSz="914400" rtl="0" eaLnBrk="1" latinLnBrk="0" hangingPunct="1">
                        <a:defRPr kumimoji="1" sz="1800" kern="1200">
                          <a:solidFill>
                            <a:schemeClr val="tx1"/>
                          </a:solidFill>
                          <a:latin typeface="Franklin Gothic Book"/>
                        </a:defRPr>
                      </a:lvl3pPr>
                      <a:lvl4pPr marL="1371600" algn="l" defTabSz="914400" rtl="0" eaLnBrk="1" latinLnBrk="0" hangingPunct="1">
                        <a:defRPr kumimoji="1" sz="1800" kern="1200">
                          <a:solidFill>
                            <a:schemeClr val="tx1"/>
                          </a:solidFill>
                          <a:latin typeface="Franklin Gothic Book"/>
                        </a:defRPr>
                      </a:lvl4pPr>
                      <a:lvl5pPr marL="1828800" algn="l" defTabSz="914400" rtl="0" eaLnBrk="1" latinLnBrk="0" hangingPunct="1">
                        <a:defRPr kumimoji="1" sz="1800" kern="1200">
                          <a:solidFill>
                            <a:schemeClr val="tx1"/>
                          </a:solidFill>
                          <a:latin typeface="Franklin Gothic Book"/>
                        </a:defRPr>
                      </a:lvl5pPr>
                      <a:lvl6pPr marL="2286000" algn="l" defTabSz="914400" rtl="0" eaLnBrk="1" latinLnBrk="0" hangingPunct="1">
                        <a:defRPr kumimoji="1" sz="1800" kern="1200">
                          <a:solidFill>
                            <a:schemeClr val="tx1"/>
                          </a:solidFill>
                          <a:latin typeface="Franklin Gothic Book"/>
                        </a:defRPr>
                      </a:lvl6pPr>
                      <a:lvl7pPr marL="2743200" algn="l" defTabSz="914400" rtl="0" eaLnBrk="1" latinLnBrk="0" hangingPunct="1">
                        <a:defRPr kumimoji="1" sz="1800" kern="1200">
                          <a:solidFill>
                            <a:schemeClr val="tx1"/>
                          </a:solidFill>
                          <a:latin typeface="Franklin Gothic Book"/>
                        </a:defRPr>
                      </a:lvl7pPr>
                      <a:lvl8pPr marL="3200400" algn="l" defTabSz="914400" rtl="0" eaLnBrk="1" latinLnBrk="0" hangingPunct="1">
                        <a:defRPr kumimoji="1" sz="1800" kern="1200">
                          <a:solidFill>
                            <a:schemeClr val="tx1"/>
                          </a:solidFill>
                          <a:latin typeface="Franklin Gothic Book"/>
                        </a:defRPr>
                      </a:lvl8pPr>
                      <a:lvl9pPr marL="3657600" algn="l" defTabSz="914400" rtl="0" eaLnBrk="1" latinLnBrk="0" hangingPunct="1">
                        <a:defRPr kumimoji="1" sz="1800" kern="1200">
                          <a:solidFill>
                            <a:schemeClr val="tx1"/>
                          </a:solidFill>
                          <a:latin typeface="Franklin Gothic Book"/>
                        </a:defRPr>
                      </a:lvl9pPr>
                    </a:lstStyle>
                    <a:p>
                      <a:pPr marL="0" algn="l" defTabSz="914400" rtl="0" eaLnBrk="1" latinLnBrk="0" hangingPunct="1"/>
                      <a:r>
                        <a:rPr kumimoji="1" lang="ja-JP" altLang="en-US" sz="2400" kern="1200">
                          <a:solidFill>
                            <a:schemeClr val="tx1"/>
                          </a:solidFill>
                          <a:latin typeface="HGP創英角ﾎﾟｯﾌﾟ体" pitchFamily="50" charset="-128"/>
                          <a:ea typeface="HGP創英角ﾎﾟｯﾌﾟ体" pitchFamily="50" charset="-128"/>
                          <a:cs typeface="+mn-cs"/>
                        </a:rPr>
                        <a:t>第</a:t>
                      </a:r>
                      <a:r>
                        <a:rPr kumimoji="1" lang="en-US" altLang="ja-JP" sz="2400" kern="1200">
                          <a:solidFill>
                            <a:schemeClr val="tx1"/>
                          </a:solidFill>
                          <a:latin typeface="HGP創英角ﾎﾟｯﾌﾟ体" pitchFamily="50" charset="-128"/>
                          <a:ea typeface="HGP創英角ﾎﾟｯﾌﾟ体" pitchFamily="50" charset="-128"/>
                          <a:cs typeface="+mn-cs"/>
                        </a:rPr>
                        <a:t>65</a:t>
                      </a:r>
                      <a:r>
                        <a:rPr kumimoji="1" lang="ja-JP" altLang="en-US" sz="2400" kern="1200">
                          <a:solidFill>
                            <a:schemeClr val="tx1"/>
                          </a:solidFill>
                          <a:latin typeface="HGP創英角ﾎﾟｯﾌﾟ体" pitchFamily="50" charset="-128"/>
                          <a:ea typeface="HGP創英角ﾎﾟｯﾌﾟ体" pitchFamily="50" charset="-128"/>
                          <a:cs typeface="+mn-cs"/>
                        </a:rPr>
                        <a:t>回</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Franklin Gothic Book"/>
                        </a:defRPr>
                      </a:lvl1pPr>
                      <a:lvl2pPr marL="457200" algn="l" defTabSz="914400" rtl="0" eaLnBrk="1" latinLnBrk="0" hangingPunct="1">
                        <a:defRPr kumimoji="1" sz="1800" kern="1200">
                          <a:solidFill>
                            <a:schemeClr val="tx1"/>
                          </a:solidFill>
                          <a:latin typeface="Franklin Gothic Book"/>
                        </a:defRPr>
                      </a:lvl2pPr>
                      <a:lvl3pPr marL="914400" algn="l" defTabSz="914400" rtl="0" eaLnBrk="1" latinLnBrk="0" hangingPunct="1">
                        <a:defRPr kumimoji="1" sz="1800" kern="1200">
                          <a:solidFill>
                            <a:schemeClr val="tx1"/>
                          </a:solidFill>
                          <a:latin typeface="Franklin Gothic Book"/>
                        </a:defRPr>
                      </a:lvl3pPr>
                      <a:lvl4pPr marL="1371600" algn="l" defTabSz="914400" rtl="0" eaLnBrk="1" latinLnBrk="0" hangingPunct="1">
                        <a:defRPr kumimoji="1" sz="1800" kern="1200">
                          <a:solidFill>
                            <a:schemeClr val="tx1"/>
                          </a:solidFill>
                          <a:latin typeface="Franklin Gothic Book"/>
                        </a:defRPr>
                      </a:lvl4pPr>
                      <a:lvl5pPr marL="1828800" algn="l" defTabSz="914400" rtl="0" eaLnBrk="1" latinLnBrk="0" hangingPunct="1">
                        <a:defRPr kumimoji="1" sz="1800" kern="1200">
                          <a:solidFill>
                            <a:schemeClr val="tx1"/>
                          </a:solidFill>
                          <a:latin typeface="Franklin Gothic Book"/>
                        </a:defRPr>
                      </a:lvl5pPr>
                      <a:lvl6pPr marL="2286000" algn="l" defTabSz="914400" rtl="0" eaLnBrk="1" latinLnBrk="0" hangingPunct="1">
                        <a:defRPr kumimoji="1" sz="1800" kern="1200">
                          <a:solidFill>
                            <a:schemeClr val="tx1"/>
                          </a:solidFill>
                          <a:latin typeface="Franklin Gothic Book"/>
                        </a:defRPr>
                      </a:lvl6pPr>
                      <a:lvl7pPr marL="2743200" algn="l" defTabSz="914400" rtl="0" eaLnBrk="1" latinLnBrk="0" hangingPunct="1">
                        <a:defRPr kumimoji="1" sz="1800" kern="1200">
                          <a:solidFill>
                            <a:schemeClr val="tx1"/>
                          </a:solidFill>
                          <a:latin typeface="Franklin Gothic Book"/>
                        </a:defRPr>
                      </a:lvl7pPr>
                      <a:lvl8pPr marL="3200400" algn="l" defTabSz="914400" rtl="0" eaLnBrk="1" latinLnBrk="0" hangingPunct="1">
                        <a:defRPr kumimoji="1" sz="1800" kern="1200">
                          <a:solidFill>
                            <a:schemeClr val="tx1"/>
                          </a:solidFill>
                          <a:latin typeface="Franklin Gothic Book"/>
                        </a:defRPr>
                      </a:lvl8pPr>
                      <a:lvl9pPr marL="3657600" algn="l" defTabSz="914400" rtl="0" eaLnBrk="1" latinLnBrk="0" hangingPunct="1">
                        <a:defRPr kumimoji="1" sz="1800" kern="1200">
                          <a:solidFill>
                            <a:schemeClr val="tx1"/>
                          </a:solidFill>
                          <a:latin typeface="Franklin Gothic Book"/>
                        </a:defRPr>
                      </a:lvl9pPr>
                    </a:lstStyle>
                    <a:p>
                      <a:pPr marL="0" algn="l" defTabSz="914400" rtl="0" eaLnBrk="1" latinLnBrk="0" hangingPunct="1"/>
                      <a:r>
                        <a:rPr kumimoji="1" lang="ja-JP" altLang="en-US" sz="2400" kern="1200">
                          <a:solidFill>
                            <a:schemeClr val="tx1"/>
                          </a:solidFill>
                          <a:latin typeface="HGP創英角ﾎﾟｯﾌﾟ体" pitchFamily="50" charset="-128"/>
                          <a:ea typeface="HGP創英角ﾎﾟｯﾌﾟ体" pitchFamily="50" charset="-128"/>
                          <a:cs typeface="+mn-cs"/>
                        </a:rPr>
                        <a:t>平成</a:t>
                      </a:r>
                      <a:r>
                        <a:rPr kumimoji="1" lang="en-US" altLang="ja-JP" sz="2400" kern="1200">
                          <a:solidFill>
                            <a:schemeClr val="tx1"/>
                          </a:solidFill>
                          <a:latin typeface="HGP創英角ﾎﾟｯﾌﾟ体" pitchFamily="50" charset="-128"/>
                          <a:ea typeface="HGP創英角ﾎﾟｯﾌﾟ体" pitchFamily="50" charset="-128"/>
                          <a:cs typeface="+mn-cs"/>
                        </a:rPr>
                        <a:t>4</a:t>
                      </a:r>
                      <a:r>
                        <a:rPr kumimoji="1" lang="ja-JP" altLang="en-US" sz="2400" kern="1200">
                          <a:solidFill>
                            <a:schemeClr val="tx1"/>
                          </a:solidFill>
                          <a:latin typeface="HGP創英角ﾎﾟｯﾌﾟ体" pitchFamily="50" charset="-128"/>
                          <a:ea typeface="HGP創英角ﾎﾟｯﾌﾟ体" pitchFamily="50" charset="-128"/>
                          <a:cs typeface="+mn-cs"/>
                        </a:rPr>
                        <a:t>年度</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Franklin Gothic Book"/>
                        </a:defRPr>
                      </a:lvl1pPr>
                      <a:lvl2pPr marL="457200" algn="l" defTabSz="914400" rtl="0" eaLnBrk="1" latinLnBrk="0" hangingPunct="1">
                        <a:defRPr kumimoji="1" sz="1800" kern="1200">
                          <a:solidFill>
                            <a:schemeClr val="tx1"/>
                          </a:solidFill>
                          <a:latin typeface="Franklin Gothic Book"/>
                        </a:defRPr>
                      </a:lvl2pPr>
                      <a:lvl3pPr marL="914400" algn="l" defTabSz="914400" rtl="0" eaLnBrk="1" latinLnBrk="0" hangingPunct="1">
                        <a:defRPr kumimoji="1" sz="1800" kern="1200">
                          <a:solidFill>
                            <a:schemeClr val="tx1"/>
                          </a:solidFill>
                          <a:latin typeface="Franklin Gothic Book"/>
                        </a:defRPr>
                      </a:lvl3pPr>
                      <a:lvl4pPr marL="1371600" algn="l" defTabSz="914400" rtl="0" eaLnBrk="1" latinLnBrk="0" hangingPunct="1">
                        <a:defRPr kumimoji="1" sz="1800" kern="1200">
                          <a:solidFill>
                            <a:schemeClr val="tx1"/>
                          </a:solidFill>
                          <a:latin typeface="Franklin Gothic Book"/>
                        </a:defRPr>
                      </a:lvl4pPr>
                      <a:lvl5pPr marL="1828800" algn="l" defTabSz="914400" rtl="0" eaLnBrk="1" latinLnBrk="0" hangingPunct="1">
                        <a:defRPr kumimoji="1" sz="1800" kern="1200">
                          <a:solidFill>
                            <a:schemeClr val="tx1"/>
                          </a:solidFill>
                          <a:latin typeface="Franklin Gothic Book"/>
                        </a:defRPr>
                      </a:lvl5pPr>
                      <a:lvl6pPr marL="2286000" algn="l" defTabSz="914400" rtl="0" eaLnBrk="1" latinLnBrk="0" hangingPunct="1">
                        <a:defRPr kumimoji="1" sz="1800" kern="1200">
                          <a:solidFill>
                            <a:schemeClr val="tx1"/>
                          </a:solidFill>
                          <a:latin typeface="Franklin Gothic Book"/>
                        </a:defRPr>
                      </a:lvl6pPr>
                      <a:lvl7pPr marL="2743200" algn="l" defTabSz="914400" rtl="0" eaLnBrk="1" latinLnBrk="0" hangingPunct="1">
                        <a:defRPr kumimoji="1" sz="1800" kern="1200">
                          <a:solidFill>
                            <a:schemeClr val="tx1"/>
                          </a:solidFill>
                          <a:latin typeface="Franklin Gothic Book"/>
                        </a:defRPr>
                      </a:lvl7pPr>
                      <a:lvl8pPr marL="3200400" algn="l" defTabSz="914400" rtl="0" eaLnBrk="1" latinLnBrk="0" hangingPunct="1">
                        <a:defRPr kumimoji="1" sz="1800" kern="1200">
                          <a:solidFill>
                            <a:schemeClr val="tx1"/>
                          </a:solidFill>
                          <a:latin typeface="Franklin Gothic Book"/>
                        </a:defRPr>
                      </a:lvl8pPr>
                      <a:lvl9pPr marL="3657600" algn="l" defTabSz="914400" rtl="0" eaLnBrk="1" latinLnBrk="0" hangingPunct="1">
                        <a:defRPr kumimoji="1" sz="1800" kern="1200">
                          <a:solidFill>
                            <a:schemeClr val="tx1"/>
                          </a:solidFill>
                          <a:latin typeface="Franklin Gothic Book"/>
                        </a:defRPr>
                      </a:lvl9pPr>
                    </a:lstStyle>
                    <a:p>
                      <a:pPr marL="0" algn="l" defTabSz="914400" rtl="0" eaLnBrk="1" latinLnBrk="0" hangingPunct="1"/>
                      <a:r>
                        <a:rPr kumimoji="1" lang="ja-JP" altLang="en-US" sz="2400" kern="1200">
                          <a:solidFill>
                            <a:schemeClr val="tx1"/>
                          </a:solidFill>
                          <a:latin typeface="HGP創英角ﾎﾟｯﾌﾟ体" pitchFamily="50" charset="-128"/>
                          <a:ea typeface="HGP創英角ﾎﾟｯﾌﾟ体" pitchFamily="50" charset="-128"/>
                          <a:cs typeface="+mn-cs"/>
                        </a:rPr>
                        <a:t>設備と作業の安全で　実現しよう　災害ゼロの明るい職場</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Franklin Gothic Book"/>
                        </a:defRPr>
                      </a:lvl1pPr>
                      <a:lvl2pPr marL="457200" algn="l" defTabSz="914400" rtl="0" eaLnBrk="1" latinLnBrk="0" hangingPunct="1">
                        <a:defRPr kumimoji="1" sz="1800" kern="1200">
                          <a:solidFill>
                            <a:schemeClr val="tx1"/>
                          </a:solidFill>
                          <a:latin typeface="Franklin Gothic Book"/>
                        </a:defRPr>
                      </a:lvl2pPr>
                      <a:lvl3pPr marL="914400" algn="l" defTabSz="914400" rtl="0" eaLnBrk="1" latinLnBrk="0" hangingPunct="1">
                        <a:defRPr kumimoji="1" sz="1800" kern="1200">
                          <a:solidFill>
                            <a:schemeClr val="tx1"/>
                          </a:solidFill>
                          <a:latin typeface="Franklin Gothic Book"/>
                        </a:defRPr>
                      </a:lvl3pPr>
                      <a:lvl4pPr marL="1371600" algn="l" defTabSz="914400" rtl="0" eaLnBrk="1" latinLnBrk="0" hangingPunct="1">
                        <a:defRPr kumimoji="1" sz="1800" kern="1200">
                          <a:solidFill>
                            <a:schemeClr val="tx1"/>
                          </a:solidFill>
                          <a:latin typeface="Franklin Gothic Book"/>
                        </a:defRPr>
                      </a:lvl4pPr>
                      <a:lvl5pPr marL="1828800" algn="l" defTabSz="914400" rtl="0" eaLnBrk="1" latinLnBrk="0" hangingPunct="1">
                        <a:defRPr kumimoji="1" sz="1800" kern="1200">
                          <a:solidFill>
                            <a:schemeClr val="tx1"/>
                          </a:solidFill>
                          <a:latin typeface="Franklin Gothic Book"/>
                        </a:defRPr>
                      </a:lvl5pPr>
                      <a:lvl6pPr marL="2286000" algn="l" defTabSz="914400" rtl="0" eaLnBrk="1" latinLnBrk="0" hangingPunct="1">
                        <a:defRPr kumimoji="1" sz="1800" kern="1200">
                          <a:solidFill>
                            <a:schemeClr val="tx1"/>
                          </a:solidFill>
                          <a:latin typeface="Franklin Gothic Book"/>
                        </a:defRPr>
                      </a:lvl6pPr>
                      <a:lvl7pPr marL="2743200" algn="l" defTabSz="914400" rtl="0" eaLnBrk="1" latinLnBrk="0" hangingPunct="1">
                        <a:defRPr kumimoji="1" sz="1800" kern="1200">
                          <a:solidFill>
                            <a:schemeClr val="tx1"/>
                          </a:solidFill>
                          <a:latin typeface="Franklin Gothic Book"/>
                        </a:defRPr>
                      </a:lvl7pPr>
                      <a:lvl8pPr marL="3200400" algn="l" defTabSz="914400" rtl="0" eaLnBrk="1" latinLnBrk="0" hangingPunct="1">
                        <a:defRPr kumimoji="1" sz="1800" kern="1200">
                          <a:solidFill>
                            <a:schemeClr val="tx1"/>
                          </a:solidFill>
                          <a:latin typeface="Franklin Gothic Book"/>
                        </a:defRPr>
                      </a:lvl8pPr>
                      <a:lvl9pPr marL="3657600" algn="l" defTabSz="914400" rtl="0" eaLnBrk="1" latinLnBrk="0" hangingPunct="1">
                        <a:defRPr kumimoji="1" sz="1800" kern="1200">
                          <a:solidFill>
                            <a:schemeClr val="tx1"/>
                          </a:solidFill>
                          <a:latin typeface="Franklin Gothic Book"/>
                        </a:defRPr>
                      </a:lvl9pPr>
                    </a:lstStyle>
                    <a:p>
                      <a:pPr marL="0" algn="l" defTabSz="914400" rtl="0" eaLnBrk="1" latinLnBrk="0" hangingPunct="1"/>
                      <a:r>
                        <a:rPr kumimoji="1" lang="ja-JP" altLang="en-US" sz="2400" kern="1200">
                          <a:solidFill>
                            <a:schemeClr val="tx1"/>
                          </a:solidFill>
                          <a:latin typeface="HGP創英角ﾎﾟｯﾌﾟ体" pitchFamily="50" charset="-128"/>
                          <a:ea typeface="HGP創英角ﾎﾟｯﾌﾟ体" pitchFamily="50" charset="-128"/>
                          <a:cs typeface="+mn-cs"/>
                        </a:rPr>
                        <a:t>第</a:t>
                      </a:r>
                      <a:r>
                        <a:rPr kumimoji="1" lang="en-US" altLang="ja-JP" sz="2400" kern="1200">
                          <a:solidFill>
                            <a:schemeClr val="tx1"/>
                          </a:solidFill>
                          <a:latin typeface="HGP創英角ﾎﾟｯﾌﾟ体" pitchFamily="50" charset="-128"/>
                          <a:ea typeface="HGP創英角ﾎﾟｯﾌﾟ体" pitchFamily="50" charset="-128"/>
                          <a:cs typeface="+mn-cs"/>
                        </a:rPr>
                        <a:t>69</a:t>
                      </a:r>
                      <a:r>
                        <a:rPr kumimoji="1" lang="ja-JP" altLang="en-US" sz="2400" kern="1200">
                          <a:solidFill>
                            <a:schemeClr val="tx1"/>
                          </a:solidFill>
                          <a:latin typeface="HGP創英角ﾎﾟｯﾌﾟ体" pitchFamily="50" charset="-128"/>
                          <a:ea typeface="HGP創英角ﾎﾟｯﾌﾟ体" pitchFamily="50" charset="-128"/>
                          <a:cs typeface="+mn-cs"/>
                        </a:rPr>
                        <a:t>回</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Franklin Gothic Book"/>
                        </a:defRPr>
                      </a:lvl1pPr>
                      <a:lvl2pPr marL="457200" algn="l" defTabSz="914400" rtl="0" eaLnBrk="1" latinLnBrk="0" hangingPunct="1">
                        <a:defRPr kumimoji="1" sz="1800" kern="1200">
                          <a:solidFill>
                            <a:schemeClr val="tx1"/>
                          </a:solidFill>
                          <a:latin typeface="Franklin Gothic Book"/>
                        </a:defRPr>
                      </a:lvl2pPr>
                      <a:lvl3pPr marL="914400" algn="l" defTabSz="914400" rtl="0" eaLnBrk="1" latinLnBrk="0" hangingPunct="1">
                        <a:defRPr kumimoji="1" sz="1800" kern="1200">
                          <a:solidFill>
                            <a:schemeClr val="tx1"/>
                          </a:solidFill>
                          <a:latin typeface="Franklin Gothic Book"/>
                        </a:defRPr>
                      </a:lvl3pPr>
                      <a:lvl4pPr marL="1371600" algn="l" defTabSz="914400" rtl="0" eaLnBrk="1" latinLnBrk="0" hangingPunct="1">
                        <a:defRPr kumimoji="1" sz="1800" kern="1200">
                          <a:solidFill>
                            <a:schemeClr val="tx1"/>
                          </a:solidFill>
                          <a:latin typeface="Franklin Gothic Book"/>
                        </a:defRPr>
                      </a:lvl4pPr>
                      <a:lvl5pPr marL="1828800" algn="l" defTabSz="914400" rtl="0" eaLnBrk="1" latinLnBrk="0" hangingPunct="1">
                        <a:defRPr kumimoji="1" sz="1800" kern="1200">
                          <a:solidFill>
                            <a:schemeClr val="tx1"/>
                          </a:solidFill>
                          <a:latin typeface="Franklin Gothic Book"/>
                        </a:defRPr>
                      </a:lvl5pPr>
                      <a:lvl6pPr marL="2286000" algn="l" defTabSz="914400" rtl="0" eaLnBrk="1" latinLnBrk="0" hangingPunct="1">
                        <a:defRPr kumimoji="1" sz="1800" kern="1200">
                          <a:solidFill>
                            <a:schemeClr val="tx1"/>
                          </a:solidFill>
                          <a:latin typeface="Franklin Gothic Book"/>
                        </a:defRPr>
                      </a:lvl6pPr>
                      <a:lvl7pPr marL="2743200" algn="l" defTabSz="914400" rtl="0" eaLnBrk="1" latinLnBrk="0" hangingPunct="1">
                        <a:defRPr kumimoji="1" sz="1800" kern="1200">
                          <a:solidFill>
                            <a:schemeClr val="tx1"/>
                          </a:solidFill>
                          <a:latin typeface="Franklin Gothic Book"/>
                        </a:defRPr>
                      </a:lvl7pPr>
                      <a:lvl8pPr marL="3200400" algn="l" defTabSz="914400" rtl="0" eaLnBrk="1" latinLnBrk="0" hangingPunct="1">
                        <a:defRPr kumimoji="1" sz="1800" kern="1200">
                          <a:solidFill>
                            <a:schemeClr val="tx1"/>
                          </a:solidFill>
                          <a:latin typeface="Franklin Gothic Book"/>
                        </a:defRPr>
                      </a:lvl8pPr>
                      <a:lvl9pPr marL="3657600" algn="l" defTabSz="914400" rtl="0" eaLnBrk="1" latinLnBrk="0" hangingPunct="1">
                        <a:defRPr kumimoji="1" sz="1800" kern="1200">
                          <a:solidFill>
                            <a:schemeClr val="tx1"/>
                          </a:solidFill>
                          <a:latin typeface="Franklin Gothic Book"/>
                        </a:defRPr>
                      </a:lvl9pPr>
                    </a:lstStyle>
                    <a:p>
                      <a:pPr marL="0" algn="l" defTabSz="914400" rtl="0" eaLnBrk="1" latinLnBrk="0" hangingPunct="1"/>
                      <a:r>
                        <a:rPr kumimoji="1" lang="ja-JP" altLang="en-US" sz="2400" kern="1200">
                          <a:solidFill>
                            <a:schemeClr val="tx1"/>
                          </a:solidFill>
                          <a:latin typeface="HGP創英角ﾎﾟｯﾌﾟ体" pitchFamily="50" charset="-128"/>
                          <a:ea typeface="HGP創英角ﾎﾟｯﾌﾟ体" pitchFamily="50" charset="-128"/>
                          <a:cs typeface="+mn-cs"/>
                        </a:rPr>
                        <a:t>平成</a:t>
                      </a:r>
                      <a:r>
                        <a:rPr kumimoji="1" lang="en-US" altLang="ja-JP" sz="2400" kern="1200">
                          <a:solidFill>
                            <a:schemeClr val="tx1"/>
                          </a:solidFill>
                          <a:latin typeface="HGP創英角ﾎﾟｯﾌﾟ体" pitchFamily="50" charset="-128"/>
                          <a:ea typeface="HGP創英角ﾎﾟｯﾌﾟ体" pitchFamily="50" charset="-128"/>
                          <a:cs typeface="+mn-cs"/>
                        </a:rPr>
                        <a:t>8</a:t>
                      </a:r>
                      <a:r>
                        <a:rPr kumimoji="1" lang="ja-JP" altLang="en-US" sz="2400" kern="1200">
                          <a:solidFill>
                            <a:schemeClr val="tx1"/>
                          </a:solidFill>
                          <a:latin typeface="HGP創英角ﾎﾟｯﾌﾟ体" pitchFamily="50" charset="-128"/>
                          <a:ea typeface="HGP創英角ﾎﾟｯﾌﾟ体" pitchFamily="50" charset="-128"/>
                          <a:cs typeface="+mn-cs"/>
                        </a:rPr>
                        <a:t>年度</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Franklin Gothic Book"/>
                        </a:defRPr>
                      </a:lvl1pPr>
                      <a:lvl2pPr marL="457200" algn="l" defTabSz="914400" rtl="0" eaLnBrk="1" latinLnBrk="0" hangingPunct="1">
                        <a:defRPr kumimoji="1" sz="1800" kern="1200">
                          <a:solidFill>
                            <a:schemeClr val="tx1"/>
                          </a:solidFill>
                          <a:latin typeface="Franklin Gothic Book"/>
                        </a:defRPr>
                      </a:lvl2pPr>
                      <a:lvl3pPr marL="914400" algn="l" defTabSz="914400" rtl="0" eaLnBrk="1" latinLnBrk="0" hangingPunct="1">
                        <a:defRPr kumimoji="1" sz="1800" kern="1200">
                          <a:solidFill>
                            <a:schemeClr val="tx1"/>
                          </a:solidFill>
                          <a:latin typeface="Franklin Gothic Book"/>
                        </a:defRPr>
                      </a:lvl3pPr>
                      <a:lvl4pPr marL="1371600" algn="l" defTabSz="914400" rtl="0" eaLnBrk="1" latinLnBrk="0" hangingPunct="1">
                        <a:defRPr kumimoji="1" sz="1800" kern="1200">
                          <a:solidFill>
                            <a:schemeClr val="tx1"/>
                          </a:solidFill>
                          <a:latin typeface="Franklin Gothic Book"/>
                        </a:defRPr>
                      </a:lvl4pPr>
                      <a:lvl5pPr marL="1828800" algn="l" defTabSz="914400" rtl="0" eaLnBrk="1" latinLnBrk="0" hangingPunct="1">
                        <a:defRPr kumimoji="1" sz="1800" kern="1200">
                          <a:solidFill>
                            <a:schemeClr val="tx1"/>
                          </a:solidFill>
                          <a:latin typeface="Franklin Gothic Book"/>
                        </a:defRPr>
                      </a:lvl5pPr>
                      <a:lvl6pPr marL="2286000" algn="l" defTabSz="914400" rtl="0" eaLnBrk="1" latinLnBrk="0" hangingPunct="1">
                        <a:defRPr kumimoji="1" sz="1800" kern="1200">
                          <a:solidFill>
                            <a:schemeClr val="tx1"/>
                          </a:solidFill>
                          <a:latin typeface="Franklin Gothic Book"/>
                        </a:defRPr>
                      </a:lvl6pPr>
                      <a:lvl7pPr marL="2743200" algn="l" defTabSz="914400" rtl="0" eaLnBrk="1" latinLnBrk="0" hangingPunct="1">
                        <a:defRPr kumimoji="1" sz="1800" kern="1200">
                          <a:solidFill>
                            <a:schemeClr val="tx1"/>
                          </a:solidFill>
                          <a:latin typeface="Franklin Gothic Book"/>
                        </a:defRPr>
                      </a:lvl7pPr>
                      <a:lvl8pPr marL="3200400" algn="l" defTabSz="914400" rtl="0" eaLnBrk="1" latinLnBrk="0" hangingPunct="1">
                        <a:defRPr kumimoji="1" sz="1800" kern="1200">
                          <a:solidFill>
                            <a:schemeClr val="tx1"/>
                          </a:solidFill>
                          <a:latin typeface="Franklin Gothic Book"/>
                        </a:defRPr>
                      </a:lvl8pPr>
                      <a:lvl9pPr marL="3657600" algn="l" defTabSz="914400" rtl="0" eaLnBrk="1" latinLnBrk="0" hangingPunct="1">
                        <a:defRPr kumimoji="1" sz="1800" kern="1200">
                          <a:solidFill>
                            <a:schemeClr val="tx1"/>
                          </a:solidFill>
                          <a:latin typeface="Franklin Gothic Book"/>
                        </a:defRPr>
                      </a:lvl9pPr>
                    </a:lstStyle>
                    <a:p>
                      <a:pPr marL="0" algn="l" defTabSz="914400" rtl="0" eaLnBrk="1" latinLnBrk="0" hangingPunct="1"/>
                      <a:r>
                        <a:rPr kumimoji="1" lang="en-US" altLang="ja-JP" sz="2400" kern="1200" dirty="0">
                          <a:solidFill>
                            <a:schemeClr val="tx1"/>
                          </a:solidFill>
                          <a:latin typeface="HGP創英角ﾎﾟｯﾌﾟ体" pitchFamily="50" charset="-128"/>
                          <a:ea typeface="HGP創英角ﾎﾟｯﾌﾟ体" pitchFamily="50" charset="-128"/>
                          <a:cs typeface="+mn-cs"/>
                        </a:rPr>
                        <a:t>『</a:t>
                      </a:r>
                      <a:r>
                        <a:rPr kumimoji="1" lang="ja-JP" altLang="en-US" sz="2400" kern="1200" dirty="0">
                          <a:solidFill>
                            <a:schemeClr val="tx1"/>
                          </a:solidFill>
                          <a:latin typeface="HGP創英角ﾎﾟｯﾌﾟ体" pitchFamily="50" charset="-128"/>
                          <a:ea typeface="HGP創英角ﾎﾟｯﾌﾟ体" pitchFamily="50" charset="-128"/>
                          <a:cs typeface="+mn-cs"/>
                        </a:rPr>
                        <a:t>危なかった</a:t>
                      </a:r>
                      <a:r>
                        <a:rPr kumimoji="1" lang="en-US" altLang="ja-JP" sz="2400" kern="1200" dirty="0">
                          <a:solidFill>
                            <a:schemeClr val="tx1"/>
                          </a:solidFill>
                          <a:latin typeface="HGP創英角ﾎﾟｯﾌﾟ体" pitchFamily="50" charset="-128"/>
                          <a:ea typeface="HGP創英角ﾎﾟｯﾌﾟ体" pitchFamily="50" charset="-128"/>
                          <a:cs typeface="+mn-cs"/>
                        </a:rPr>
                        <a:t>』</a:t>
                      </a:r>
                      <a:r>
                        <a:rPr kumimoji="1" lang="ja-JP" altLang="en-US" sz="2400" kern="1200" dirty="0">
                          <a:solidFill>
                            <a:schemeClr val="tx1"/>
                          </a:solidFill>
                          <a:latin typeface="HGP創英角ﾎﾟｯﾌﾟ体" pitchFamily="50" charset="-128"/>
                          <a:ea typeface="HGP創英角ﾎﾟｯﾌﾟ体" pitchFamily="50" charset="-128"/>
                          <a:cs typeface="+mn-cs"/>
                        </a:rPr>
                        <a:t>は赤信号　つみとろう職場に潜む危険の芽</a:t>
                      </a:r>
                    </a:p>
                  </a:txBody>
                  <a:tcPr marL="0" marR="0" marT="0" marB="0"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1426402">
                <a:tc>
                  <a:txBody>
                    <a:bodyPr/>
                    <a:lstStyle>
                      <a:lvl1pPr marL="0" algn="l" defTabSz="914400" rtl="0" eaLnBrk="1" latinLnBrk="0" hangingPunct="1">
                        <a:defRPr kumimoji="1" sz="1800" kern="1200">
                          <a:solidFill>
                            <a:schemeClr val="tx1"/>
                          </a:solidFill>
                          <a:latin typeface="Franklin Gothic Book"/>
                        </a:defRPr>
                      </a:lvl1pPr>
                      <a:lvl2pPr marL="457200" algn="l" defTabSz="914400" rtl="0" eaLnBrk="1" latinLnBrk="0" hangingPunct="1">
                        <a:defRPr kumimoji="1" sz="1800" kern="1200">
                          <a:solidFill>
                            <a:schemeClr val="tx1"/>
                          </a:solidFill>
                          <a:latin typeface="Franklin Gothic Book"/>
                        </a:defRPr>
                      </a:lvl2pPr>
                      <a:lvl3pPr marL="914400" algn="l" defTabSz="914400" rtl="0" eaLnBrk="1" latinLnBrk="0" hangingPunct="1">
                        <a:defRPr kumimoji="1" sz="1800" kern="1200">
                          <a:solidFill>
                            <a:schemeClr val="tx1"/>
                          </a:solidFill>
                          <a:latin typeface="Franklin Gothic Book"/>
                        </a:defRPr>
                      </a:lvl3pPr>
                      <a:lvl4pPr marL="1371600" algn="l" defTabSz="914400" rtl="0" eaLnBrk="1" latinLnBrk="0" hangingPunct="1">
                        <a:defRPr kumimoji="1" sz="1800" kern="1200">
                          <a:solidFill>
                            <a:schemeClr val="tx1"/>
                          </a:solidFill>
                          <a:latin typeface="Franklin Gothic Book"/>
                        </a:defRPr>
                      </a:lvl4pPr>
                      <a:lvl5pPr marL="1828800" algn="l" defTabSz="914400" rtl="0" eaLnBrk="1" latinLnBrk="0" hangingPunct="1">
                        <a:defRPr kumimoji="1" sz="1800" kern="1200">
                          <a:solidFill>
                            <a:schemeClr val="tx1"/>
                          </a:solidFill>
                          <a:latin typeface="Franklin Gothic Book"/>
                        </a:defRPr>
                      </a:lvl5pPr>
                      <a:lvl6pPr marL="2286000" algn="l" defTabSz="914400" rtl="0" eaLnBrk="1" latinLnBrk="0" hangingPunct="1">
                        <a:defRPr kumimoji="1" sz="1800" kern="1200">
                          <a:solidFill>
                            <a:schemeClr val="tx1"/>
                          </a:solidFill>
                          <a:latin typeface="Franklin Gothic Book"/>
                        </a:defRPr>
                      </a:lvl6pPr>
                      <a:lvl7pPr marL="2743200" algn="l" defTabSz="914400" rtl="0" eaLnBrk="1" latinLnBrk="0" hangingPunct="1">
                        <a:defRPr kumimoji="1" sz="1800" kern="1200">
                          <a:solidFill>
                            <a:schemeClr val="tx1"/>
                          </a:solidFill>
                          <a:latin typeface="Franklin Gothic Book"/>
                        </a:defRPr>
                      </a:lvl7pPr>
                      <a:lvl8pPr marL="3200400" algn="l" defTabSz="914400" rtl="0" eaLnBrk="1" latinLnBrk="0" hangingPunct="1">
                        <a:defRPr kumimoji="1" sz="1800" kern="1200">
                          <a:solidFill>
                            <a:schemeClr val="tx1"/>
                          </a:solidFill>
                          <a:latin typeface="Franklin Gothic Book"/>
                        </a:defRPr>
                      </a:lvl8pPr>
                      <a:lvl9pPr marL="3657600" algn="l" defTabSz="914400" rtl="0" eaLnBrk="1" latinLnBrk="0" hangingPunct="1">
                        <a:defRPr kumimoji="1" sz="1800" kern="1200">
                          <a:solidFill>
                            <a:schemeClr val="tx1"/>
                          </a:solidFill>
                          <a:latin typeface="Franklin Gothic Book"/>
                        </a:defRPr>
                      </a:lvl9pPr>
                    </a:lstStyle>
                    <a:p>
                      <a:pPr marL="0" algn="l" defTabSz="914400" rtl="0" eaLnBrk="1" latinLnBrk="0" hangingPunct="1"/>
                      <a:r>
                        <a:rPr kumimoji="1" lang="ja-JP" altLang="en-US" sz="2400" kern="1200">
                          <a:solidFill>
                            <a:schemeClr val="tx1"/>
                          </a:solidFill>
                          <a:latin typeface="HGP創英角ﾎﾟｯﾌﾟ体" pitchFamily="50" charset="-128"/>
                          <a:ea typeface="HGP創英角ﾎﾟｯﾌﾟ体" pitchFamily="50" charset="-128"/>
                          <a:cs typeface="+mn-cs"/>
                        </a:rPr>
                        <a:t>第</a:t>
                      </a:r>
                      <a:r>
                        <a:rPr kumimoji="1" lang="en-US" altLang="ja-JP" sz="2400" kern="1200">
                          <a:solidFill>
                            <a:schemeClr val="tx1"/>
                          </a:solidFill>
                          <a:latin typeface="HGP創英角ﾎﾟｯﾌﾟ体" pitchFamily="50" charset="-128"/>
                          <a:ea typeface="HGP創英角ﾎﾟｯﾌﾟ体" pitchFamily="50" charset="-128"/>
                          <a:cs typeface="+mn-cs"/>
                        </a:rPr>
                        <a:t>66</a:t>
                      </a:r>
                      <a:r>
                        <a:rPr kumimoji="1" lang="ja-JP" altLang="en-US" sz="2400" kern="1200">
                          <a:solidFill>
                            <a:schemeClr val="tx1"/>
                          </a:solidFill>
                          <a:latin typeface="HGP創英角ﾎﾟｯﾌﾟ体" pitchFamily="50" charset="-128"/>
                          <a:ea typeface="HGP創英角ﾎﾟｯﾌﾟ体" pitchFamily="50" charset="-128"/>
                          <a:cs typeface="+mn-cs"/>
                        </a:rPr>
                        <a:t>回</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Franklin Gothic Book"/>
                        </a:defRPr>
                      </a:lvl1pPr>
                      <a:lvl2pPr marL="457200" algn="l" defTabSz="914400" rtl="0" eaLnBrk="1" latinLnBrk="0" hangingPunct="1">
                        <a:defRPr kumimoji="1" sz="1800" kern="1200">
                          <a:solidFill>
                            <a:schemeClr val="tx1"/>
                          </a:solidFill>
                          <a:latin typeface="Franklin Gothic Book"/>
                        </a:defRPr>
                      </a:lvl2pPr>
                      <a:lvl3pPr marL="914400" algn="l" defTabSz="914400" rtl="0" eaLnBrk="1" latinLnBrk="0" hangingPunct="1">
                        <a:defRPr kumimoji="1" sz="1800" kern="1200">
                          <a:solidFill>
                            <a:schemeClr val="tx1"/>
                          </a:solidFill>
                          <a:latin typeface="Franklin Gothic Book"/>
                        </a:defRPr>
                      </a:lvl3pPr>
                      <a:lvl4pPr marL="1371600" algn="l" defTabSz="914400" rtl="0" eaLnBrk="1" latinLnBrk="0" hangingPunct="1">
                        <a:defRPr kumimoji="1" sz="1800" kern="1200">
                          <a:solidFill>
                            <a:schemeClr val="tx1"/>
                          </a:solidFill>
                          <a:latin typeface="Franklin Gothic Book"/>
                        </a:defRPr>
                      </a:lvl4pPr>
                      <a:lvl5pPr marL="1828800" algn="l" defTabSz="914400" rtl="0" eaLnBrk="1" latinLnBrk="0" hangingPunct="1">
                        <a:defRPr kumimoji="1" sz="1800" kern="1200">
                          <a:solidFill>
                            <a:schemeClr val="tx1"/>
                          </a:solidFill>
                          <a:latin typeface="Franklin Gothic Book"/>
                        </a:defRPr>
                      </a:lvl5pPr>
                      <a:lvl6pPr marL="2286000" algn="l" defTabSz="914400" rtl="0" eaLnBrk="1" latinLnBrk="0" hangingPunct="1">
                        <a:defRPr kumimoji="1" sz="1800" kern="1200">
                          <a:solidFill>
                            <a:schemeClr val="tx1"/>
                          </a:solidFill>
                          <a:latin typeface="Franklin Gothic Book"/>
                        </a:defRPr>
                      </a:lvl6pPr>
                      <a:lvl7pPr marL="2743200" algn="l" defTabSz="914400" rtl="0" eaLnBrk="1" latinLnBrk="0" hangingPunct="1">
                        <a:defRPr kumimoji="1" sz="1800" kern="1200">
                          <a:solidFill>
                            <a:schemeClr val="tx1"/>
                          </a:solidFill>
                          <a:latin typeface="Franklin Gothic Book"/>
                        </a:defRPr>
                      </a:lvl7pPr>
                      <a:lvl8pPr marL="3200400" algn="l" defTabSz="914400" rtl="0" eaLnBrk="1" latinLnBrk="0" hangingPunct="1">
                        <a:defRPr kumimoji="1" sz="1800" kern="1200">
                          <a:solidFill>
                            <a:schemeClr val="tx1"/>
                          </a:solidFill>
                          <a:latin typeface="Franklin Gothic Book"/>
                        </a:defRPr>
                      </a:lvl8pPr>
                      <a:lvl9pPr marL="3657600" algn="l" defTabSz="914400" rtl="0" eaLnBrk="1" latinLnBrk="0" hangingPunct="1">
                        <a:defRPr kumimoji="1" sz="1800" kern="1200">
                          <a:solidFill>
                            <a:schemeClr val="tx1"/>
                          </a:solidFill>
                          <a:latin typeface="Franklin Gothic Book"/>
                        </a:defRPr>
                      </a:lvl9pPr>
                    </a:lstStyle>
                    <a:p>
                      <a:pPr marL="0" algn="l" defTabSz="914400" rtl="0" eaLnBrk="1" latinLnBrk="0" hangingPunct="1"/>
                      <a:r>
                        <a:rPr kumimoji="1" lang="ja-JP" altLang="en-US" sz="2400" kern="1200">
                          <a:solidFill>
                            <a:schemeClr val="tx1"/>
                          </a:solidFill>
                          <a:latin typeface="HGP創英角ﾎﾟｯﾌﾟ体" pitchFamily="50" charset="-128"/>
                          <a:ea typeface="HGP創英角ﾎﾟｯﾌﾟ体" pitchFamily="50" charset="-128"/>
                          <a:cs typeface="+mn-cs"/>
                        </a:rPr>
                        <a:t>平成</a:t>
                      </a:r>
                      <a:r>
                        <a:rPr kumimoji="1" lang="en-US" altLang="ja-JP" sz="2400" kern="1200">
                          <a:solidFill>
                            <a:schemeClr val="tx1"/>
                          </a:solidFill>
                          <a:latin typeface="HGP創英角ﾎﾟｯﾌﾟ体" pitchFamily="50" charset="-128"/>
                          <a:ea typeface="HGP創英角ﾎﾟｯﾌﾟ体" pitchFamily="50" charset="-128"/>
                          <a:cs typeface="+mn-cs"/>
                        </a:rPr>
                        <a:t>5</a:t>
                      </a:r>
                      <a:r>
                        <a:rPr kumimoji="1" lang="ja-JP" altLang="en-US" sz="2400" kern="1200">
                          <a:solidFill>
                            <a:schemeClr val="tx1"/>
                          </a:solidFill>
                          <a:latin typeface="HGP創英角ﾎﾟｯﾌﾟ体" pitchFamily="50" charset="-128"/>
                          <a:ea typeface="HGP創英角ﾎﾟｯﾌﾟ体" pitchFamily="50" charset="-128"/>
                          <a:cs typeface="+mn-cs"/>
                        </a:rPr>
                        <a:t>年度</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Franklin Gothic Book"/>
                        </a:defRPr>
                      </a:lvl1pPr>
                      <a:lvl2pPr marL="457200" algn="l" defTabSz="914400" rtl="0" eaLnBrk="1" latinLnBrk="0" hangingPunct="1">
                        <a:defRPr kumimoji="1" sz="1800" kern="1200">
                          <a:solidFill>
                            <a:schemeClr val="tx1"/>
                          </a:solidFill>
                          <a:latin typeface="Franklin Gothic Book"/>
                        </a:defRPr>
                      </a:lvl2pPr>
                      <a:lvl3pPr marL="914400" algn="l" defTabSz="914400" rtl="0" eaLnBrk="1" latinLnBrk="0" hangingPunct="1">
                        <a:defRPr kumimoji="1" sz="1800" kern="1200">
                          <a:solidFill>
                            <a:schemeClr val="tx1"/>
                          </a:solidFill>
                          <a:latin typeface="Franklin Gothic Book"/>
                        </a:defRPr>
                      </a:lvl3pPr>
                      <a:lvl4pPr marL="1371600" algn="l" defTabSz="914400" rtl="0" eaLnBrk="1" latinLnBrk="0" hangingPunct="1">
                        <a:defRPr kumimoji="1" sz="1800" kern="1200">
                          <a:solidFill>
                            <a:schemeClr val="tx1"/>
                          </a:solidFill>
                          <a:latin typeface="Franklin Gothic Book"/>
                        </a:defRPr>
                      </a:lvl4pPr>
                      <a:lvl5pPr marL="1828800" algn="l" defTabSz="914400" rtl="0" eaLnBrk="1" latinLnBrk="0" hangingPunct="1">
                        <a:defRPr kumimoji="1" sz="1800" kern="1200">
                          <a:solidFill>
                            <a:schemeClr val="tx1"/>
                          </a:solidFill>
                          <a:latin typeface="Franklin Gothic Book"/>
                        </a:defRPr>
                      </a:lvl5pPr>
                      <a:lvl6pPr marL="2286000" algn="l" defTabSz="914400" rtl="0" eaLnBrk="1" latinLnBrk="0" hangingPunct="1">
                        <a:defRPr kumimoji="1" sz="1800" kern="1200">
                          <a:solidFill>
                            <a:schemeClr val="tx1"/>
                          </a:solidFill>
                          <a:latin typeface="Franklin Gothic Book"/>
                        </a:defRPr>
                      </a:lvl6pPr>
                      <a:lvl7pPr marL="2743200" algn="l" defTabSz="914400" rtl="0" eaLnBrk="1" latinLnBrk="0" hangingPunct="1">
                        <a:defRPr kumimoji="1" sz="1800" kern="1200">
                          <a:solidFill>
                            <a:schemeClr val="tx1"/>
                          </a:solidFill>
                          <a:latin typeface="Franklin Gothic Book"/>
                        </a:defRPr>
                      </a:lvl7pPr>
                      <a:lvl8pPr marL="3200400" algn="l" defTabSz="914400" rtl="0" eaLnBrk="1" latinLnBrk="0" hangingPunct="1">
                        <a:defRPr kumimoji="1" sz="1800" kern="1200">
                          <a:solidFill>
                            <a:schemeClr val="tx1"/>
                          </a:solidFill>
                          <a:latin typeface="Franklin Gothic Book"/>
                        </a:defRPr>
                      </a:lvl8pPr>
                      <a:lvl9pPr marL="3657600" algn="l" defTabSz="914400" rtl="0" eaLnBrk="1" latinLnBrk="0" hangingPunct="1">
                        <a:defRPr kumimoji="1" sz="1800" kern="1200">
                          <a:solidFill>
                            <a:schemeClr val="tx1"/>
                          </a:solidFill>
                          <a:latin typeface="Franklin Gothic Book"/>
                        </a:defRPr>
                      </a:lvl9pPr>
                    </a:lstStyle>
                    <a:p>
                      <a:pPr marL="0" algn="l" defTabSz="914400" rtl="0" eaLnBrk="1" latinLnBrk="0" hangingPunct="1"/>
                      <a:r>
                        <a:rPr kumimoji="1" lang="ja-JP" altLang="en-US" sz="2400" kern="1200" dirty="0" err="1">
                          <a:solidFill>
                            <a:schemeClr val="tx1"/>
                          </a:solidFill>
                          <a:latin typeface="HGP創英角ﾎﾟｯﾌﾟ体" pitchFamily="50" charset="-128"/>
                          <a:ea typeface="HGP創英角ﾎﾟｯﾌﾟ体" pitchFamily="50" charset="-128"/>
                          <a:cs typeface="+mn-cs"/>
                        </a:rPr>
                        <a:t>゛</a:t>
                      </a:r>
                      <a:r>
                        <a:rPr kumimoji="1" lang="ja-JP" altLang="en-US" sz="2400" kern="1200" dirty="0">
                          <a:solidFill>
                            <a:schemeClr val="tx1"/>
                          </a:solidFill>
                          <a:latin typeface="HGP創英角ﾎﾟｯﾌﾟ体" pitchFamily="50" charset="-128"/>
                          <a:ea typeface="HGP創英角ﾎﾟｯﾌﾟ体" pitchFamily="50" charset="-128"/>
                          <a:cs typeface="+mn-cs"/>
                        </a:rPr>
                        <a:t>災害ゼロの安全職場！トップの決意・現場の実行</a:t>
                      </a:r>
                      <a:r>
                        <a:rPr kumimoji="1" lang="en-US" altLang="ja-JP" sz="2400" kern="1200" dirty="0">
                          <a:solidFill>
                            <a:schemeClr val="tx1"/>
                          </a:solidFill>
                          <a:latin typeface="HGP創英角ﾎﾟｯﾌﾟ体" pitchFamily="50" charset="-128"/>
                          <a:ea typeface="HGP創英角ﾎﾟｯﾌﾟ体" pitchFamily="50" charset="-128"/>
                          <a:cs typeface="+mn-cs"/>
                        </a:rPr>
                        <a:t>〟</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Franklin Gothic Book"/>
                        </a:defRPr>
                      </a:lvl1pPr>
                      <a:lvl2pPr marL="457200" algn="l" defTabSz="914400" rtl="0" eaLnBrk="1" latinLnBrk="0" hangingPunct="1">
                        <a:defRPr kumimoji="1" sz="1800" kern="1200">
                          <a:solidFill>
                            <a:schemeClr val="tx1"/>
                          </a:solidFill>
                          <a:latin typeface="Franklin Gothic Book"/>
                        </a:defRPr>
                      </a:lvl2pPr>
                      <a:lvl3pPr marL="914400" algn="l" defTabSz="914400" rtl="0" eaLnBrk="1" latinLnBrk="0" hangingPunct="1">
                        <a:defRPr kumimoji="1" sz="1800" kern="1200">
                          <a:solidFill>
                            <a:schemeClr val="tx1"/>
                          </a:solidFill>
                          <a:latin typeface="Franklin Gothic Book"/>
                        </a:defRPr>
                      </a:lvl3pPr>
                      <a:lvl4pPr marL="1371600" algn="l" defTabSz="914400" rtl="0" eaLnBrk="1" latinLnBrk="0" hangingPunct="1">
                        <a:defRPr kumimoji="1" sz="1800" kern="1200">
                          <a:solidFill>
                            <a:schemeClr val="tx1"/>
                          </a:solidFill>
                          <a:latin typeface="Franklin Gothic Book"/>
                        </a:defRPr>
                      </a:lvl4pPr>
                      <a:lvl5pPr marL="1828800" algn="l" defTabSz="914400" rtl="0" eaLnBrk="1" latinLnBrk="0" hangingPunct="1">
                        <a:defRPr kumimoji="1" sz="1800" kern="1200">
                          <a:solidFill>
                            <a:schemeClr val="tx1"/>
                          </a:solidFill>
                          <a:latin typeface="Franklin Gothic Book"/>
                        </a:defRPr>
                      </a:lvl5pPr>
                      <a:lvl6pPr marL="2286000" algn="l" defTabSz="914400" rtl="0" eaLnBrk="1" latinLnBrk="0" hangingPunct="1">
                        <a:defRPr kumimoji="1" sz="1800" kern="1200">
                          <a:solidFill>
                            <a:schemeClr val="tx1"/>
                          </a:solidFill>
                          <a:latin typeface="Franklin Gothic Book"/>
                        </a:defRPr>
                      </a:lvl6pPr>
                      <a:lvl7pPr marL="2743200" algn="l" defTabSz="914400" rtl="0" eaLnBrk="1" latinLnBrk="0" hangingPunct="1">
                        <a:defRPr kumimoji="1" sz="1800" kern="1200">
                          <a:solidFill>
                            <a:schemeClr val="tx1"/>
                          </a:solidFill>
                          <a:latin typeface="Franklin Gothic Book"/>
                        </a:defRPr>
                      </a:lvl7pPr>
                      <a:lvl8pPr marL="3200400" algn="l" defTabSz="914400" rtl="0" eaLnBrk="1" latinLnBrk="0" hangingPunct="1">
                        <a:defRPr kumimoji="1" sz="1800" kern="1200">
                          <a:solidFill>
                            <a:schemeClr val="tx1"/>
                          </a:solidFill>
                          <a:latin typeface="Franklin Gothic Book"/>
                        </a:defRPr>
                      </a:lvl8pPr>
                      <a:lvl9pPr marL="3657600" algn="l" defTabSz="914400" rtl="0" eaLnBrk="1" latinLnBrk="0" hangingPunct="1">
                        <a:defRPr kumimoji="1" sz="1800" kern="1200">
                          <a:solidFill>
                            <a:schemeClr val="tx1"/>
                          </a:solidFill>
                          <a:latin typeface="Franklin Gothic Book"/>
                        </a:defRPr>
                      </a:lvl9pPr>
                    </a:lstStyle>
                    <a:p>
                      <a:pPr marL="0" algn="l" defTabSz="914400" rtl="0" eaLnBrk="1" latinLnBrk="0" hangingPunct="1"/>
                      <a:r>
                        <a:rPr kumimoji="1" lang="ja-JP" altLang="en-US" sz="2400" kern="1200">
                          <a:solidFill>
                            <a:schemeClr val="tx1"/>
                          </a:solidFill>
                          <a:latin typeface="HGP創英角ﾎﾟｯﾌﾟ体" pitchFamily="50" charset="-128"/>
                          <a:ea typeface="HGP創英角ﾎﾟｯﾌﾟ体" pitchFamily="50" charset="-128"/>
                          <a:cs typeface="+mn-cs"/>
                        </a:rPr>
                        <a:t>第</a:t>
                      </a:r>
                      <a:r>
                        <a:rPr kumimoji="1" lang="en-US" altLang="ja-JP" sz="2400" kern="1200">
                          <a:solidFill>
                            <a:schemeClr val="tx1"/>
                          </a:solidFill>
                          <a:latin typeface="HGP創英角ﾎﾟｯﾌﾟ体" pitchFamily="50" charset="-128"/>
                          <a:ea typeface="HGP創英角ﾎﾟｯﾌﾟ体" pitchFamily="50" charset="-128"/>
                          <a:cs typeface="+mn-cs"/>
                        </a:rPr>
                        <a:t>70</a:t>
                      </a:r>
                      <a:r>
                        <a:rPr kumimoji="1" lang="ja-JP" altLang="en-US" sz="2400" kern="1200">
                          <a:solidFill>
                            <a:schemeClr val="tx1"/>
                          </a:solidFill>
                          <a:latin typeface="HGP創英角ﾎﾟｯﾌﾟ体" pitchFamily="50" charset="-128"/>
                          <a:ea typeface="HGP創英角ﾎﾟｯﾌﾟ体" pitchFamily="50" charset="-128"/>
                          <a:cs typeface="+mn-cs"/>
                        </a:rPr>
                        <a:t>回</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Franklin Gothic Book"/>
                        </a:defRPr>
                      </a:lvl1pPr>
                      <a:lvl2pPr marL="457200" algn="l" defTabSz="914400" rtl="0" eaLnBrk="1" latinLnBrk="0" hangingPunct="1">
                        <a:defRPr kumimoji="1" sz="1800" kern="1200">
                          <a:solidFill>
                            <a:schemeClr val="tx1"/>
                          </a:solidFill>
                          <a:latin typeface="Franklin Gothic Book"/>
                        </a:defRPr>
                      </a:lvl2pPr>
                      <a:lvl3pPr marL="914400" algn="l" defTabSz="914400" rtl="0" eaLnBrk="1" latinLnBrk="0" hangingPunct="1">
                        <a:defRPr kumimoji="1" sz="1800" kern="1200">
                          <a:solidFill>
                            <a:schemeClr val="tx1"/>
                          </a:solidFill>
                          <a:latin typeface="Franklin Gothic Book"/>
                        </a:defRPr>
                      </a:lvl3pPr>
                      <a:lvl4pPr marL="1371600" algn="l" defTabSz="914400" rtl="0" eaLnBrk="1" latinLnBrk="0" hangingPunct="1">
                        <a:defRPr kumimoji="1" sz="1800" kern="1200">
                          <a:solidFill>
                            <a:schemeClr val="tx1"/>
                          </a:solidFill>
                          <a:latin typeface="Franklin Gothic Book"/>
                        </a:defRPr>
                      </a:lvl4pPr>
                      <a:lvl5pPr marL="1828800" algn="l" defTabSz="914400" rtl="0" eaLnBrk="1" latinLnBrk="0" hangingPunct="1">
                        <a:defRPr kumimoji="1" sz="1800" kern="1200">
                          <a:solidFill>
                            <a:schemeClr val="tx1"/>
                          </a:solidFill>
                          <a:latin typeface="Franklin Gothic Book"/>
                        </a:defRPr>
                      </a:lvl5pPr>
                      <a:lvl6pPr marL="2286000" algn="l" defTabSz="914400" rtl="0" eaLnBrk="1" latinLnBrk="0" hangingPunct="1">
                        <a:defRPr kumimoji="1" sz="1800" kern="1200">
                          <a:solidFill>
                            <a:schemeClr val="tx1"/>
                          </a:solidFill>
                          <a:latin typeface="Franklin Gothic Book"/>
                        </a:defRPr>
                      </a:lvl6pPr>
                      <a:lvl7pPr marL="2743200" algn="l" defTabSz="914400" rtl="0" eaLnBrk="1" latinLnBrk="0" hangingPunct="1">
                        <a:defRPr kumimoji="1" sz="1800" kern="1200">
                          <a:solidFill>
                            <a:schemeClr val="tx1"/>
                          </a:solidFill>
                          <a:latin typeface="Franklin Gothic Book"/>
                        </a:defRPr>
                      </a:lvl7pPr>
                      <a:lvl8pPr marL="3200400" algn="l" defTabSz="914400" rtl="0" eaLnBrk="1" latinLnBrk="0" hangingPunct="1">
                        <a:defRPr kumimoji="1" sz="1800" kern="1200">
                          <a:solidFill>
                            <a:schemeClr val="tx1"/>
                          </a:solidFill>
                          <a:latin typeface="Franklin Gothic Book"/>
                        </a:defRPr>
                      </a:lvl8pPr>
                      <a:lvl9pPr marL="3657600" algn="l" defTabSz="914400" rtl="0" eaLnBrk="1" latinLnBrk="0" hangingPunct="1">
                        <a:defRPr kumimoji="1" sz="1800" kern="1200">
                          <a:solidFill>
                            <a:schemeClr val="tx1"/>
                          </a:solidFill>
                          <a:latin typeface="Franklin Gothic Book"/>
                        </a:defRPr>
                      </a:lvl9pPr>
                    </a:lstStyle>
                    <a:p>
                      <a:pPr marL="0" algn="l" defTabSz="914400" rtl="0" eaLnBrk="1" latinLnBrk="0" hangingPunct="1"/>
                      <a:r>
                        <a:rPr kumimoji="1" lang="ja-JP" altLang="en-US" sz="2400" kern="1200">
                          <a:solidFill>
                            <a:schemeClr val="tx1"/>
                          </a:solidFill>
                          <a:latin typeface="HGP創英角ﾎﾟｯﾌﾟ体" pitchFamily="50" charset="-128"/>
                          <a:ea typeface="HGP創英角ﾎﾟｯﾌﾟ体" pitchFamily="50" charset="-128"/>
                          <a:cs typeface="+mn-cs"/>
                        </a:rPr>
                        <a:t>平成</a:t>
                      </a:r>
                      <a:r>
                        <a:rPr kumimoji="1" lang="en-US" altLang="ja-JP" sz="2400" kern="1200">
                          <a:solidFill>
                            <a:schemeClr val="tx1"/>
                          </a:solidFill>
                          <a:latin typeface="HGP創英角ﾎﾟｯﾌﾟ体" pitchFamily="50" charset="-128"/>
                          <a:ea typeface="HGP創英角ﾎﾟｯﾌﾟ体" pitchFamily="50" charset="-128"/>
                          <a:cs typeface="+mn-cs"/>
                        </a:rPr>
                        <a:t>9</a:t>
                      </a:r>
                      <a:r>
                        <a:rPr kumimoji="1" lang="ja-JP" altLang="en-US" sz="2400" kern="1200">
                          <a:solidFill>
                            <a:schemeClr val="tx1"/>
                          </a:solidFill>
                          <a:latin typeface="HGP創英角ﾎﾟｯﾌﾟ体" pitchFamily="50" charset="-128"/>
                          <a:ea typeface="HGP創英角ﾎﾟｯﾌﾟ体" pitchFamily="50" charset="-128"/>
                          <a:cs typeface="+mn-cs"/>
                        </a:rPr>
                        <a:t>年度</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Franklin Gothic Book"/>
                        </a:defRPr>
                      </a:lvl1pPr>
                      <a:lvl2pPr marL="457200" algn="l" defTabSz="914400" rtl="0" eaLnBrk="1" latinLnBrk="0" hangingPunct="1">
                        <a:defRPr kumimoji="1" sz="1800" kern="1200">
                          <a:solidFill>
                            <a:schemeClr val="tx1"/>
                          </a:solidFill>
                          <a:latin typeface="Franklin Gothic Book"/>
                        </a:defRPr>
                      </a:lvl2pPr>
                      <a:lvl3pPr marL="914400" algn="l" defTabSz="914400" rtl="0" eaLnBrk="1" latinLnBrk="0" hangingPunct="1">
                        <a:defRPr kumimoji="1" sz="1800" kern="1200">
                          <a:solidFill>
                            <a:schemeClr val="tx1"/>
                          </a:solidFill>
                          <a:latin typeface="Franklin Gothic Book"/>
                        </a:defRPr>
                      </a:lvl3pPr>
                      <a:lvl4pPr marL="1371600" algn="l" defTabSz="914400" rtl="0" eaLnBrk="1" latinLnBrk="0" hangingPunct="1">
                        <a:defRPr kumimoji="1" sz="1800" kern="1200">
                          <a:solidFill>
                            <a:schemeClr val="tx1"/>
                          </a:solidFill>
                          <a:latin typeface="Franklin Gothic Book"/>
                        </a:defRPr>
                      </a:lvl4pPr>
                      <a:lvl5pPr marL="1828800" algn="l" defTabSz="914400" rtl="0" eaLnBrk="1" latinLnBrk="0" hangingPunct="1">
                        <a:defRPr kumimoji="1" sz="1800" kern="1200">
                          <a:solidFill>
                            <a:schemeClr val="tx1"/>
                          </a:solidFill>
                          <a:latin typeface="Franklin Gothic Book"/>
                        </a:defRPr>
                      </a:lvl5pPr>
                      <a:lvl6pPr marL="2286000" algn="l" defTabSz="914400" rtl="0" eaLnBrk="1" latinLnBrk="0" hangingPunct="1">
                        <a:defRPr kumimoji="1" sz="1800" kern="1200">
                          <a:solidFill>
                            <a:schemeClr val="tx1"/>
                          </a:solidFill>
                          <a:latin typeface="Franklin Gothic Book"/>
                        </a:defRPr>
                      </a:lvl6pPr>
                      <a:lvl7pPr marL="2743200" algn="l" defTabSz="914400" rtl="0" eaLnBrk="1" latinLnBrk="0" hangingPunct="1">
                        <a:defRPr kumimoji="1" sz="1800" kern="1200">
                          <a:solidFill>
                            <a:schemeClr val="tx1"/>
                          </a:solidFill>
                          <a:latin typeface="Franklin Gothic Book"/>
                        </a:defRPr>
                      </a:lvl7pPr>
                      <a:lvl8pPr marL="3200400" algn="l" defTabSz="914400" rtl="0" eaLnBrk="1" latinLnBrk="0" hangingPunct="1">
                        <a:defRPr kumimoji="1" sz="1800" kern="1200">
                          <a:solidFill>
                            <a:schemeClr val="tx1"/>
                          </a:solidFill>
                          <a:latin typeface="Franklin Gothic Book"/>
                        </a:defRPr>
                      </a:lvl8pPr>
                      <a:lvl9pPr marL="3657600" algn="l" defTabSz="914400" rtl="0" eaLnBrk="1" latinLnBrk="0" hangingPunct="1">
                        <a:defRPr kumimoji="1" sz="1800" kern="1200">
                          <a:solidFill>
                            <a:schemeClr val="tx1"/>
                          </a:solidFill>
                          <a:latin typeface="Franklin Gothic Book"/>
                        </a:defRPr>
                      </a:lvl9pPr>
                    </a:lstStyle>
                    <a:p>
                      <a:pPr marL="0" algn="l" defTabSz="914400" rtl="0" eaLnBrk="1" latinLnBrk="0" hangingPunct="1"/>
                      <a:r>
                        <a:rPr kumimoji="1" lang="ja-JP" altLang="en-US" sz="2400" kern="1200" dirty="0">
                          <a:solidFill>
                            <a:schemeClr val="tx1"/>
                          </a:solidFill>
                          <a:latin typeface="HGP創英角ﾎﾟｯﾌﾟ体" pitchFamily="50" charset="-128"/>
                          <a:ea typeface="HGP創英角ﾎﾟｯﾌﾟ体" pitchFamily="50" charset="-128"/>
                          <a:cs typeface="+mn-cs"/>
                        </a:rPr>
                        <a:t>安全はトップの決意とあなたの努力　</a:t>
                      </a:r>
                      <a:r>
                        <a:rPr kumimoji="1" lang="ja-JP" altLang="en-US" sz="2400" kern="1200" dirty="0" err="1">
                          <a:solidFill>
                            <a:schemeClr val="tx1"/>
                          </a:solidFill>
                          <a:latin typeface="HGP創英角ﾎﾟｯﾌﾟ体" pitchFamily="50" charset="-128"/>
                          <a:ea typeface="HGP創英角ﾎﾟｯﾌﾟ体" pitchFamily="50" charset="-128"/>
                          <a:cs typeface="+mn-cs"/>
                        </a:rPr>
                        <a:t>めざ</a:t>
                      </a:r>
                      <a:r>
                        <a:rPr kumimoji="1" lang="ja-JP" altLang="en-US" sz="2400" kern="1200" dirty="0">
                          <a:solidFill>
                            <a:schemeClr val="tx1"/>
                          </a:solidFill>
                          <a:latin typeface="HGP創英角ﾎﾟｯﾌﾟ体" pitchFamily="50" charset="-128"/>
                          <a:ea typeface="HGP創英角ﾎﾟｯﾌﾟ体" pitchFamily="50" charset="-128"/>
                          <a:cs typeface="+mn-cs"/>
                        </a:rPr>
                        <a:t>そう災害ゼロの明るい職場！</a:t>
                      </a:r>
                    </a:p>
                  </a:txBody>
                  <a:tcPr marL="0" marR="0" marT="0" marB="0"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mc:AlternateContent xmlns:mc="http://schemas.openxmlformats.org/markup-compatibility/2006" xmlns:p14="http://schemas.microsoft.com/office/powerpoint/2010/main">
        <mc:Choice Requires="p14">
          <p:contentPart p14:bwMode="auto" r:id="rId2">
            <p14:nvContentPartPr>
              <p14:cNvPr id="3" name="インク 2">
                <a:extLst>
                  <a:ext uri="{FF2B5EF4-FFF2-40B4-BE49-F238E27FC236}">
                    <a16:creationId xmlns:a16="http://schemas.microsoft.com/office/drawing/2014/main" id="{2C2712E0-38C1-4636-81DA-3601007773E5}"/>
                  </a:ext>
                </a:extLst>
              </p14:cNvPr>
              <p14:cNvContentPartPr/>
              <p14:nvPr/>
            </p14:nvContentPartPr>
            <p14:xfrm>
              <a:off x="1661040" y="1464480"/>
              <a:ext cx="1098720" cy="89640"/>
            </p14:xfrm>
          </p:contentPart>
        </mc:Choice>
        <mc:Fallback xmlns="">
          <p:pic>
            <p:nvPicPr>
              <p:cNvPr id="3" name="インク 2">
                <a:extLst>
                  <a:ext uri="{FF2B5EF4-FFF2-40B4-BE49-F238E27FC236}">
                    <a16:creationId xmlns:a16="http://schemas.microsoft.com/office/drawing/2014/main" id="{2C2712E0-38C1-4636-81DA-3601007773E5}"/>
                  </a:ext>
                </a:extLst>
              </p:cNvPr>
              <p:cNvPicPr/>
              <p:nvPr/>
            </p:nvPicPr>
            <p:blipFill>
              <a:blip r:embed="rId3"/>
              <a:stretch>
                <a:fillRect/>
              </a:stretch>
            </p:blipFill>
            <p:spPr>
              <a:xfrm>
                <a:off x="1645200" y="1401120"/>
                <a:ext cx="1130040" cy="21636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4" name="インク 3">
                <a:extLst>
                  <a:ext uri="{FF2B5EF4-FFF2-40B4-BE49-F238E27FC236}">
                    <a16:creationId xmlns:a16="http://schemas.microsoft.com/office/drawing/2014/main" id="{5C7CBE44-6F26-402D-A424-C28CE6E8B02A}"/>
                  </a:ext>
                </a:extLst>
              </p14:cNvPr>
              <p14:cNvContentPartPr/>
              <p14:nvPr/>
            </p14:nvContentPartPr>
            <p14:xfrm>
              <a:off x="3241440" y="4714920"/>
              <a:ext cx="1215000" cy="71640"/>
            </p14:xfrm>
          </p:contentPart>
        </mc:Choice>
        <mc:Fallback xmlns="">
          <p:pic>
            <p:nvPicPr>
              <p:cNvPr id="4" name="インク 3">
                <a:extLst>
                  <a:ext uri="{FF2B5EF4-FFF2-40B4-BE49-F238E27FC236}">
                    <a16:creationId xmlns:a16="http://schemas.microsoft.com/office/drawing/2014/main" id="{5C7CBE44-6F26-402D-A424-C28CE6E8B02A}"/>
                  </a:ext>
                </a:extLst>
              </p:cNvPr>
              <p:cNvPicPr/>
              <p:nvPr/>
            </p:nvPicPr>
            <p:blipFill>
              <a:blip r:embed="rId5"/>
              <a:stretch>
                <a:fillRect/>
              </a:stretch>
            </p:blipFill>
            <p:spPr>
              <a:xfrm>
                <a:off x="3225600" y="4651560"/>
                <a:ext cx="1246320" cy="19836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5" name="インク 4">
                <a:extLst>
                  <a:ext uri="{FF2B5EF4-FFF2-40B4-BE49-F238E27FC236}">
                    <a16:creationId xmlns:a16="http://schemas.microsoft.com/office/drawing/2014/main" id="{272108F5-CCF8-46E8-9D9E-AFDCC77D2DC9}"/>
                  </a:ext>
                </a:extLst>
              </p14:cNvPr>
              <p14:cNvContentPartPr/>
              <p14:nvPr/>
            </p14:nvContentPartPr>
            <p14:xfrm>
              <a:off x="1875240" y="5786280"/>
              <a:ext cx="1063080" cy="72000"/>
            </p14:xfrm>
          </p:contentPart>
        </mc:Choice>
        <mc:Fallback xmlns="">
          <p:pic>
            <p:nvPicPr>
              <p:cNvPr id="5" name="インク 4">
                <a:extLst>
                  <a:ext uri="{FF2B5EF4-FFF2-40B4-BE49-F238E27FC236}">
                    <a16:creationId xmlns:a16="http://schemas.microsoft.com/office/drawing/2014/main" id="{272108F5-CCF8-46E8-9D9E-AFDCC77D2DC9}"/>
                  </a:ext>
                </a:extLst>
              </p:cNvPr>
              <p:cNvPicPr/>
              <p:nvPr/>
            </p:nvPicPr>
            <p:blipFill>
              <a:blip r:embed="rId7"/>
              <a:stretch>
                <a:fillRect/>
              </a:stretch>
            </p:blipFill>
            <p:spPr>
              <a:xfrm>
                <a:off x="1859400" y="5722920"/>
                <a:ext cx="1094400" cy="19872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7" name="インク 6">
                <a:extLst>
                  <a:ext uri="{FF2B5EF4-FFF2-40B4-BE49-F238E27FC236}">
                    <a16:creationId xmlns:a16="http://schemas.microsoft.com/office/drawing/2014/main" id="{41C6530C-B1BC-47C1-ADA8-905CBDEF62FA}"/>
                  </a:ext>
                </a:extLst>
              </p14:cNvPr>
              <p14:cNvContentPartPr/>
              <p14:nvPr/>
            </p14:nvContentPartPr>
            <p14:xfrm>
              <a:off x="6652800" y="1839600"/>
              <a:ext cx="1054080" cy="143280"/>
            </p14:xfrm>
          </p:contentPart>
        </mc:Choice>
        <mc:Fallback xmlns="">
          <p:pic>
            <p:nvPicPr>
              <p:cNvPr id="7" name="インク 6">
                <a:extLst>
                  <a:ext uri="{FF2B5EF4-FFF2-40B4-BE49-F238E27FC236}">
                    <a16:creationId xmlns:a16="http://schemas.microsoft.com/office/drawing/2014/main" id="{41C6530C-B1BC-47C1-ADA8-905CBDEF62FA}"/>
                  </a:ext>
                </a:extLst>
              </p:cNvPr>
              <p:cNvPicPr/>
              <p:nvPr/>
            </p:nvPicPr>
            <p:blipFill>
              <a:blip r:embed="rId9"/>
              <a:stretch>
                <a:fillRect/>
              </a:stretch>
            </p:blipFill>
            <p:spPr>
              <a:xfrm>
                <a:off x="6636960" y="1776240"/>
                <a:ext cx="1085400" cy="2700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8" name="インク 7">
                <a:extLst>
                  <a:ext uri="{FF2B5EF4-FFF2-40B4-BE49-F238E27FC236}">
                    <a16:creationId xmlns:a16="http://schemas.microsoft.com/office/drawing/2014/main" id="{45617DCA-BC5B-4386-BF7D-C2A1CBD09300}"/>
                  </a:ext>
                </a:extLst>
              </p14:cNvPr>
              <p14:cNvContentPartPr/>
              <p14:nvPr/>
            </p14:nvContentPartPr>
            <p14:xfrm>
              <a:off x="7491960" y="2910960"/>
              <a:ext cx="1116720" cy="152280"/>
            </p14:xfrm>
          </p:contentPart>
        </mc:Choice>
        <mc:Fallback xmlns="">
          <p:pic>
            <p:nvPicPr>
              <p:cNvPr id="8" name="インク 7">
                <a:extLst>
                  <a:ext uri="{FF2B5EF4-FFF2-40B4-BE49-F238E27FC236}">
                    <a16:creationId xmlns:a16="http://schemas.microsoft.com/office/drawing/2014/main" id="{45617DCA-BC5B-4386-BF7D-C2A1CBD09300}"/>
                  </a:ext>
                </a:extLst>
              </p:cNvPr>
              <p:cNvPicPr/>
              <p:nvPr/>
            </p:nvPicPr>
            <p:blipFill>
              <a:blip r:embed="rId11"/>
              <a:stretch>
                <a:fillRect/>
              </a:stretch>
            </p:blipFill>
            <p:spPr>
              <a:xfrm>
                <a:off x="7476120" y="2847600"/>
                <a:ext cx="1148040" cy="27900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9" name="インク 8">
                <a:extLst>
                  <a:ext uri="{FF2B5EF4-FFF2-40B4-BE49-F238E27FC236}">
                    <a16:creationId xmlns:a16="http://schemas.microsoft.com/office/drawing/2014/main" id="{65087604-36DE-49D7-8BF9-9D54F9F837A2}"/>
                  </a:ext>
                </a:extLst>
              </p14:cNvPr>
              <p14:cNvContentPartPr/>
              <p14:nvPr/>
            </p14:nvContentPartPr>
            <p14:xfrm>
              <a:off x="6090120" y="5063040"/>
              <a:ext cx="1063080" cy="72000"/>
            </p14:xfrm>
          </p:contentPart>
        </mc:Choice>
        <mc:Fallback xmlns="">
          <p:pic>
            <p:nvPicPr>
              <p:cNvPr id="9" name="インク 8">
                <a:extLst>
                  <a:ext uri="{FF2B5EF4-FFF2-40B4-BE49-F238E27FC236}">
                    <a16:creationId xmlns:a16="http://schemas.microsoft.com/office/drawing/2014/main" id="{65087604-36DE-49D7-8BF9-9D54F9F837A2}"/>
                  </a:ext>
                </a:extLst>
              </p:cNvPr>
              <p:cNvPicPr/>
              <p:nvPr/>
            </p:nvPicPr>
            <p:blipFill>
              <a:blip r:embed="rId13"/>
              <a:stretch>
                <a:fillRect/>
              </a:stretch>
            </p:blipFill>
            <p:spPr>
              <a:xfrm>
                <a:off x="6074280" y="4999680"/>
                <a:ext cx="1094400" cy="19872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0" name="インク 9">
                <a:extLst>
                  <a:ext uri="{FF2B5EF4-FFF2-40B4-BE49-F238E27FC236}">
                    <a16:creationId xmlns:a16="http://schemas.microsoft.com/office/drawing/2014/main" id="{F420FCC2-4615-44B6-8786-DB2D0FE07820}"/>
                  </a:ext>
                </a:extLst>
              </p14:cNvPr>
              <p14:cNvContentPartPr/>
              <p14:nvPr/>
            </p14:nvContentPartPr>
            <p14:xfrm>
              <a:off x="6233040" y="5214960"/>
              <a:ext cx="857520" cy="18360"/>
            </p14:xfrm>
          </p:contentPart>
        </mc:Choice>
        <mc:Fallback xmlns="">
          <p:pic>
            <p:nvPicPr>
              <p:cNvPr id="10" name="インク 9">
                <a:extLst>
                  <a:ext uri="{FF2B5EF4-FFF2-40B4-BE49-F238E27FC236}">
                    <a16:creationId xmlns:a16="http://schemas.microsoft.com/office/drawing/2014/main" id="{F420FCC2-4615-44B6-8786-DB2D0FE07820}"/>
                  </a:ext>
                </a:extLst>
              </p:cNvPr>
              <p:cNvPicPr/>
              <p:nvPr/>
            </p:nvPicPr>
            <p:blipFill>
              <a:blip r:embed="rId15"/>
              <a:stretch>
                <a:fillRect/>
              </a:stretch>
            </p:blipFill>
            <p:spPr>
              <a:xfrm>
                <a:off x="6217200" y="5151600"/>
                <a:ext cx="888840" cy="14508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1" name="インク 10">
                <a:extLst>
                  <a:ext uri="{FF2B5EF4-FFF2-40B4-BE49-F238E27FC236}">
                    <a16:creationId xmlns:a16="http://schemas.microsoft.com/office/drawing/2014/main" id="{75FE33B4-4341-4300-90D0-C7148A64AC52}"/>
                  </a:ext>
                </a:extLst>
              </p14:cNvPr>
              <p14:cNvContentPartPr/>
              <p14:nvPr/>
            </p14:nvContentPartPr>
            <p14:xfrm>
              <a:off x="6215040" y="5205960"/>
              <a:ext cx="360" cy="360"/>
            </p14:xfrm>
          </p:contentPart>
        </mc:Choice>
        <mc:Fallback xmlns="">
          <p:pic>
            <p:nvPicPr>
              <p:cNvPr id="11" name="インク 10">
                <a:extLst>
                  <a:ext uri="{FF2B5EF4-FFF2-40B4-BE49-F238E27FC236}">
                    <a16:creationId xmlns:a16="http://schemas.microsoft.com/office/drawing/2014/main" id="{75FE33B4-4341-4300-90D0-C7148A64AC52}"/>
                  </a:ext>
                </a:extLst>
              </p:cNvPr>
              <p:cNvPicPr/>
              <p:nvPr/>
            </p:nvPicPr>
            <p:blipFill>
              <a:blip r:embed="rId17"/>
              <a:stretch>
                <a:fillRect/>
              </a:stretch>
            </p:blipFill>
            <p:spPr>
              <a:xfrm>
                <a:off x="6199200" y="5142600"/>
                <a:ext cx="31680" cy="12708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2" name="インク 11">
                <a:extLst>
                  <a:ext uri="{FF2B5EF4-FFF2-40B4-BE49-F238E27FC236}">
                    <a16:creationId xmlns:a16="http://schemas.microsoft.com/office/drawing/2014/main" id="{F3647D36-7930-4316-BB83-D2F88B5FD8DD}"/>
                  </a:ext>
                </a:extLst>
              </p14:cNvPr>
              <p14:cNvContentPartPr/>
              <p14:nvPr/>
            </p14:nvContentPartPr>
            <p14:xfrm>
              <a:off x="8849520" y="6116760"/>
              <a:ext cx="250200" cy="72000"/>
            </p14:xfrm>
          </p:contentPart>
        </mc:Choice>
        <mc:Fallback xmlns="">
          <p:pic>
            <p:nvPicPr>
              <p:cNvPr id="12" name="インク 11">
                <a:extLst>
                  <a:ext uri="{FF2B5EF4-FFF2-40B4-BE49-F238E27FC236}">
                    <a16:creationId xmlns:a16="http://schemas.microsoft.com/office/drawing/2014/main" id="{F3647D36-7930-4316-BB83-D2F88B5FD8DD}"/>
                  </a:ext>
                </a:extLst>
              </p:cNvPr>
              <p:cNvPicPr/>
              <p:nvPr/>
            </p:nvPicPr>
            <p:blipFill>
              <a:blip r:embed="rId19"/>
              <a:stretch>
                <a:fillRect/>
              </a:stretch>
            </p:blipFill>
            <p:spPr>
              <a:xfrm>
                <a:off x="8833680" y="6053400"/>
                <a:ext cx="281520" cy="19872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13" name="インク 12">
                <a:extLst>
                  <a:ext uri="{FF2B5EF4-FFF2-40B4-BE49-F238E27FC236}">
                    <a16:creationId xmlns:a16="http://schemas.microsoft.com/office/drawing/2014/main" id="{948510DF-9312-41FE-BDE2-39B7BF45FCBD}"/>
                  </a:ext>
                </a:extLst>
              </p14:cNvPr>
              <p14:cNvContentPartPr/>
              <p14:nvPr/>
            </p14:nvContentPartPr>
            <p14:xfrm>
              <a:off x="6063480" y="6509880"/>
              <a:ext cx="812880" cy="98280"/>
            </p14:xfrm>
          </p:contentPart>
        </mc:Choice>
        <mc:Fallback xmlns="">
          <p:pic>
            <p:nvPicPr>
              <p:cNvPr id="13" name="インク 12">
                <a:extLst>
                  <a:ext uri="{FF2B5EF4-FFF2-40B4-BE49-F238E27FC236}">
                    <a16:creationId xmlns:a16="http://schemas.microsoft.com/office/drawing/2014/main" id="{948510DF-9312-41FE-BDE2-39B7BF45FCBD}"/>
                  </a:ext>
                </a:extLst>
              </p:cNvPr>
              <p:cNvPicPr/>
              <p:nvPr/>
            </p:nvPicPr>
            <p:blipFill>
              <a:blip r:embed="rId21"/>
              <a:stretch>
                <a:fillRect/>
              </a:stretch>
            </p:blipFill>
            <p:spPr>
              <a:xfrm>
                <a:off x="6047640" y="6446520"/>
                <a:ext cx="844200" cy="22500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14" name="インク 13">
                <a:extLst>
                  <a:ext uri="{FF2B5EF4-FFF2-40B4-BE49-F238E27FC236}">
                    <a16:creationId xmlns:a16="http://schemas.microsoft.com/office/drawing/2014/main" id="{D057418F-88DA-4001-98C5-594AEB6425CD}"/>
                  </a:ext>
                </a:extLst>
              </p14:cNvPr>
              <p14:cNvContentPartPr/>
              <p14:nvPr/>
            </p14:nvContentPartPr>
            <p14:xfrm>
              <a:off x="7009920" y="5741640"/>
              <a:ext cx="1518480" cy="81000"/>
            </p14:xfrm>
          </p:contentPart>
        </mc:Choice>
        <mc:Fallback xmlns="">
          <p:pic>
            <p:nvPicPr>
              <p:cNvPr id="14" name="インク 13">
                <a:extLst>
                  <a:ext uri="{FF2B5EF4-FFF2-40B4-BE49-F238E27FC236}">
                    <a16:creationId xmlns:a16="http://schemas.microsoft.com/office/drawing/2014/main" id="{D057418F-88DA-4001-98C5-594AEB6425CD}"/>
                  </a:ext>
                </a:extLst>
              </p:cNvPr>
              <p:cNvPicPr/>
              <p:nvPr/>
            </p:nvPicPr>
            <p:blipFill>
              <a:blip r:embed="rId23"/>
              <a:stretch>
                <a:fillRect/>
              </a:stretch>
            </p:blipFill>
            <p:spPr>
              <a:xfrm>
                <a:off x="6994080" y="5678280"/>
                <a:ext cx="1549800" cy="20772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15" name="インク 14">
                <a:extLst>
                  <a:ext uri="{FF2B5EF4-FFF2-40B4-BE49-F238E27FC236}">
                    <a16:creationId xmlns:a16="http://schemas.microsoft.com/office/drawing/2014/main" id="{844B208D-B38E-47F2-BDBD-1D578FAB1926}"/>
                  </a:ext>
                </a:extLst>
              </p14:cNvPr>
              <p14:cNvContentPartPr/>
              <p14:nvPr/>
            </p14:nvContentPartPr>
            <p14:xfrm>
              <a:off x="5831280" y="3250440"/>
              <a:ext cx="1732680" cy="205560"/>
            </p14:xfrm>
          </p:contentPart>
        </mc:Choice>
        <mc:Fallback xmlns="">
          <p:pic>
            <p:nvPicPr>
              <p:cNvPr id="15" name="インク 14">
                <a:extLst>
                  <a:ext uri="{FF2B5EF4-FFF2-40B4-BE49-F238E27FC236}">
                    <a16:creationId xmlns:a16="http://schemas.microsoft.com/office/drawing/2014/main" id="{844B208D-B38E-47F2-BDBD-1D578FAB1926}"/>
                  </a:ext>
                </a:extLst>
              </p:cNvPr>
              <p:cNvPicPr/>
              <p:nvPr/>
            </p:nvPicPr>
            <p:blipFill>
              <a:blip r:embed="rId25"/>
              <a:stretch>
                <a:fillRect/>
              </a:stretch>
            </p:blipFill>
            <p:spPr>
              <a:xfrm>
                <a:off x="5815440" y="3187080"/>
                <a:ext cx="1764000" cy="33228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16" name="インク 15">
                <a:extLst>
                  <a:ext uri="{FF2B5EF4-FFF2-40B4-BE49-F238E27FC236}">
                    <a16:creationId xmlns:a16="http://schemas.microsoft.com/office/drawing/2014/main" id="{A45BC933-526A-46A1-8A39-38D972F22EA1}"/>
                  </a:ext>
                </a:extLst>
              </p14:cNvPr>
              <p14:cNvContentPartPr/>
              <p14:nvPr/>
            </p14:nvContentPartPr>
            <p14:xfrm>
              <a:off x="2277360" y="6107760"/>
              <a:ext cx="1589760" cy="152280"/>
            </p14:xfrm>
          </p:contentPart>
        </mc:Choice>
        <mc:Fallback xmlns="">
          <p:pic>
            <p:nvPicPr>
              <p:cNvPr id="16" name="インク 15">
                <a:extLst>
                  <a:ext uri="{FF2B5EF4-FFF2-40B4-BE49-F238E27FC236}">
                    <a16:creationId xmlns:a16="http://schemas.microsoft.com/office/drawing/2014/main" id="{A45BC933-526A-46A1-8A39-38D972F22EA1}"/>
                  </a:ext>
                </a:extLst>
              </p:cNvPr>
              <p:cNvPicPr/>
              <p:nvPr/>
            </p:nvPicPr>
            <p:blipFill>
              <a:blip r:embed="rId27"/>
              <a:stretch>
                <a:fillRect/>
              </a:stretch>
            </p:blipFill>
            <p:spPr>
              <a:xfrm>
                <a:off x="2261520" y="6044400"/>
                <a:ext cx="1621080" cy="279000"/>
              </a:xfrm>
              <a:prstGeom prst="rect">
                <a:avLst/>
              </a:prstGeom>
            </p:spPr>
          </p:pic>
        </mc:Fallback>
      </mc:AlternateContent>
    </p:spTree>
    <p:extLst>
      <p:ext uri="{BB962C8B-B14F-4D97-AF65-F5344CB8AC3E}">
        <p14:creationId xmlns:p14="http://schemas.microsoft.com/office/powerpoint/2010/main" val="3345020976"/>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7957D4F-41CA-4283-A862-B0486120970C}"/>
              </a:ext>
            </a:extLst>
          </p:cNvPr>
          <p:cNvSpPr>
            <a:spLocks noGrp="1"/>
          </p:cNvSpPr>
          <p:nvPr>
            <p:ph type="title"/>
          </p:nvPr>
        </p:nvSpPr>
        <p:spPr>
          <a:xfrm>
            <a:off x="0" y="0"/>
            <a:ext cx="9144000" cy="820616"/>
          </a:xfrm>
          <a:solidFill>
            <a:srgbClr val="92D050">
              <a:alpha val="49000"/>
            </a:srgbClr>
          </a:solidFill>
        </p:spPr>
        <p:txBody>
          <a:bodyPr vert="horz" lIns="91440" tIns="45720" rIns="91440" bIns="45720" rtlCol="0" anchor="ctr">
            <a:normAutofit fontScale="90000"/>
          </a:bodyPr>
          <a:lstStyle/>
          <a:p>
            <a:pPr algn="ctr"/>
            <a:r>
              <a:rPr lang="ja-JP" altLang="en-US" sz="2700" b="1" dirty="0"/>
              <a:t>産業安全衛生活動百年の軌跡（安全運動の発展）</a:t>
            </a:r>
            <a:br>
              <a:rPr lang="en-US" altLang="ja-JP" sz="3300" b="1" dirty="0"/>
            </a:br>
            <a:r>
              <a:rPr lang="ja-JP" altLang="en-US" sz="3600" b="1" dirty="0"/>
              <a:t>過労死問題</a:t>
            </a:r>
            <a:endParaRPr lang="ja-JP" altLang="en-US" sz="3300" b="1" dirty="0"/>
          </a:p>
        </p:txBody>
      </p:sp>
      <p:pic>
        <p:nvPicPr>
          <p:cNvPr id="6" name="図 5">
            <a:extLst>
              <a:ext uri="{FF2B5EF4-FFF2-40B4-BE49-F238E27FC236}">
                <a16:creationId xmlns:a16="http://schemas.microsoft.com/office/drawing/2014/main" id="{A10ED7AE-FD29-407C-B1A4-BC055908698A}"/>
              </a:ext>
            </a:extLst>
          </p:cNvPr>
          <p:cNvPicPr>
            <a:picLocks noChangeAspect="1"/>
          </p:cNvPicPr>
          <p:nvPr/>
        </p:nvPicPr>
        <p:blipFill>
          <a:blip r:embed="rId2"/>
          <a:stretch>
            <a:fillRect/>
          </a:stretch>
        </p:blipFill>
        <p:spPr>
          <a:xfrm>
            <a:off x="0" y="1000418"/>
            <a:ext cx="9144000" cy="3468844"/>
          </a:xfrm>
          <a:prstGeom prst="rect">
            <a:avLst/>
          </a:prstGeom>
        </p:spPr>
      </p:pic>
      <p:sp>
        <p:nvSpPr>
          <p:cNvPr id="12" name="テキスト ボックス 11">
            <a:extLst>
              <a:ext uri="{FF2B5EF4-FFF2-40B4-BE49-F238E27FC236}">
                <a16:creationId xmlns:a16="http://schemas.microsoft.com/office/drawing/2014/main" id="{4AC814F9-D390-4E2F-A08F-614B4E10A119}"/>
              </a:ext>
            </a:extLst>
          </p:cNvPr>
          <p:cNvSpPr txBox="1"/>
          <p:nvPr/>
        </p:nvSpPr>
        <p:spPr>
          <a:xfrm>
            <a:off x="0" y="4649064"/>
            <a:ext cx="9144000" cy="1815882"/>
          </a:xfrm>
          <a:prstGeom prst="rect">
            <a:avLst/>
          </a:prstGeom>
          <a:noFill/>
        </p:spPr>
        <p:txBody>
          <a:bodyPr wrap="square">
            <a:spAutoFit/>
          </a:bodyPr>
          <a:lstStyle/>
          <a:p>
            <a:r>
              <a:rPr lang="ja-JP" altLang="en-US" sz="2800" b="1" dirty="0"/>
              <a:t>勤労者の死亡原因第</a:t>
            </a:r>
            <a:r>
              <a:rPr lang="en-US" altLang="ja-JP" sz="2800" b="1" dirty="0"/>
              <a:t>1</a:t>
            </a:r>
            <a:r>
              <a:rPr lang="ja-JP" altLang="en-US" sz="2800" b="1" dirty="0"/>
              <a:t>は自殺と癌、年齢が高くなると心疾患と脳血管疾患が浮上し、労働者の健康確保対策としてメンタルヘルスと受動喫煙防止対策、癌原性化学物質規制、過重労働対策、メタボリックシンドローム対策</a:t>
            </a:r>
          </a:p>
        </p:txBody>
      </p:sp>
      <mc:AlternateContent xmlns:mc="http://schemas.openxmlformats.org/markup-compatibility/2006" xmlns:p14="http://schemas.microsoft.com/office/powerpoint/2010/main">
        <mc:Choice Requires="p14">
          <p:contentPart p14:bwMode="auto" r:id="rId3">
            <p14:nvContentPartPr>
              <p14:cNvPr id="3" name="インク 2">
                <a:extLst>
                  <a:ext uri="{FF2B5EF4-FFF2-40B4-BE49-F238E27FC236}">
                    <a16:creationId xmlns:a16="http://schemas.microsoft.com/office/drawing/2014/main" id="{B7355B21-12FB-4D99-9441-B89282A57C1F}"/>
                  </a:ext>
                </a:extLst>
              </p14:cNvPr>
              <p14:cNvContentPartPr/>
              <p14:nvPr/>
            </p14:nvContentPartPr>
            <p14:xfrm>
              <a:off x="3893400" y="4866840"/>
              <a:ext cx="1321920" cy="134280"/>
            </p14:xfrm>
          </p:contentPart>
        </mc:Choice>
        <mc:Fallback xmlns="">
          <p:pic>
            <p:nvPicPr>
              <p:cNvPr id="3" name="インク 2">
                <a:extLst>
                  <a:ext uri="{FF2B5EF4-FFF2-40B4-BE49-F238E27FC236}">
                    <a16:creationId xmlns:a16="http://schemas.microsoft.com/office/drawing/2014/main" id="{B7355B21-12FB-4D99-9441-B89282A57C1F}"/>
                  </a:ext>
                </a:extLst>
              </p:cNvPr>
              <p:cNvPicPr/>
              <p:nvPr/>
            </p:nvPicPr>
            <p:blipFill>
              <a:blip r:embed="rId4"/>
              <a:stretch>
                <a:fillRect/>
              </a:stretch>
            </p:blipFill>
            <p:spPr>
              <a:xfrm>
                <a:off x="3877560" y="4803480"/>
                <a:ext cx="1353240" cy="261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4" name="インク 3">
                <a:extLst>
                  <a:ext uri="{FF2B5EF4-FFF2-40B4-BE49-F238E27FC236}">
                    <a16:creationId xmlns:a16="http://schemas.microsoft.com/office/drawing/2014/main" id="{2D70CA97-48FD-4CC7-A0DB-F38B1550BFF0}"/>
                  </a:ext>
                </a:extLst>
              </p14:cNvPr>
              <p14:cNvContentPartPr/>
              <p14:nvPr/>
            </p14:nvContentPartPr>
            <p14:xfrm>
              <a:off x="8456400" y="4884480"/>
              <a:ext cx="304200" cy="54000"/>
            </p14:xfrm>
          </p:contentPart>
        </mc:Choice>
        <mc:Fallback xmlns="">
          <p:pic>
            <p:nvPicPr>
              <p:cNvPr id="4" name="インク 3">
                <a:extLst>
                  <a:ext uri="{FF2B5EF4-FFF2-40B4-BE49-F238E27FC236}">
                    <a16:creationId xmlns:a16="http://schemas.microsoft.com/office/drawing/2014/main" id="{2D70CA97-48FD-4CC7-A0DB-F38B1550BFF0}"/>
                  </a:ext>
                </a:extLst>
              </p:cNvPr>
              <p:cNvPicPr/>
              <p:nvPr/>
            </p:nvPicPr>
            <p:blipFill>
              <a:blip r:embed="rId6"/>
              <a:stretch>
                <a:fillRect/>
              </a:stretch>
            </p:blipFill>
            <p:spPr>
              <a:xfrm>
                <a:off x="8440560" y="4821120"/>
                <a:ext cx="335520" cy="18072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5" name="インク 4">
                <a:extLst>
                  <a:ext uri="{FF2B5EF4-FFF2-40B4-BE49-F238E27FC236}">
                    <a16:creationId xmlns:a16="http://schemas.microsoft.com/office/drawing/2014/main" id="{14A9F3DA-7590-4BEA-B8FB-053C58F03D52}"/>
                  </a:ext>
                </a:extLst>
              </p14:cNvPr>
              <p14:cNvContentPartPr/>
              <p14:nvPr/>
            </p14:nvContentPartPr>
            <p14:xfrm>
              <a:off x="616320" y="5518440"/>
              <a:ext cx="360" cy="360"/>
            </p14:xfrm>
          </p:contentPart>
        </mc:Choice>
        <mc:Fallback xmlns="">
          <p:pic>
            <p:nvPicPr>
              <p:cNvPr id="5" name="インク 4">
                <a:extLst>
                  <a:ext uri="{FF2B5EF4-FFF2-40B4-BE49-F238E27FC236}">
                    <a16:creationId xmlns:a16="http://schemas.microsoft.com/office/drawing/2014/main" id="{14A9F3DA-7590-4BEA-B8FB-053C58F03D52}"/>
                  </a:ext>
                </a:extLst>
              </p:cNvPr>
              <p:cNvPicPr/>
              <p:nvPr/>
            </p:nvPicPr>
            <p:blipFill>
              <a:blip r:embed="rId8"/>
              <a:stretch>
                <a:fillRect/>
              </a:stretch>
            </p:blipFill>
            <p:spPr>
              <a:xfrm>
                <a:off x="600480" y="5455080"/>
                <a:ext cx="31680" cy="12708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7" name="インク 6">
                <a:extLst>
                  <a:ext uri="{FF2B5EF4-FFF2-40B4-BE49-F238E27FC236}">
                    <a16:creationId xmlns:a16="http://schemas.microsoft.com/office/drawing/2014/main" id="{244564E1-B676-428B-9232-1E20B8D0BF7E}"/>
                  </a:ext>
                </a:extLst>
              </p14:cNvPr>
              <p14:cNvContentPartPr/>
              <p14:nvPr/>
            </p14:nvContentPartPr>
            <p14:xfrm>
              <a:off x="27000" y="5295240"/>
              <a:ext cx="768240" cy="107640"/>
            </p14:xfrm>
          </p:contentPart>
        </mc:Choice>
        <mc:Fallback xmlns="">
          <p:pic>
            <p:nvPicPr>
              <p:cNvPr id="7" name="インク 6">
                <a:extLst>
                  <a:ext uri="{FF2B5EF4-FFF2-40B4-BE49-F238E27FC236}">
                    <a16:creationId xmlns:a16="http://schemas.microsoft.com/office/drawing/2014/main" id="{244564E1-B676-428B-9232-1E20B8D0BF7E}"/>
                  </a:ext>
                </a:extLst>
              </p:cNvPr>
              <p:cNvPicPr/>
              <p:nvPr/>
            </p:nvPicPr>
            <p:blipFill>
              <a:blip r:embed="rId10"/>
              <a:stretch>
                <a:fillRect/>
              </a:stretch>
            </p:blipFill>
            <p:spPr>
              <a:xfrm>
                <a:off x="11160" y="5231880"/>
                <a:ext cx="799560" cy="23436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8" name="インク 7">
                <a:extLst>
                  <a:ext uri="{FF2B5EF4-FFF2-40B4-BE49-F238E27FC236}">
                    <a16:creationId xmlns:a16="http://schemas.microsoft.com/office/drawing/2014/main" id="{382C5112-C042-4C9D-867A-0827AF4034F6}"/>
                  </a:ext>
                </a:extLst>
              </p14:cNvPr>
              <p14:cNvContentPartPr/>
              <p14:nvPr/>
            </p14:nvContentPartPr>
            <p14:xfrm>
              <a:off x="1232280" y="5286240"/>
              <a:ext cx="1625760" cy="72000"/>
            </p14:xfrm>
          </p:contentPart>
        </mc:Choice>
        <mc:Fallback xmlns="">
          <p:pic>
            <p:nvPicPr>
              <p:cNvPr id="8" name="インク 7">
                <a:extLst>
                  <a:ext uri="{FF2B5EF4-FFF2-40B4-BE49-F238E27FC236}">
                    <a16:creationId xmlns:a16="http://schemas.microsoft.com/office/drawing/2014/main" id="{382C5112-C042-4C9D-867A-0827AF4034F6}"/>
                  </a:ext>
                </a:extLst>
              </p:cNvPr>
              <p:cNvPicPr/>
              <p:nvPr/>
            </p:nvPicPr>
            <p:blipFill>
              <a:blip r:embed="rId12"/>
              <a:stretch>
                <a:fillRect/>
              </a:stretch>
            </p:blipFill>
            <p:spPr>
              <a:xfrm>
                <a:off x="1216440" y="5222880"/>
                <a:ext cx="1657080" cy="198720"/>
              </a:xfrm>
              <a:prstGeom prst="rect">
                <a:avLst/>
              </a:prstGeom>
            </p:spPr>
          </p:pic>
        </mc:Fallback>
      </mc:AlternateContent>
    </p:spTree>
    <p:extLst>
      <p:ext uri="{BB962C8B-B14F-4D97-AF65-F5344CB8AC3E}">
        <p14:creationId xmlns:p14="http://schemas.microsoft.com/office/powerpoint/2010/main" val="3224172289"/>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7957D4F-41CA-4283-A862-B0486120970C}"/>
              </a:ext>
            </a:extLst>
          </p:cNvPr>
          <p:cNvSpPr>
            <a:spLocks noGrp="1"/>
          </p:cNvSpPr>
          <p:nvPr>
            <p:ph type="title"/>
          </p:nvPr>
        </p:nvSpPr>
        <p:spPr>
          <a:xfrm>
            <a:off x="-1" y="0"/>
            <a:ext cx="9144001" cy="951978"/>
          </a:xfrm>
          <a:solidFill>
            <a:srgbClr val="92D050">
              <a:alpha val="39000"/>
            </a:srgbClr>
          </a:solidFill>
        </p:spPr>
        <p:txBody>
          <a:bodyPr>
            <a:normAutofit fontScale="90000"/>
          </a:bodyPr>
          <a:lstStyle/>
          <a:p>
            <a:pPr algn="ctr"/>
            <a:r>
              <a:rPr lang="ja-JP" altLang="en-US" sz="2800" b="1" dirty="0">
                <a:solidFill>
                  <a:srgbClr val="0070C0"/>
                </a:solidFill>
                <a:latin typeface="HGP明朝E" panose="02020900000000000000" pitchFamily="18" charset="-128"/>
                <a:ea typeface="HGP明朝E" panose="02020900000000000000" pitchFamily="18" charset="-128"/>
              </a:rPr>
              <a:t>　　　産業安全衛生活動百年の軌跡（安全運動の見直し）　</a:t>
            </a:r>
            <a:br>
              <a:rPr lang="en-US" altLang="ja-JP" sz="2800" b="1" dirty="0">
                <a:latin typeface="HGP明朝E" panose="02020900000000000000" pitchFamily="18" charset="-128"/>
                <a:ea typeface="HGP明朝E" panose="02020900000000000000" pitchFamily="18" charset="-128"/>
              </a:rPr>
            </a:br>
            <a:r>
              <a:rPr lang="ja-JP" altLang="en-US" sz="4000" b="1" dirty="0">
                <a:latin typeface="HGP明朝E" panose="02020900000000000000" pitchFamily="18" charset="-128"/>
                <a:ea typeface="HGP明朝E" panose="02020900000000000000" pitchFamily="18" charset="-128"/>
              </a:rPr>
              <a:t>運動見直しの時代（平成元年～</a:t>
            </a:r>
            <a:r>
              <a:rPr lang="en-US" altLang="ja-JP" sz="4000" b="1" dirty="0">
                <a:latin typeface="HGP明朝E" panose="02020900000000000000" pitchFamily="18" charset="-128"/>
                <a:ea typeface="HGP明朝E" panose="02020900000000000000" pitchFamily="18" charset="-128"/>
              </a:rPr>
              <a:t>10</a:t>
            </a:r>
            <a:r>
              <a:rPr lang="ja-JP" altLang="en-US" sz="4000" b="1" dirty="0">
                <a:latin typeface="HGP明朝E" panose="02020900000000000000" pitchFamily="18" charset="-128"/>
                <a:ea typeface="HGP明朝E" panose="02020900000000000000" pitchFamily="18" charset="-128"/>
              </a:rPr>
              <a:t>年）</a:t>
            </a:r>
            <a:endParaRPr lang="ja-JP" altLang="en-US" sz="2800" b="1" dirty="0">
              <a:latin typeface="HGP明朝E" panose="02020900000000000000" pitchFamily="18" charset="-128"/>
              <a:ea typeface="HGP明朝E" panose="02020900000000000000" pitchFamily="18" charset="-128"/>
            </a:endParaRPr>
          </a:p>
        </p:txBody>
      </p:sp>
      <p:sp>
        <p:nvSpPr>
          <p:cNvPr id="6" name="コンテンツ プレースホルダー 2">
            <a:extLst>
              <a:ext uri="{FF2B5EF4-FFF2-40B4-BE49-F238E27FC236}">
                <a16:creationId xmlns:a16="http://schemas.microsoft.com/office/drawing/2014/main" id="{3BD17379-59B4-45C3-8DD3-3790579867F7}"/>
              </a:ext>
            </a:extLst>
          </p:cNvPr>
          <p:cNvSpPr txBox="1">
            <a:spLocks/>
          </p:cNvSpPr>
          <p:nvPr/>
        </p:nvSpPr>
        <p:spPr bwMode="auto">
          <a:xfrm>
            <a:off x="0" y="951978"/>
            <a:ext cx="9144000" cy="6040324"/>
          </a:xfrm>
          <a:prstGeom prst="rect">
            <a:avLst/>
          </a:prstGeom>
          <a:solidFill>
            <a:srgbClr val="FF0000"/>
          </a:solidFill>
          <a:ln>
            <a:noFill/>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75000"/>
              <a:buFont typeface="Wingdings" panose="05000000000000000000" pitchFamily="2" charset="2"/>
              <a:buChar char=""/>
              <a:defRPr kumimoji="1" sz="2400" kern="1200">
                <a:solidFill>
                  <a:schemeClr val="tx2"/>
                </a:solidFill>
                <a:latin typeface="+mn-lt"/>
                <a:ea typeface="+mn-ea"/>
                <a:cs typeface="+mn-cs"/>
              </a:defRPr>
            </a:lvl1pPr>
            <a:lvl2pPr marL="742950" indent="-285750" algn="l" rtl="0" eaLnBrk="0" fontAlgn="base" hangingPunct="0">
              <a:spcBef>
                <a:spcPct val="20000"/>
              </a:spcBef>
              <a:spcAft>
                <a:spcPct val="0"/>
              </a:spcAft>
              <a:buClr>
                <a:schemeClr val="accent2"/>
              </a:buClr>
              <a:buSzPct val="85000"/>
              <a:buFont typeface="Courier New" panose="02070309020205020404" pitchFamily="49" charset="0"/>
              <a:buChar char="o"/>
              <a:defRPr kumimoji="1" sz="2000" kern="1200">
                <a:solidFill>
                  <a:schemeClr val="tx2"/>
                </a:solidFill>
                <a:latin typeface="+mn-lt"/>
                <a:ea typeface="+mn-ea"/>
                <a:cs typeface="+mn-cs"/>
              </a:defRPr>
            </a:lvl2pPr>
            <a:lvl3pPr marL="1143000" indent="-228600" algn="l" rtl="0" eaLnBrk="0" fontAlgn="base" hangingPunct="0">
              <a:spcBef>
                <a:spcPct val="20000"/>
              </a:spcBef>
              <a:spcAft>
                <a:spcPct val="0"/>
              </a:spcAft>
              <a:buClr>
                <a:srgbClr val="948774"/>
              </a:buClr>
              <a:buFont typeface="Arial" panose="020B0604020202020204" pitchFamily="34" charset="0"/>
              <a:buChar char="•"/>
              <a:defRPr kumimoji="1" kern="1200">
                <a:solidFill>
                  <a:schemeClr val="tx2"/>
                </a:solidFill>
                <a:latin typeface="+mn-lt"/>
                <a:ea typeface="+mn-ea"/>
                <a:cs typeface="+mn-cs"/>
              </a:defRPr>
            </a:lvl3pPr>
            <a:lvl4pPr marL="1600200" indent="-228600" algn="l" rtl="0" eaLnBrk="0" fontAlgn="base" hangingPunct="0">
              <a:spcBef>
                <a:spcPct val="20000"/>
              </a:spcBef>
              <a:spcAft>
                <a:spcPct val="0"/>
              </a:spcAft>
              <a:buClr>
                <a:srgbClr val="7EB8E7"/>
              </a:buClr>
              <a:buFont typeface="Arial" panose="020B0604020202020204" pitchFamily="34" charset="0"/>
              <a:buChar char="•"/>
              <a:defRPr kumimoji="1" sz="1600" kern="1200">
                <a:solidFill>
                  <a:schemeClr val="tx2"/>
                </a:solidFill>
                <a:latin typeface="+mn-lt"/>
                <a:ea typeface="+mn-ea"/>
                <a:cs typeface="+mn-cs"/>
              </a:defRPr>
            </a:lvl4pPr>
            <a:lvl5pPr marL="2057400" indent="-228600" algn="l" rtl="0" eaLnBrk="0" fontAlgn="base" hangingPunct="0">
              <a:spcBef>
                <a:spcPct val="20000"/>
              </a:spcBef>
              <a:spcAft>
                <a:spcPct val="0"/>
              </a:spcAft>
              <a:buClr>
                <a:srgbClr val="E3B651"/>
              </a:buClr>
              <a:buFont typeface="Arial" panose="020B0604020202020204" pitchFamily="34" charset="0"/>
              <a:buChar char="•"/>
              <a:defRPr kumimoji="1" sz="1400" kern="1200">
                <a:solidFill>
                  <a:schemeClr val="tx2"/>
                </a:solidFill>
                <a:latin typeface="+mn-lt"/>
                <a:ea typeface="+mn-ea"/>
                <a:cs typeface="+mn-cs"/>
              </a:defRPr>
            </a:lvl5pPr>
            <a:lvl6pPr marL="2514600" indent="-228600" algn="l" defTabSz="914400" rtl="0" eaLnBrk="1" latinLnBrk="0" hangingPunct="1">
              <a:spcBef>
                <a:spcPct val="20000"/>
              </a:spcBef>
              <a:buClr>
                <a:schemeClr val="accent6"/>
              </a:buClr>
              <a:buFont typeface="Arial" pitchFamily="34" charset="0"/>
              <a:buChar char="•"/>
              <a:defRPr kumimoji="1" sz="1400" kern="1200">
                <a:solidFill>
                  <a:schemeClr val="tx2"/>
                </a:solidFill>
                <a:latin typeface="+mn-lt"/>
                <a:ea typeface="+mn-ea"/>
                <a:cs typeface="+mn-cs"/>
              </a:defRPr>
            </a:lvl6pPr>
            <a:lvl7pPr marL="2971800" indent="-228600" algn="l" defTabSz="914400" rtl="0" eaLnBrk="1" latinLnBrk="0" hangingPunct="1">
              <a:spcBef>
                <a:spcPct val="20000"/>
              </a:spcBef>
              <a:buClr>
                <a:schemeClr val="accent1"/>
              </a:buClr>
              <a:buFont typeface="Arial" pitchFamily="34" charset="0"/>
              <a:buChar char="•"/>
              <a:defRPr kumimoji="1" sz="1400" kern="1200">
                <a:solidFill>
                  <a:schemeClr val="tx2"/>
                </a:solidFill>
                <a:latin typeface="+mn-lt"/>
                <a:ea typeface="+mn-ea"/>
                <a:cs typeface="+mn-cs"/>
              </a:defRPr>
            </a:lvl7pPr>
            <a:lvl8pPr marL="3429000" indent="-228600" algn="l" defTabSz="914400" rtl="0" eaLnBrk="1" latinLnBrk="0" hangingPunct="1">
              <a:spcBef>
                <a:spcPct val="20000"/>
              </a:spcBef>
              <a:buClr>
                <a:schemeClr val="accent4"/>
              </a:buClr>
              <a:buFont typeface="Arial" pitchFamily="34" charset="0"/>
              <a:buChar char="•"/>
              <a:defRPr kumimoji="1" sz="1400" kern="1200">
                <a:solidFill>
                  <a:schemeClr val="tx2"/>
                </a:solidFill>
                <a:latin typeface="+mn-lt"/>
                <a:ea typeface="+mn-ea"/>
                <a:cs typeface="+mn-cs"/>
              </a:defRPr>
            </a:lvl8pPr>
            <a:lvl9pPr marL="3886200" indent="-228600" algn="l" defTabSz="914400" rtl="0" eaLnBrk="1" latinLnBrk="0" hangingPunct="1">
              <a:spcBef>
                <a:spcPct val="20000"/>
              </a:spcBef>
              <a:buClr>
                <a:schemeClr val="accent5"/>
              </a:buClr>
              <a:buFont typeface="Arial" pitchFamily="34" charset="0"/>
              <a:buChar char="•"/>
              <a:defRPr kumimoji="1" sz="1400" kern="1200">
                <a:solidFill>
                  <a:schemeClr val="tx2"/>
                </a:solidFill>
                <a:latin typeface="+mn-lt"/>
                <a:ea typeface="+mn-ea"/>
                <a:cs typeface="+mn-cs"/>
              </a:defRPr>
            </a:lvl9pPr>
          </a:lstStyle>
          <a:p>
            <a:pPr eaLnBrk="1" hangingPunct="1">
              <a:spcAft>
                <a:spcPts val="1200"/>
              </a:spcAft>
              <a:buClr>
                <a:srgbClr val="F4680B"/>
              </a:buClr>
              <a:defRPr/>
            </a:pPr>
            <a:r>
              <a:rPr lang="ja-JP" altLang="ja-JP" sz="3200" dirty="0">
                <a:solidFill>
                  <a:srgbClr val="FFFF00"/>
                </a:solidFill>
                <a:latin typeface="HGS創英角ﾎﾟｯﾌﾟ体" panose="040B0A00000000000000" pitchFamily="50" charset="-128"/>
                <a:ea typeface="HGS創英角ﾎﾟｯﾌﾟ体" panose="040B0A00000000000000" pitchFamily="50" charset="-128"/>
              </a:rPr>
              <a:t>広島市の広島新交通システム高架橋建設工事で橋桁落下事故</a:t>
            </a:r>
            <a:r>
              <a:rPr lang="en-US" altLang="ja-JP" sz="3200" dirty="0">
                <a:solidFill>
                  <a:srgbClr val="FFFF00"/>
                </a:solidFill>
                <a:latin typeface="HGS創英角ﾎﾟｯﾌﾟ体" panose="040B0A00000000000000" pitchFamily="50" charset="-128"/>
                <a:ea typeface="HGS創英角ﾎﾟｯﾌﾟ体" panose="040B0A00000000000000" pitchFamily="50" charset="-128"/>
              </a:rPr>
              <a:t>15</a:t>
            </a:r>
            <a:r>
              <a:rPr lang="ja-JP" altLang="ja-JP" sz="3200" dirty="0">
                <a:solidFill>
                  <a:srgbClr val="FFFF00"/>
                </a:solidFill>
                <a:latin typeface="HGS創英角ﾎﾟｯﾌﾟ体" panose="040B0A00000000000000" pitchFamily="50" charset="-128"/>
                <a:ea typeface="HGS創英角ﾎﾟｯﾌﾟ体" panose="040B0A00000000000000" pitchFamily="50" charset="-128"/>
              </a:rPr>
              <a:t>名死亡</a:t>
            </a:r>
          </a:p>
          <a:p>
            <a:pPr eaLnBrk="1" hangingPunct="1">
              <a:spcAft>
                <a:spcPts val="1200"/>
              </a:spcAft>
              <a:buClr>
                <a:srgbClr val="F4680B"/>
              </a:buClr>
              <a:defRPr/>
            </a:pPr>
            <a:r>
              <a:rPr lang="ja-JP" altLang="ja-JP" sz="3200" dirty="0">
                <a:solidFill>
                  <a:srgbClr val="FFFF00"/>
                </a:solidFill>
                <a:latin typeface="HGS創英角ﾎﾟｯﾌﾟ体" panose="040B0A00000000000000" pitchFamily="50" charset="-128"/>
                <a:ea typeface="HGS創英角ﾎﾟｯﾌﾟ体" panose="040B0A00000000000000" pitchFamily="50" charset="-128"/>
              </a:rPr>
              <a:t>信楽高原鉄道列車正面衝突脱線事故で</a:t>
            </a:r>
            <a:r>
              <a:rPr lang="en-US" altLang="ja-JP" sz="3200" dirty="0">
                <a:solidFill>
                  <a:srgbClr val="FFFF00"/>
                </a:solidFill>
                <a:latin typeface="HGS創英角ﾎﾟｯﾌﾟ体" panose="040B0A00000000000000" pitchFamily="50" charset="-128"/>
                <a:ea typeface="HGS創英角ﾎﾟｯﾌﾟ体" panose="040B0A00000000000000" pitchFamily="50" charset="-128"/>
              </a:rPr>
              <a:t>42</a:t>
            </a:r>
            <a:r>
              <a:rPr lang="ja-JP" altLang="ja-JP" sz="3200" dirty="0">
                <a:solidFill>
                  <a:srgbClr val="FFFF00"/>
                </a:solidFill>
                <a:latin typeface="HGS創英角ﾎﾟｯﾌﾟ体" panose="040B0A00000000000000" pitchFamily="50" charset="-128"/>
                <a:ea typeface="HGS創英角ﾎﾟｯﾌﾟ体" panose="040B0A00000000000000" pitchFamily="50" charset="-128"/>
              </a:rPr>
              <a:t>名死亡</a:t>
            </a:r>
            <a:r>
              <a:rPr lang="en-US" altLang="ja-JP" sz="3200" dirty="0">
                <a:solidFill>
                  <a:srgbClr val="FFFF00"/>
                </a:solidFill>
                <a:latin typeface="HGS創英角ﾎﾟｯﾌﾟ体" panose="040B0A00000000000000" pitchFamily="50" charset="-128"/>
                <a:ea typeface="HGS創英角ﾎﾟｯﾌﾟ体" panose="040B0A00000000000000" pitchFamily="50" charset="-128"/>
              </a:rPr>
              <a:t>614</a:t>
            </a:r>
            <a:r>
              <a:rPr lang="ja-JP" altLang="ja-JP" sz="3200" dirty="0">
                <a:solidFill>
                  <a:srgbClr val="FFFF00"/>
                </a:solidFill>
                <a:latin typeface="HGS創英角ﾎﾟｯﾌﾟ体" panose="040B0A00000000000000" pitchFamily="50" charset="-128"/>
                <a:ea typeface="HGS創英角ﾎﾟｯﾌﾟ体" panose="040B0A00000000000000" pitchFamily="50" charset="-128"/>
              </a:rPr>
              <a:t>名重軽傷</a:t>
            </a:r>
            <a:endParaRPr lang="en-US" altLang="ja-JP" sz="3200" dirty="0">
              <a:solidFill>
                <a:srgbClr val="FFFF00"/>
              </a:solidFill>
              <a:latin typeface="HGS創英角ﾎﾟｯﾌﾟ体" panose="040B0A00000000000000" pitchFamily="50" charset="-128"/>
              <a:ea typeface="HGS創英角ﾎﾟｯﾌﾟ体" panose="040B0A00000000000000" pitchFamily="50" charset="-128"/>
            </a:endParaRPr>
          </a:p>
          <a:p>
            <a:pPr eaLnBrk="1" hangingPunct="1">
              <a:spcAft>
                <a:spcPts val="1200"/>
              </a:spcAft>
              <a:buClr>
                <a:srgbClr val="F4680B"/>
              </a:buClr>
              <a:defRPr/>
            </a:pPr>
            <a:r>
              <a:rPr lang="ja-JP" altLang="ja-JP" sz="3200" dirty="0">
                <a:solidFill>
                  <a:srgbClr val="FFFF00"/>
                </a:solidFill>
                <a:latin typeface="HGS創英角ﾎﾟｯﾌﾟ体" panose="040B0A00000000000000" pitchFamily="50" charset="-128"/>
                <a:ea typeface="HGS創英角ﾎﾟｯﾌﾟ体" panose="040B0A00000000000000" pitchFamily="50" charset="-128"/>
              </a:rPr>
              <a:t>阪神淡路大震災（死者</a:t>
            </a:r>
            <a:r>
              <a:rPr lang="en-US" altLang="ja-JP" sz="3200" dirty="0">
                <a:solidFill>
                  <a:srgbClr val="FFFF00"/>
                </a:solidFill>
                <a:latin typeface="HGS創英角ﾎﾟｯﾌﾟ体" panose="040B0A00000000000000" pitchFamily="50" charset="-128"/>
                <a:ea typeface="HGS創英角ﾎﾟｯﾌﾟ体" panose="040B0A00000000000000" pitchFamily="50" charset="-128"/>
              </a:rPr>
              <a:t> : 6,434</a:t>
            </a:r>
            <a:r>
              <a:rPr lang="ja-JP" altLang="ja-JP" sz="3200" dirty="0">
                <a:solidFill>
                  <a:srgbClr val="FFFF00"/>
                </a:solidFill>
                <a:latin typeface="HGS創英角ﾎﾟｯﾌﾟ体" panose="040B0A00000000000000" pitchFamily="50" charset="-128"/>
                <a:ea typeface="HGS創英角ﾎﾟｯﾌﾟ体" panose="040B0A00000000000000" pitchFamily="50" charset="-128"/>
              </a:rPr>
              <a:t>名 行方不明者</a:t>
            </a:r>
            <a:r>
              <a:rPr lang="en-US" altLang="ja-JP" sz="3200" dirty="0">
                <a:solidFill>
                  <a:srgbClr val="FFFF00"/>
                </a:solidFill>
                <a:latin typeface="HGS創英角ﾎﾟｯﾌﾟ体" panose="040B0A00000000000000" pitchFamily="50" charset="-128"/>
                <a:ea typeface="HGS創英角ﾎﾟｯﾌﾟ体" panose="040B0A00000000000000" pitchFamily="50" charset="-128"/>
              </a:rPr>
              <a:t> : 3</a:t>
            </a:r>
            <a:r>
              <a:rPr lang="ja-JP" altLang="ja-JP" sz="3200" dirty="0">
                <a:solidFill>
                  <a:srgbClr val="FFFF00"/>
                </a:solidFill>
                <a:latin typeface="HGS創英角ﾎﾟｯﾌﾟ体" panose="040B0A00000000000000" pitchFamily="50" charset="-128"/>
                <a:ea typeface="HGS創英角ﾎﾟｯﾌﾟ体" panose="040B0A00000000000000" pitchFamily="50" charset="-128"/>
              </a:rPr>
              <a:t>名 負傷者</a:t>
            </a:r>
            <a:r>
              <a:rPr lang="en-US" altLang="ja-JP" sz="3200" dirty="0">
                <a:solidFill>
                  <a:srgbClr val="FFFF00"/>
                </a:solidFill>
                <a:latin typeface="HGS創英角ﾎﾟｯﾌﾟ体" panose="040B0A00000000000000" pitchFamily="50" charset="-128"/>
                <a:ea typeface="HGS創英角ﾎﾟｯﾌﾟ体" panose="040B0A00000000000000" pitchFamily="50" charset="-128"/>
              </a:rPr>
              <a:t> : 43,792</a:t>
            </a:r>
            <a:r>
              <a:rPr lang="ja-JP" altLang="ja-JP" sz="3200" dirty="0">
                <a:solidFill>
                  <a:srgbClr val="FFFF00"/>
                </a:solidFill>
                <a:latin typeface="HGS創英角ﾎﾟｯﾌﾟ体" panose="040B0A00000000000000" pitchFamily="50" charset="-128"/>
                <a:ea typeface="HGS創英角ﾎﾟｯﾌﾟ体" panose="040B0A00000000000000" pitchFamily="50" charset="-128"/>
              </a:rPr>
              <a:t>名）</a:t>
            </a:r>
            <a:endParaRPr lang="en-US" altLang="ja-JP" sz="3200" dirty="0">
              <a:solidFill>
                <a:srgbClr val="FFFF00"/>
              </a:solidFill>
              <a:latin typeface="HGS創英角ﾎﾟｯﾌﾟ体" panose="040B0A00000000000000" pitchFamily="50" charset="-128"/>
              <a:ea typeface="HGS創英角ﾎﾟｯﾌﾟ体" panose="040B0A00000000000000" pitchFamily="50" charset="-128"/>
            </a:endParaRPr>
          </a:p>
          <a:p>
            <a:pPr eaLnBrk="1" hangingPunct="1">
              <a:spcAft>
                <a:spcPts val="1200"/>
              </a:spcAft>
              <a:buClr>
                <a:srgbClr val="F4680B"/>
              </a:buClr>
              <a:defRPr/>
            </a:pPr>
            <a:r>
              <a:rPr lang="ja-JP" altLang="ja-JP" sz="3200" dirty="0">
                <a:solidFill>
                  <a:srgbClr val="FFFF00"/>
                </a:solidFill>
                <a:latin typeface="HGS創英角ﾎﾟｯﾌﾟ体" panose="040B0A00000000000000" pitchFamily="50" charset="-128"/>
                <a:ea typeface="HGS創英角ﾎﾟｯﾌﾟ体" panose="040B0A00000000000000" pitchFamily="50" charset="-128"/>
              </a:rPr>
              <a:t>大阪府豊能郡のごみ焼却施設の敷地内と周辺で高濃度のダイオキシン類が検出</a:t>
            </a:r>
            <a:endParaRPr lang="en-US" altLang="ja-JP" sz="3200" dirty="0">
              <a:solidFill>
                <a:srgbClr val="FFFF00"/>
              </a:solidFill>
              <a:latin typeface="HGS創英角ﾎﾟｯﾌﾟ体" panose="040B0A00000000000000" pitchFamily="50" charset="-128"/>
              <a:ea typeface="HGS創英角ﾎﾟｯﾌﾟ体" panose="040B0A00000000000000" pitchFamily="50" charset="-128"/>
            </a:endParaRPr>
          </a:p>
          <a:p>
            <a:pPr eaLnBrk="1" hangingPunct="1">
              <a:buClr>
                <a:srgbClr val="F4680B"/>
              </a:buClr>
              <a:defRPr/>
            </a:pPr>
            <a:endParaRPr lang="ja-JP" altLang="en-US" dirty="0">
              <a:solidFill>
                <a:srgbClr val="55554A"/>
              </a:solidFill>
              <a:latin typeface="Franklin Gothic Book"/>
              <a:ea typeface="ＭＳ Ｐゴシック" panose="020B0600070205080204" pitchFamily="50" charset="-128"/>
            </a:endParaRPr>
          </a:p>
        </p:txBody>
      </p:sp>
    </p:spTree>
    <p:extLst>
      <p:ext uri="{BB962C8B-B14F-4D97-AF65-F5344CB8AC3E}">
        <p14:creationId xmlns:p14="http://schemas.microsoft.com/office/powerpoint/2010/main" val="1212046641"/>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7957D4F-41CA-4283-A862-B0486120970C}"/>
              </a:ext>
            </a:extLst>
          </p:cNvPr>
          <p:cNvSpPr>
            <a:spLocks noGrp="1"/>
          </p:cNvSpPr>
          <p:nvPr>
            <p:ph type="title"/>
          </p:nvPr>
        </p:nvSpPr>
        <p:spPr>
          <a:xfrm>
            <a:off x="0" y="0"/>
            <a:ext cx="9144000" cy="977030"/>
          </a:xfrm>
          <a:solidFill>
            <a:srgbClr val="92D050">
              <a:alpha val="44000"/>
            </a:srgbClr>
          </a:solidFill>
        </p:spPr>
        <p:txBody>
          <a:bodyPr>
            <a:normAutofit/>
          </a:bodyPr>
          <a:lstStyle/>
          <a:p>
            <a:pPr algn="ctr"/>
            <a:r>
              <a:rPr lang="ja-JP" altLang="en-US" sz="2800" b="1" dirty="0">
                <a:solidFill>
                  <a:srgbClr val="0070C0"/>
                </a:solidFill>
                <a:latin typeface="HGP明朝E" panose="02020900000000000000" pitchFamily="18" charset="-128"/>
                <a:ea typeface="HGP明朝E" panose="02020900000000000000" pitchFamily="18" charset="-128"/>
              </a:rPr>
              <a:t>　　　産業安全衛生活動百年の軌跡（安全運動の見直し）　</a:t>
            </a:r>
            <a:br>
              <a:rPr lang="en-US" altLang="ja-JP" sz="2800" b="1" dirty="0">
                <a:latin typeface="HGP明朝E" panose="02020900000000000000" pitchFamily="18" charset="-128"/>
                <a:ea typeface="HGP明朝E" panose="02020900000000000000" pitchFamily="18" charset="-128"/>
              </a:rPr>
            </a:br>
            <a:r>
              <a:rPr lang="ja-JP" altLang="en-US" sz="3600" b="1" dirty="0">
                <a:latin typeface="HGP明朝E" panose="02020900000000000000" pitchFamily="18" charset="-128"/>
                <a:ea typeface="HGP明朝E" panose="02020900000000000000" pitchFamily="18" charset="-128"/>
              </a:rPr>
              <a:t>バブル経済崩壊後の全国安全週間の標語</a:t>
            </a:r>
            <a:endParaRPr lang="ja-JP" altLang="en-US" sz="2800" b="1" dirty="0">
              <a:latin typeface="HGP明朝E" panose="02020900000000000000" pitchFamily="18" charset="-128"/>
              <a:ea typeface="HGP明朝E" panose="02020900000000000000" pitchFamily="18" charset="-128"/>
            </a:endParaRPr>
          </a:p>
        </p:txBody>
      </p:sp>
      <p:graphicFrame>
        <p:nvGraphicFramePr>
          <p:cNvPr id="6" name="コンテンツ プレースホルダー 3">
            <a:extLst>
              <a:ext uri="{FF2B5EF4-FFF2-40B4-BE49-F238E27FC236}">
                <a16:creationId xmlns:a16="http://schemas.microsoft.com/office/drawing/2014/main" id="{A5B5166E-6A82-42E6-A5CA-78D395B8F1B8}"/>
              </a:ext>
            </a:extLst>
          </p:cNvPr>
          <p:cNvGraphicFramePr>
            <a:graphicFrameLocks/>
          </p:cNvGraphicFramePr>
          <p:nvPr>
            <p:extLst>
              <p:ext uri="{D42A27DB-BD31-4B8C-83A1-F6EECF244321}">
                <p14:modId xmlns:p14="http://schemas.microsoft.com/office/powerpoint/2010/main" val="3171341357"/>
              </p:ext>
            </p:extLst>
          </p:nvPr>
        </p:nvGraphicFramePr>
        <p:xfrm>
          <a:off x="87682" y="977030"/>
          <a:ext cx="8968635" cy="5373688"/>
        </p:xfrm>
        <a:graphic>
          <a:graphicData uri="http://schemas.openxmlformats.org/drawingml/2006/table">
            <a:tbl>
              <a:tblPr/>
              <a:tblGrid>
                <a:gridCol w="673070">
                  <a:extLst>
                    <a:ext uri="{9D8B030D-6E8A-4147-A177-3AD203B41FA5}">
                      <a16:colId xmlns:a16="http://schemas.microsoft.com/office/drawing/2014/main" val="20000"/>
                    </a:ext>
                  </a:extLst>
                </a:gridCol>
                <a:gridCol w="850827">
                  <a:extLst>
                    <a:ext uri="{9D8B030D-6E8A-4147-A177-3AD203B41FA5}">
                      <a16:colId xmlns:a16="http://schemas.microsoft.com/office/drawing/2014/main" val="20001"/>
                    </a:ext>
                  </a:extLst>
                </a:gridCol>
                <a:gridCol w="2977895">
                  <a:extLst>
                    <a:ext uri="{9D8B030D-6E8A-4147-A177-3AD203B41FA5}">
                      <a16:colId xmlns:a16="http://schemas.microsoft.com/office/drawing/2014/main" val="20002"/>
                    </a:ext>
                  </a:extLst>
                </a:gridCol>
                <a:gridCol w="638121">
                  <a:extLst>
                    <a:ext uri="{9D8B030D-6E8A-4147-A177-3AD203B41FA5}">
                      <a16:colId xmlns:a16="http://schemas.microsoft.com/office/drawing/2014/main" val="20003"/>
                    </a:ext>
                  </a:extLst>
                </a:gridCol>
                <a:gridCol w="779925">
                  <a:extLst>
                    <a:ext uri="{9D8B030D-6E8A-4147-A177-3AD203B41FA5}">
                      <a16:colId xmlns:a16="http://schemas.microsoft.com/office/drawing/2014/main" val="20004"/>
                    </a:ext>
                  </a:extLst>
                </a:gridCol>
                <a:gridCol w="3048797">
                  <a:extLst>
                    <a:ext uri="{9D8B030D-6E8A-4147-A177-3AD203B41FA5}">
                      <a16:colId xmlns:a16="http://schemas.microsoft.com/office/drawing/2014/main" val="20005"/>
                    </a:ext>
                  </a:extLst>
                </a:gridCol>
              </a:tblGrid>
              <a:tr h="1343422">
                <a:tc>
                  <a:txBody>
                    <a:bodyPr/>
                    <a:lstStyle>
                      <a:lvl1pPr marL="0" algn="l" defTabSz="914400" rtl="0" eaLnBrk="1" latinLnBrk="0" hangingPunct="1">
                        <a:defRPr kumimoji="1" sz="1800" kern="1200">
                          <a:solidFill>
                            <a:schemeClr val="tx1"/>
                          </a:solidFill>
                          <a:latin typeface="Franklin Gothic Book"/>
                        </a:defRPr>
                      </a:lvl1pPr>
                      <a:lvl2pPr marL="457200" algn="l" defTabSz="914400" rtl="0" eaLnBrk="1" latinLnBrk="0" hangingPunct="1">
                        <a:defRPr kumimoji="1" sz="1800" kern="1200">
                          <a:solidFill>
                            <a:schemeClr val="tx1"/>
                          </a:solidFill>
                          <a:latin typeface="Franklin Gothic Book"/>
                        </a:defRPr>
                      </a:lvl2pPr>
                      <a:lvl3pPr marL="914400" algn="l" defTabSz="914400" rtl="0" eaLnBrk="1" latinLnBrk="0" hangingPunct="1">
                        <a:defRPr kumimoji="1" sz="1800" kern="1200">
                          <a:solidFill>
                            <a:schemeClr val="tx1"/>
                          </a:solidFill>
                          <a:latin typeface="Franklin Gothic Book"/>
                        </a:defRPr>
                      </a:lvl3pPr>
                      <a:lvl4pPr marL="1371600" algn="l" defTabSz="914400" rtl="0" eaLnBrk="1" latinLnBrk="0" hangingPunct="1">
                        <a:defRPr kumimoji="1" sz="1800" kern="1200">
                          <a:solidFill>
                            <a:schemeClr val="tx1"/>
                          </a:solidFill>
                          <a:latin typeface="Franklin Gothic Book"/>
                        </a:defRPr>
                      </a:lvl4pPr>
                      <a:lvl5pPr marL="1828800" algn="l" defTabSz="914400" rtl="0" eaLnBrk="1" latinLnBrk="0" hangingPunct="1">
                        <a:defRPr kumimoji="1" sz="1800" kern="1200">
                          <a:solidFill>
                            <a:schemeClr val="tx1"/>
                          </a:solidFill>
                          <a:latin typeface="Franklin Gothic Book"/>
                        </a:defRPr>
                      </a:lvl5pPr>
                      <a:lvl6pPr marL="2286000" algn="l" defTabSz="914400" rtl="0" eaLnBrk="1" latinLnBrk="0" hangingPunct="1">
                        <a:defRPr kumimoji="1" sz="1800" kern="1200">
                          <a:solidFill>
                            <a:schemeClr val="tx1"/>
                          </a:solidFill>
                          <a:latin typeface="Franklin Gothic Book"/>
                        </a:defRPr>
                      </a:lvl6pPr>
                      <a:lvl7pPr marL="2743200" algn="l" defTabSz="914400" rtl="0" eaLnBrk="1" latinLnBrk="0" hangingPunct="1">
                        <a:defRPr kumimoji="1" sz="1800" kern="1200">
                          <a:solidFill>
                            <a:schemeClr val="tx1"/>
                          </a:solidFill>
                          <a:latin typeface="Franklin Gothic Book"/>
                        </a:defRPr>
                      </a:lvl7pPr>
                      <a:lvl8pPr marL="3200400" algn="l" defTabSz="914400" rtl="0" eaLnBrk="1" latinLnBrk="0" hangingPunct="1">
                        <a:defRPr kumimoji="1" sz="1800" kern="1200">
                          <a:solidFill>
                            <a:schemeClr val="tx1"/>
                          </a:solidFill>
                          <a:latin typeface="Franklin Gothic Book"/>
                        </a:defRPr>
                      </a:lvl8pPr>
                      <a:lvl9pPr marL="3657600" algn="l" defTabSz="914400" rtl="0" eaLnBrk="1" latinLnBrk="0" hangingPunct="1">
                        <a:defRPr kumimoji="1" sz="1800" kern="1200">
                          <a:solidFill>
                            <a:schemeClr val="tx1"/>
                          </a:solidFill>
                          <a:latin typeface="Franklin Gothic Book"/>
                        </a:defRPr>
                      </a:lvl9pPr>
                    </a:lstStyle>
                    <a:p>
                      <a:pPr marL="0" algn="l" defTabSz="914400" rtl="0" eaLnBrk="1" latinLnBrk="0" hangingPunct="1"/>
                      <a:r>
                        <a:rPr kumimoji="1" lang="ja-JP" altLang="en-US" sz="2400" kern="1200" dirty="0">
                          <a:solidFill>
                            <a:schemeClr val="tx1"/>
                          </a:solidFill>
                          <a:latin typeface="HGP創英角ﾎﾟｯﾌﾟ体" pitchFamily="50" charset="-128"/>
                          <a:ea typeface="HGP創英角ﾎﾟｯﾌﾟ体" pitchFamily="50" charset="-128"/>
                          <a:cs typeface="+mn-cs"/>
                        </a:rPr>
                        <a:t>第</a:t>
                      </a:r>
                      <a:r>
                        <a:rPr kumimoji="1" lang="en-US" altLang="ja-JP" sz="2400" kern="1200" dirty="0">
                          <a:solidFill>
                            <a:schemeClr val="tx1"/>
                          </a:solidFill>
                          <a:latin typeface="HGP創英角ﾎﾟｯﾌﾟ体" pitchFamily="50" charset="-128"/>
                          <a:ea typeface="HGP創英角ﾎﾟｯﾌﾟ体" pitchFamily="50" charset="-128"/>
                          <a:cs typeface="+mn-cs"/>
                        </a:rPr>
                        <a:t>77</a:t>
                      </a:r>
                      <a:r>
                        <a:rPr kumimoji="1" lang="ja-JP" altLang="en-US" sz="2400" kern="1200" dirty="0">
                          <a:solidFill>
                            <a:schemeClr val="tx1"/>
                          </a:solidFill>
                          <a:latin typeface="HGP創英角ﾎﾟｯﾌﾟ体" pitchFamily="50" charset="-128"/>
                          <a:ea typeface="HGP創英角ﾎﾟｯﾌﾟ体" pitchFamily="50" charset="-128"/>
                          <a:cs typeface="+mn-cs"/>
                        </a:rPr>
                        <a:t>回</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Franklin Gothic Book"/>
                        </a:defRPr>
                      </a:lvl1pPr>
                      <a:lvl2pPr marL="457200" algn="l" defTabSz="914400" rtl="0" eaLnBrk="1" latinLnBrk="0" hangingPunct="1">
                        <a:defRPr kumimoji="1" sz="1800" kern="1200">
                          <a:solidFill>
                            <a:schemeClr val="tx1"/>
                          </a:solidFill>
                          <a:latin typeface="Franklin Gothic Book"/>
                        </a:defRPr>
                      </a:lvl2pPr>
                      <a:lvl3pPr marL="914400" algn="l" defTabSz="914400" rtl="0" eaLnBrk="1" latinLnBrk="0" hangingPunct="1">
                        <a:defRPr kumimoji="1" sz="1800" kern="1200">
                          <a:solidFill>
                            <a:schemeClr val="tx1"/>
                          </a:solidFill>
                          <a:latin typeface="Franklin Gothic Book"/>
                        </a:defRPr>
                      </a:lvl3pPr>
                      <a:lvl4pPr marL="1371600" algn="l" defTabSz="914400" rtl="0" eaLnBrk="1" latinLnBrk="0" hangingPunct="1">
                        <a:defRPr kumimoji="1" sz="1800" kern="1200">
                          <a:solidFill>
                            <a:schemeClr val="tx1"/>
                          </a:solidFill>
                          <a:latin typeface="Franklin Gothic Book"/>
                        </a:defRPr>
                      </a:lvl4pPr>
                      <a:lvl5pPr marL="1828800" algn="l" defTabSz="914400" rtl="0" eaLnBrk="1" latinLnBrk="0" hangingPunct="1">
                        <a:defRPr kumimoji="1" sz="1800" kern="1200">
                          <a:solidFill>
                            <a:schemeClr val="tx1"/>
                          </a:solidFill>
                          <a:latin typeface="Franklin Gothic Book"/>
                        </a:defRPr>
                      </a:lvl5pPr>
                      <a:lvl6pPr marL="2286000" algn="l" defTabSz="914400" rtl="0" eaLnBrk="1" latinLnBrk="0" hangingPunct="1">
                        <a:defRPr kumimoji="1" sz="1800" kern="1200">
                          <a:solidFill>
                            <a:schemeClr val="tx1"/>
                          </a:solidFill>
                          <a:latin typeface="Franklin Gothic Book"/>
                        </a:defRPr>
                      </a:lvl6pPr>
                      <a:lvl7pPr marL="2743200" algn="l" defTabSz="914400" rtl="0" eaLnBrk="1" latinLnBrk="0" hangingPunct="1">
                        <a:defRPr kumimoji="1" sz="1800" kern="1200">
                          <a:solidFill>
                            <a:schemeClr val="tx1"/>
                          </a:solidFill>
                          <a:latin typeface="Franklin Gothic Book"/>
                        </a:defRPr>
                      </a:lvl7pPr>
                      <a:lvl8pPr marL="3200400" algn="l" defTabSz="914400" rtl="0" eaLnBrk="1" latinLnBrk="0" hangingPunct="1">
                        <a:defRPr kumimoji="1" sz="1800" kern="1200">
                          <a:solidFill>
                            <a:schemeClr val="tx1"/>
                          </a:solidFill>
                          <a:latin typeface="Franklin Gothic Book"/>
                        </a:defRPr>
                      </a:lvl8pPr>
                      <a:lvl9pPr marL="3657600" algn="l" defTabSz="914400" rtl="0" eaLnBrk="1" latinLnBrk="0" hangingPunct="1">
                        <a:defRPr kumimoji="1" sz="1800" kern="1200">
                          <a:solidFill>
                            <a:schemeClr val="tx1"/>
                          </a:solidFill>
                          <a:latin typeface="Franklin Gothic Book"/>
                        </a:defRPr>
                      </a:lvl9pPr>
                    </a:lstStyle>
                    <a:p>
                      <a:pPr marL="0" algn="l" defTabSz="914400" rtl="0" eaLnBrk="1" latinLnBrk="0" hangingPunct="1"/>
                      <a:r>
                        <a:rPr kumimoji="1" lang="ja-JP" altLang="en-US" sz="2400" kern="1200">
                          <a:solidFill>
                            <a:schemeClr val="tx1"/>
                          </a:solidFill>
                          <a:latin typeface="HGP創英角ﾎﾟｯﾌﾟ体" pitchFamily="50" charset="-128"/>
                          <a:ea typeface="HGP創英角ﾎﾟｯﾌﾟ体" pitchFamily="50" charset="-128"/>
                          <a:cs typeface="+mn-cs"/>
                        </a:rPr>
                        <a:t>平成</a:t>
                      </a:r>
                      <a:r>
                        <a:rPr kumimoji="1" lang="en-US" altLang="ja-JP" sz="2400" kern="1200">
                          <a:solidFill>
                            <a:schemeClr val="tx1"/>
                          </a:solidFill>
                          <a:latin typeface="HGP創英角ﾎﾟｯﾌﾟ体" pitchFamily="50" charset="-128"/>
                          <a:ea typeface="HGP創英角ﾎﾟｯﾌﾟ体" pitchFamily="50" charset="-128"/>
                          <a:cs typeface="+mn-cs"/>
                        </a:rPr>
                        <a:t>16</a:t>
                      </a:r>
                      <a:r>
                        <a:rPr kumimoji="1" lang="ja-JP" altLang="en-US" sz="2400" kern="1200">
                          <a:solidFill>
                            <a:schemeClr val="tx1"/>
                          </a:solidFill>
                          <a:latin typeface="HGP創英角ﾎﾟｯﾌﾟ体" pitchFamily="50" charset="-128"/>
                          <a:ea typeface="HGP創英角ﾎﾟｯﾌﾟ体" pitchFamily="50" charset="-128"/>
                          <a:cs typeface="+mn-cs"/>
                        </a:rPr>
                        <a:t>年度</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Franklin Gothic Book"/>
                        </a:defRPr>
                      </a:lvl1pPr>
                      <a:lvl2pPr marL="457200" algn="l" defTabSz="914400" rtl="0" eaLnBrk="1" latinLnBrk="0" hangingPunct="1">
                        <a:defRPr kumimoji="1" sz="1800" kern="1200">
                          <a:solidFill>
                            <a:schemeClr val="tx1"/>
                          </a:solidFill>
                          <a:latin typeface="Franklin Gothic Book"/>
                        </a:defRPr>
                      </a:lvl2pPr>
                      <a:lvl3pPr marL="914400" algn="l" defTabSz="914400" rtl="0" eaLnBrk="1" latinLnBrk="0" hangingPunct="1">
                        <a:defRPr kumimoji="1" sz="1800" kern="1200">
                          <a:solidFill>
                            <a:schemeClr val="tx1"/>
                          </a:solidFill>
                          <a:latin typeface="Franklin Gothic Book"/>
                        </a:defRPr>
                      </a:lvl3pPr>
                      <a:lvl4pPr marL="1371600" algn="l" defTabSz="914400" rtl="0" eaLnBrk="1" latinLnBrk="0" hangingPunct="1">
                        <a:defRPr kumimoji="1" sz="1800" kern="1200">
                          <a:solidFill>
                            <a:schemeClr val="tx1"/>
                          </a:solidFill>
                          <a:latin typeface="Franklin Gothic Book"/>
                        </a:defRPr>
                      </a:lvl4pPr>
                      <a:lvl5pPr marL="1828800" algn="l" defTabSz="914400" rtl="0" eaLnBrk="1" latinLnBrk="0" hangingPunct="1">
                        <a:defRPr kumimoji="1" sz="1800" kern="1200">
                          <a:solidFill>
                            <a:schemeClr val="tx1"/>
                          </a:solidFill>
                          <a:latin typeface="Franklin Gothic Book"/>
                        </a:defRPr>
                      </a:lvl5pPr>
                      <a:lvl6pPr marL="2286000" algn="l" defTabSz="914400" rtl="0" eaLnBrk="1" latinLnBrk="0" hangingPunct="1">
                        <a:defRPr kumimoji="1" sz="1800" kern="1200">
                          <a:solidFill>
                            <a:schemeClr val="tx1"/>
                          </a:solidFill>
                          <a:latin typeface="Franklin Gothic Book"/>
                        </a:defRPr>
                      </a:lvl6pPr>
                      <a:lvl7pPr marL="2743200" algn="l" defTabSz="914400" rtl="0" eaLnBrk="1" latinLnBrk="0" hangingPunct="1">
                        <a:defRPr kumimoji="1" sz="1800" kern="1200">
                          <a:solidFill>
                            <a:schemeClr val="tx1"/>
                          </a:solidFill>
                          <a:latin typeface="Franklin Gothic Book"/>
                        </a:defRPr>
                      </a:lvl7pPr>
                      <a:lvl8pPr marL="3200400" algn="l" defTabSz="914400" rtl="0" eaLnBrk="1" latinLnBrk="0" hangingPunct="1">
                        <a:defRPr kumimoji="1" sz="1800" kern="1200">
                          <a:solidFill>
                            <a:schemeClr val="tx1"/>
                          </a:solidFill>
                          <a:latin typeface="Franklin Gothic Book"/>
                        </a:defRPr>
                      </a:lvl8pPr>
                      <a:lvl9pPr marL="3657600" algn="l" defTabSz="914400" rtl="0" eaLnBrk="1" latinLnBrk="0" hangingPunct="1">
                        <a:defRPr kumimoji="1" sz="1800" kern="1200">
                          <a:solidFill>
                            <a:schemeClr val="tx1"/>
                          </a:solidFill>
                          <a:latin typeface="Franklin Gothic Book"/>
                        </a:defRPr>
                      </a:lvl9pPr>
                    </a:lstStyle>
                    <a:p>
                      <a:pPr marL="0" algn="l" defTabSz="914400" rtl="0" eaLnBrk="1" latinLnBrk="0" hangingPunct="1"/>
                      <a:r>
                        <a:rPr kumimoji="1" lang="ja-JP" altLang="en-US" sz="2400" kern="1200" dirty="0">
                          <a:solidFill>
                            <a:schemeClr val="tx1"/>
                          </a:solidFill>
                          <a:latin typeface="HGP創英角ﾎﾟｯﾌﾟ体" pitchFamily="50" charset="-128"/>
                          <a:ea typeface="HGP創英角ﾎﾟｯﾌﾟ体" pitchFamily="50" charset="-128"/>
                          <a:cs typeface="+mn-cs"/>
                        </a:rPr>
                        <a:t>危険をみつけて取り組む改善　トップの決意とみんなの実行</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Franklin Gothic Book"/>
                        </a:defRPr>
                      </a:lvl1pPr>
                      <a:lvl2pPr marL="457200" algn="l" defTabSz="914400" rtl="0" eaLnBrk="1" latinLnBrk="0" hangingPunct="1">
                        <a:defRPr kumimoji="1" sz="1800" kern="1200">
                          <a:solidFill>
                            <a:schemeClr val="tx1"/>
                          </a:solidFill>
                          <a:latin typeface="Franklin Gothic Book"/>
                        </a:defRPr>
                      </a:lvl2pPr>
                      <a:lvl3pPr marL="914400" algn="l" defTabSz="914400" rtl="0" eaLnBrk="1" latinLnBrk="0" hangingPunct="1">
                        <a:defRPr kumimoji="1" sz="1800" kern="1200">
                          <a:solidFill>
                            <a:schemeClr val="tx1"/>
                          </a:solidFill>
                          <a:latin typeface="Franklin Gothic Book"/>
                        </a:defRPr>
                      </a:lvl3pPr>
                      <a:lvl4pPr marL="1371600" algn="l" defTabSz="914400" rtl="0" eaLnBrk="1" latinLnBrk="0" hangingPunct="1">
                        <a:defRPr kumimoji="1" sz="1800" kern="1200">
                          <a:solidFill>
                            <a:schemeClr val="tx1"/>
                          </a:solidFill>
                          <a:latin typeface="Franklin Gothic Book"/>
                        </a:defRPr>
                      </a:lvl4pPr>
                      <a:lvl5pPr marL="1828800" algn="l" defTabSz="914400" rtl="0" eaLnBrk="1" latinLnBrk="0" hangingPunct="1">
                        <a:defRPr kumimoji="1" sz="1800" kern="1200">
                          <a:solidFill>
                            <a:schemeClr val="tx1"/>
                          </a:solidFill>
                          <a:latin typeface="Franklin Gothic Book"/>
                        </a:defRPr>
                      </a:lvl5pPr>
                      <a:lvl6pPr marL="2286000" algn="l" defTabSz="914400" rtl="0" eaLnBrk="1" latinLnBrk="0" hangingPunct="1">
                        <a:defRPr kumimoji="1" sz="1800" kern="1200">
                          <a:solidFill>
                            <a:schemeClr val="tx1"/>
                          </a:solidFill>
                          <a:latin typeface="Franklin Gothic Book"/>
                        </a:defRPr>
                      </a:lvl6pPr>
                      <a:lvl7pPr marL="2743200" algn="l" defTabSz="914400" rtl="0" eaLnBrk="1" latinLnBrk="0" hangingPunct="1">
                        <a:defRPr kumimoji="1" sz="1800" kern="1200">
                          <a:solidFill>
                            <a:schemeClr val="tx1"/>
                          </a:solidFill>
                          <a:latin typeface="Franklin Gothic Book"/>
                        </a:defRPr>
                      </a:lvl7pPr>
                      <a:lvl8pPr marL="3200400" algn="l" defTabSz="914400" rtl="0" eaLnBrk="1" latinLnBrk="0" hangingPunct="1">
                        <a:defRPr kumimoji="1" sz="1800" kern="1200">
                          <a:solidFill>
                            <a:schemeClr val="tx1"/>
                          </a:solidFill>
                          <a:latin typeface="Franklin Gothic Book"/>
                        </a:defRPr>
                      </a:lvl8pPr>
                      <a:lvl9pPr marL="3657600" algn="l" defTabSz="914400" rtl="0" eaLnBrk="1" latinLnBrk="0" hangingPunct="1">
                        <a:defRPr kumimoji="1" sz="1800" kern="1200">
                          <a:solidFill>
                            <a:schemeClr val="tx1"/>
                          </a:solidFill>
                          <a:latin typeface="Franklin Gothic Book"/>
                        </a:defRPr>
                      </a:lvl9pPr>
                    </a:lstStyle>
                    <a:p>
                      <a:pPr marL="0" algn="l" defTabSz="914400" rtl="0" eaLnBrk="1" latinLnBrk="0" hangingPunct="1"/>
                      <a:r>
                        <a:rPr kumimoji="1" lang="ja-JP" altLang="en-US" sz="2400" kern="1200">
                          <a:solidFill>
                            <a:schemeClr val="tx1"/>
                          </a:solidFill>
                          <a:latin typeface="HGP創英角ﾎﾟｯﾌﾟ体" pitchFamily="50" charset="-128"/>
                          <a:ea typeface="HGP創英角ﾎﾟｯﾌﾟ体" pitchFamily="50" charset="-128"/>
                          <a:cs typeface="+mn-cs"/>
                        </a:rPr>
                        <a:t>第</a:t>
                      </a:r>
                      <a:r>
                        <a:rPr kumimoji="1" lang="en-US" altLang="ja-JP" sz="2400" kern="1200">
                          <a:solidFill>
                            <a:schemeClr val="tx1"/>
                          </a:solidFill>
                          <a:latin typeface="HGP創英角ﾎﾟｯﾌﾟ体" pitchFamily="50" charset="-128"/>
                          <a:ea typeface="HGP創英角ﾎﾟｯﾌﾟ体" pitchFamily="50" charset="-128"/>
                          <a:cs typeface="+mn-cs"/>
                        </a:rPr>
                        <a:t>81</a:t>
                      </a:r>
                      <a:r>
                        <a:rPr kumimoji="1" lang="ja-JP" altLang="en-US" sz="2400" kern="1200">
                          <a:solidFill>
                            <a:schemeClr val="tx1"/>
                          </a:solidFill>
                          <a:latin typeface="HGP創英角ﾎﾟｯﾌﾟ体" pitchFamily="50" charset="-128"/>
                          <a:ea typeface="HGP創英角ﾎﾟｯﾌﾟ体" pitchFamily="50" charset="-128"/>
                          <a:cs typeface="+mn-cs"/>
                        </a:rPr>
                        <a:t>回</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Franklin Gothic Book"/>
                        </a:defRPr>
                      </a:lvl1pPr>
                      <a:lvl2pPr marL="457200" algn="l" defTabSz="914400" rtl="0" eaLnBrk="1" latinLnBrk="0" hangingPunct="1">
                        <a:defRPr kumimoji="1" sz="1800" kern="1200">
                          <a:solidFill>
                            <a:schemeClr val="tx1"/>
                          </a:solidFill>
                          <a:latin typeface="Franklin Gothic Book"/>
                        </a:defRPr>
                      </a:lvl2pPr>
                      <a:lvl3pPr marL="914400" algn="l" defTabSz="914400" rtl="0" eaLnBrk="1" latinLnBrk="0" hangingPunct="1">
                        <a:defRPr kumimoji="1" sz="1800" kern="1200">
                          <a:solidFill>
                            <a:schemeClr val="tx1"/>
                          </a:solidFill>
                          <a:latin typeface="Franklin Gothic Book"/>
                        </a:defRPr>
                      </a:lvl3pPr>
                      <a:lvl4pPr marL="1371600" algn="l" defTabSz="914400" rtl="0" eaLnBrk="1" latinLnBrk="0" hangingPunct="1">
                        <a:defRPr kumimoji="1" sz="1800" kern="1200">
                          <a:solidFill>
                            <a:schemeClr val="tx1"/>
                          </a:solidFill>
                          <a:latin typeface="Franklin Gothic Book"/>
                        </a:defRPr>
                      </a:lvl4pPr>
                      <a:lvl5pPr marL="1828800" algn="l" defTabSz="914400" rtl="0" eaLnBrk="1" latinLnBrk="0" hangingPunct="1">
                        <a:defRPr kumimoji="1" sz="1800" kern="1200">
                          <a:solidFill>
                            <a:schemeClr val="tx1"/>
                          </a:solidFill>
                          <a:latin typeface="Franklin Gothic Book"/>
                        </a:defRPr>
                      </a:lvl5pPr>
                      <a:lvl6pPr marL="2286000" algn="l" defTabSz="914400" rtl="0" eaLnBrk="1" latinLnBrk="0" hangingPunct="1">
                        <a:defRPr kumimoji="1" sz="1800" kern="1200">
                          <a:solidFill>
                            <a:schemeClr val="tx1"/>
                          </a:solidFill>
                          <a:latin typeface="Franklin Gothic Book"/>
                        </a:defRPr>
                      </a:lvl6pPr>
                      <a:lvl7pPr marL="2743200" algn="l" defTabSz="914400" rtl="0" eaLnBrk="1" latinLnBrk="0" hangingPunct="1">
                        <a:defRPr kumimoji="1" sz="1800" kern="1200">
                          <a:solidFill>
                            <a:schemeClr val="tx1"/>
                          </a:solidFill>
                          <a:latin typeface="Franklin Gothic Book"/>
                        </a:defRPr>
                      </a:lvl7pPr>
                      <a:lvl8pPr marL="3200400" algn="l" defTabSz="914400" rtl="0" eaLnBrk="1" latinLnBrk="0" hangingPunct="1">
                        <a:defRPr kumimoji="1" sz="1800" kern="1200">
                          <a:solidFill>
                            <a:schemeClr val="tx1"/>
                          </a:solidFill>
                          <a:latin typeface="Franklin Gothic Book"/>
                        </a:defRPr>
                      </a:lvl8pPr>
                      <a:lvl9pPr marL="3657600" algn="l" defTabSz="914400" rtl="0" eaLnBrk="1" latinLnBrk="0" hangingPunct="1">
                        <a:defRPr kumimoji="1" sz="1800" kern="1200">
                          <a:solidFill>
                            <a:schemeClr val="tx1"/>
                          </a:solidFill>
                          <a:latin typeface="Franklin Gothic Book"/>
                        </a:defRPr>
                      </a:lvl9pPr>
                    </a:lstStyle>
                    <a:p>
                      <a:pPr marL="0" algn="l" defTabSz="914400" rtl="0" eaLnBrk="1" latinLnBrk="0" hangingPunct="1"/>
                      <a:r>
                        <a:rPr kumimoji="1" lang="ja-JP" altLang="en-US" sz="2400" kern="1200" dirty="0">
                          <a:solidFill>
                            <a:schemeClr val="tx1"/>
                          </a:solidFill>
                          <a:latin typeface="HGP創英角ﾎﾟｯﾌﾟ体" pitchFamily="50" charset="-128"/>
                          <a:ea typeface="HGP創英角ﾎﾟｯﾌﾟ体" pitchFamily="50" charset="-128"/>
                          <a:cs typeface="+mn-cs"/>
                        </a:rPr>
                        <a:t>平成</a:t>
                      </a:r>
                      <a:r>
                        <a:rPr kumimoji="1" lang="en-US" altLang="ja-JP" sz="2400" kern="1200" dirty="0">
                          <a:solidFill>
                            <a:schemeClr val="tx1"/>
                          </a:solidFill>
                          <a:latin typeface="HGP創英角ﾎﾟｯﾌﾟ体" pitchFamily="50" charset="-128"/>
                          <a:ea typeface="HGP創英角ﾎﾟｯﾌﾟ体" pitchFamily="50" charset="-128"/>
                          <a:cs typeface="+mn-cs"/>
                        </a:rPr>
                        <a:t>20</a:t>
                      </a:r>
                      <a:r>
                        <a:rPr kumimoji="1" lang="ja-JP" altLang="en-US" sz="2400" kern="1200" dirty="0">
                          <a:solidFill>
                            <a:schemeClr val="tx1"/>
                          </a:solidFill>
                          <a:latin typeface="HGP創英角ﾎﾟｯﾌﾟ体" pitchFamily="50" charset="-128"/>
                          <a:ea typeface="HGP創英角ﾎﾟｯﾌﾟ体" pitchFamily="50" charset="-128"/>
                          <a:cs typeface="+mn-cs"/>
                        </a:rPr>
                        <a:t>年度</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Franklin Gothic Book"/>
                        </a:defRPr>
                      </a:lvl1pPr>
                      <a:lvl2pPr marL="457200" algn="l" defTabSz="914400" rtl="0" eaLnBrk="1" latinLnBrk="0" hangingPunct="1">
                        <a:defRPr kumimoji="1" sz="1800" kern="1200">
                          <a:solidFill>
                            <a:schemeClr val="tx1"/>
                          </a:solidFill>
                          <a:latin typeface="Franklin Gothic Book"/>
                        </a:defRPr>
                      </a:lvl2pPr>
                      <a:lvl3pPr marL="914400" algn="l" defTabSz="914400" rtl="0" eaLnBrk="1" latinLnBrk="0" hangingPunct="1">
                        <a:defRPr kumimoji="1" sz="1800" kern="1200">
                          <a:solidFill>
                            <a:schemeClr val="tx1"/>
                          </a:solidFill>
                          <a:latin typeface="Franklin Gothic Book"/>
                        </a:defRPr>
                      </a:lvl3pPr>
                      <a:lvl4pPr marL="1371600" algn="l" defTabSz="914400" rtl="0" eaLnBrk="1" latinLnBrk="0" hangingPunct="1">
                        <a:defRPr kumimoji="1" sz="1800" kern="1200">
                          <a:solidFill>
                            <a:schemeClr val="tx1"/>
                          </a:solidFill>
                          <a:latin typeface="Franklin Gothic Book"/>
                        </a:defRPr>
                      </a:lvl4pPr>
                      <a:lvl5pPr marL="1828800" algn="l" defTabSz="914400" rtl="0" eaLnBrk="1" latinLnBrk="0" hangingPunct="1">
                        <a:defRPr kumimoji="1" sz="1800" kern="1200">
                          <a:solidFill>
                            <a:schemeClr val="tx1"/>
                          </a:solidFill>
                          <a:latin typeface="Franklin Gothic Book"/>
                        </a:defRPr>
                      </a:lvl5pPr>
                      <a:lvl6pPr marL="2286000" algn="l" defTabSz="914400" rtl="0" eaLnBrk="1" latinLnBrk="0" hangingPunct="1">
                        <a:defRPr kumimoji="1" sz="1800" kern="1200">
                          <a:solidFill>
                            <a:schemeClr val="tx1"/>
                          </a:solidFill>
                          <a:latin typeface="Franklin Gothic Book"/>
                        </a:defRPr>
                      </a:lvl6pPr>
                      <a:lvl7pPr marL="2743200" algn="l" defTabSz="914400" rtl="0" eaLnBrk="1" latinLnBrk="0" hangingPunct="1">
                        <a:defRPr kumimoji="1" sz="1800" kern="1200">
                          <a:solidFill>
                            <a:schemeClr val="tx1"/>
                          </a:solidFill>
                          <a:latin typeface="Franklin Gothic Book"/>
                        </a:defRPr>
                      </a:lvl7pPr>
                      <a:lvl8pPr marL="3200400" algn="l" defTabSz="914400" rtl="0" eaLnBrk="1" latinLnBrk="0" hangingPunct="1">
                        <a:defRPr kumimoji="1" sz="1800" kern="1200">
                          <a:solidFill>
                            <a:schemeClr val="tx1"/>
                          </a:solidFill>
                          <a:latin typeface="Franklin Gothic Book"/>
                        </a:defRPr>
                      </a:lvl8pPr>
                      <a:lvl9pPr marL="3657600" algn="l" defTabSz="914400" rtl="0" eaLnBrk="1" latinLnBrk="0" hangingPunct="1">
                        <a:defRPr kumimoji="1" sz="1800" kern="1200">
                          <a:solidFill>
                            <a:schemeClr val="tx1"/>
                          </a:solidFill>
                          <a:latin typeface="Franklin Gothic Book"/>
                        </a:defRPr>
                      </a:lvl9pPr>
                    </a:lstStyle>
                    <a:p>
                      <a:pPr marL="0" algn="l" defTabSz="914400" rtl="0" eaLnBrk="1" latinLnBrk="0" hangingPunct="1"/>
                      <a:r>
                        <a:rPr kumimoji="1" lang="ja-JP" altLang="en-US" sz="2400" kern="1200">
                          <a:solidFill>
                            <a:schemeClr val="tx1"/>
                          </a:solidFill>
                          <a:latin typeface="HGP創英角ﾎﾟｯﾌﾟ体" pitchFamily="50" charset="-128"/>
                          <a:ea typeface="HGP創英角ﾎﾟｯﾌﾟ体" pitchFamily="50" charset="-128"/>
                          <a:cs typeface="+mn-cs"/>
                        </a:rPr>
                        <a:t>トップが率先　みんなが実行　つみ取ろう職場の危険</a:t>
                      </a:r>
                    </a:p>
                  </a:txBody>
                  <a:tcPr marL="0" marR="0" marT="0" marB="0"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1343422">
                <a:tc>
                  <a:txBody>
                    <a:bodyPr/>
                    <a:lstStyle>
                      <a:lvl1pPr marL="0" algn="l" defTabSz="914400" rtl="0" eaLnBrk="1" latinLnBrk="0" hangingPunct="1">
                        <a:defRPr kumimoji="1" sz="1800" kern="1200">
                          <a:solidFill>
                            <a:schemeClr val="tx1"/>
                          </a:solidFill>
                          <a:latin typeface="Franklin Gothic Book"/>
                        </a:defRPr>
                      </a:lvl1pPr>
                      <a:lvl2pPr marL="457200" algn="l" defTabSz="914400" rtl="0" eaLnBrk="1" latinLnBrk="0" hangingPunct="1">
                        <a:defRPr kumimoji="1" sz="1800" kern="1200">
                          <a:solidFill>
                            <a:schemeClr val="tx1"/>
                          </a:solidFill>
                          <a:latin typeface="Franklin Gothic Book"/>
                        </a:defRPr>
                      </a:lvl2pPr>
                      <a:lvl3pPr marL="914400" algn="l" defTabSz="914400" rtl="0" eaLnBrk="1" latinLnBrk="0" hangingPunct="1">
                        <a:defRPr kumimoji="1" sz="1800" kern="1200">
                          <a:solidFill>
                            <a:schemeClr val="tx1"/>
                          </a:solidFill>
                          <a:latin typeface="Franklin Gothic Book"/>
                        </a:defRPr>
                      </a:lvl3pPr>
                      <a:lvl4pPr marL="1371600" algn="l" defTabSz="914400" rtl="0" eaLnBrk="1" latinLnBrk="0" hangingPunct="1">
                        <a:defRPr kumimoji="1" sz="1800" kern="1200">
                          <a:solidFill>
                            <a:schemeClr val="tx1"/>
                          </a:solidFill>
                          <a:latin typeface="Franklin Gothic Book"/>
                        </a:defRPr>
                      </a:lvl4pPr>
                      <a:lvl5pPr marL="1828800" algn="l" defTabSz="914400" rtl="0" eaLnBrk="1" latinLnBrk="0" hangingPunct="1">
                        <a:defRPr kumimoji="1" sz="1800" kern="1200">
                          <a:solidFill>
                            <a:schemeClr val="tx1"/>
                          </a:solidFill>
                          <a:latin typeface="Franklin Gothic Book"/>
                        </a:defRPr>
                      </a:lvl5pPr>
                      <a:lvl6pPr marL="2286000" algn="l" defTabSz="914400" rtl="0" eaLnBrk="1" latinLnBrk="0" hangingPunct="1">
                        <a:defRPr kumimoji="1" sz="1800" kern="1200">
                          <a:solidFill>
                            <a:schemeClr val="tx1"/>
                          </a:solidFill>
                          <a:latin typeface="Franklin Gothic Book"/>
                        </a:defRPr>
                      </a:lvl6pPr>
                      <a:lvl7pPr marL="2743200" algn="l" defTabSz="914400" rtl="0" eaLnBrk="1" latinLnBrk="0" hangingPunct="1">
                        <a:defRPr kumimoji="1" sz="1800" kern="1200">
                          <a:solidFill>
                            <a:schemeClr val="tx1"/>
                          </a:solidFill>
                          <a:latin typeface="Franklin Gothic Book"/>
                        </a:defRPr>
                      </a:lvl7pPr>
                      <a:lvl8pPr marL="3200400" algn="l" defTabSz="914400" rtl="0" eaLnBrk="1" latinLnBrk="0" hangingPunct="1">
                        <a:defRPr kumimoji="1" sz="1800" kern="1200">
                          <a:solidFill>
                            <a:schemeClr val="tx1"/>
                          </a:solidFill>
                          <a:latin typeface="Franklin Gothic Book"/>
                        </a:defRPr>
                      </a:lvl8pPr>
                      <a:lvl9pPr marL="3657600" algn="l" defTabSz="914400" rtl="0" eaLnBrk="1" latinLnBrk="0" hangingPunct="1">
                        <a:defRPr kumimoji="1" sz="1800" kern="1200">
                          <a:solidFill>
                            <a:schemeClr val="tx1"/>
                          </a:solidFill>
                          <a:latin typeface="Franklin Gothic Book"/>
                        </a:defRPr>
                      </a:lvl9pPr>
                    </a:lstStyle>
                    <a:p>
                      <a:pPr marL="0" algn="l" defTabSz="914400" rtl="0" eaLnBrk="1" latinLnBrk="0" hangingPunct="1"/>
                      <a:r>
                        <a:rPr kumimoji="1" lang="ja-JP" altLang="en-US" sz="2400" kern="1200" dirty="0">
                          <a:solidFill>
                            <a:schemeClr val="tx1"/>
                          </a:solidFill>
                          <a:latin typeface="HGP創英角ﾎﾟｯﾌﾟ体" pitchFamily="50" charset="-128"/>
                          <a:ea typeface="HGP創英角ﾎﾟｯﾌﾟ体" pitchFamily="50" charset="-128"/>
                          <a:cs typeface="+mn-cs"/>
                        </a:rPr>
                        <a:t>第</a:t>
                      </a:r>
                      <a:r>
                        <a:rPr kumimoji="1" lang="en-US" altLang="ja-JP" sz="2400" kern="1200" dirty="0">
                          <a:solidFill>
                            <a:schemeClr val="tx1"/>
                          </a:solidFill>
                          <a:latin typeface="HGP創英角ﾎﾟｯﾌﾟ体" pitchFamily="50" charset="-128"/>
                          <a:ea typeface="HGP創英角ﾎﾟｯﾌﾟ体" pitchFamily="50" charset="-128"/>
                          <a:cs typeface="+mn-cs"/>
                        </a:rPr>
                        <a:t>78</a:t>
                      </a:r>
                      <a:r>
                        <a:rPr kumimoji="1" lang="ja-JP" altLang="en-US" sz="2400" kern="1200" dirty="0">
                          <a:solidFill>
                            <a:schemeClr val="tx1"/>
                          </a:solidFill>
                          <a:latin typeface="HGP創英角ﾎﾟｯﾌﾟ体" pitchFamily="50" charset="-128"/>
                          <a:ea typeface="HGP創英角ﾎﾟｯﾌﾟ体" pitchFamily="50" charset="-128"/>
                          <a:cs typeface="+mn-cs"/>
                        </a:rPr>
                        <a:t>回</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Franklin Gothic Book"/>
                        </a:defRPr>
                      </a:lvl1pPr>
                      <a:lvl2pPr marL="457200" algn="l" defTabSz="914400" rtl="0" eaLnBrk="1" latinLnBrk="0" hangingPunct="1">
                        <a:defRPr kumimoji="1" sz="1800" kern="1200">
                          <a:solidFill>
                            <a:schemeClr val="tx1"/>
                          </a:solidFill>
                          <a:latin typeface="Franklin Gothic Book"/>
                        </a:defRPr>
                      </a:lvl2pPr>
                      <a:lvl3pPr marL="914400" algn="l" defTabSz="914400" rtl="0" eaLnBrk="1" latinLnBrk="0" hangingPunct="1">
                        <a:defRPr kumimoji="1" sz="1800" kern="1200">
                          <a:solidFill>
                            <a:schemeClr val="tx1"/>
                          </a:solidFill>
                          <a:latin typeface="Franklin Gothic Book"/>
                        </a:defRPr>
                      </a:lvl3pPr>
                      <a:lvl4pPr marL="1371600" algn="l" defTabSz="914400" rtl="0" eaLnBrk="1" latinLnBrk="0" hangingPunct="1">
                        <a:defRPr kumimoji="1" sz="1800" kern="1200">
                          <a:solidFill>
                            <a:schemeClr val="tx1"/>
                          </a:solidFill>
                          <a:latin typeface="Franklin Gothic Book"/>
                        </a:defRPr>
                      </a:lvl4pPr>
                      <a:lvl5pPr marL="1828800" algn="l" defTabSz="914400" rtl="0" eaLnBrk="1" latinLnBrk="0" hangingPunct="1">
                        <a:defRPr kumimoji="1" sz="1800" kern="1200">
                          <a:solidFill>
                            <a:schemeClr val="tx1"/>
                          </a:solidFill>
                          <a:latin typeface="Franklin Gothic Book"/>
                        </a:defRPr>
                      </a:lvl5pPr>
                      <a:lvl6pPr marL="2286000" algn="l" defTabSz="914400" rtl="0" eaLnBrk="1" latinLnBrk="0" hangingPunct="1">
                        <a:defRPr kumimoji="1" sz="1800" kern="1200">
                          <a:solidFill>
                            <a:schemeClr val="tx1"/>
                          </a:solidFill>
                          <a:latin typeface="Franklin Gothic Book"/>
                        </a:defRPr>
                      </a:lvl6pPr>
                      <a:lvl7pPr marL="2743200" algn="l" defTabSz="914400" rtl="0" eaLnBrk="1" latinLnBrk="0" hangingPunct="1">
                        <a:defRPr kumimoji="1" sz="1800" kern="1200">
                          <a:solidFill>
                            <a:schemeClr val="tx1"/>
                          </a:solidFill>
                          <a:latin typeface="Franklin Gothic Book"/>
                        </a:defRPr>
                      </a:lvl7pPr>
                      <a:lvl8pPr marL="3200400" algn="l" defTabSz="914400" rtl="0" eaLnBrk="1" latinLnBrk="0" hangingPunct="1">
                        <a:defRPr kumimoji="1" sz="1800" kern="1200">
                          <a:solidFill>
                            <a:schemeClr val="tx1"/>
                          </a:solidFill>
                          <a:latin typeface="Franklin Gothic Book"/>
                        </a:defRPr>
                      </a:lvl8pPr>
                      <a:lvl9pPr marL="3657600" algn="l" defTabSz="914400" rtl="0" eaLnBrk="1" latinLnBrk="0" hangingPunct="1">
                        <a:defRPr kumimoji="1" sz="1800" kern="1200">
                          <a:solidFill>
                            <a:schemeClr val="tx1"/>
                          </a:solidFill>
                          <a:latin typeface="Franklin Gothic Book"/>
                        </a:defRPr>
                      </a:lvl9pPr>
                    </a:lstStyle>
                    <a:p>
                      <a:pPr marL="0" algn="l" defTabSz="914400" rtl="0" eaLnBrk="1" latinLnBrk="0" hangingPunct="1"/>
                      <a:r>
                        <a:rPr kumimoji="1" lang="ja-JP" altLang="en-US" sz="2400" kern="1200" dirty="0">
                          <a:solidFill>
                            <a:schemeClr val="tx1"/>
                          </a:solidFill>
                          <a:latin typeface="HGP創英角ﾎﾟｯﾌﾟ体" pitchFamily="50" charset="-128"/>
                          <a:ea typeface="HGP創英角ﾎﾟｯﾌﾟ体" pitchFamily="50" charset="-128"/>
                          <a:cs typeface="+mn-cs"/>
                        </a:rPr>
                        <a:t>平成</a:t>
                      </a:r>
                      <a:r>
                        <a:rPr kumimoji="1" lang="en-US" altLang="ja-JP" sz="2400" kern="1200" dirty="0">
                          <a:solidFill>
                            <a:schemeClr val="tx1"/>
                          </a:solidFill>
                          <a:latin typeface="HGP創英角ﾎﾟｯﾌﾟ体" pitchFamily="50" charset="-128"/>
                          <a:ea typeface="HGP創英角ﾎﾟｯﾌﾟ体" pitchFamily="50" charset="-128"/>
                          <a:cs typeface="+mn-cs"/>
                        </a:rPr>
                        <a:t>17</a:t>
                      </a:r>
                      <a:r>
                        <a:rPr kumimoji="1" lang="ja-JP" altLang="en-US" sz="2400" kern="1200" dirty="0">
                          <a:solidFill>
                            <a:schemeClr val="tx1"/>
                          </a:solidFill>
                          <a:latin typeface="HGP創英角ﾎﾟｯﾌﾟ体" pitchFamily="50" charset="-128"/>
                          <a:ea typeface="HGP創英角ﾎﾟｯﾌﾟ体" pitchFamily="50" charset="-128"/>
                          <a:cs typeface="+mn-cs"/>
                        </a:rPr>
                        <a:t>年度</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Franklin Gothic Book"/>
                        </a:defRPr>
                      </a:lvl1pPr>
                      <a:lvl2pPr marL="457200" algn="l" defTabSz="914400" rtl="0" eaLnBrk="1" latinLnBrk="0" hangingPunct="1">
                        <a:defRPr kumimoji="1" sz="1800" kern="1200">
                          <a:solidFill>
                            <a:schemeClr val="tx1"/>
                          </a:solidFill>
                          <a:latin typeface="Franklin Gothic Book"/>
                        </a:defRPr>
                      </a:lvl2pPr>
                      <a:lvl3pPr marL="914400" algn="l" defTabSz="914400" rtl="0" eaLnBrk="1" latinLnBrk="0" hangingPunct="1">
                        <a:defRPr kumimoji="1" sz="1800" kern="1200">
                          <a:solidFill>
                            <a:schemeClr val="tx1"/>
                          </a:solidFill>
                          <a:latin typeface="Franklin Gothic Book"/>
                        </a:defRPr>
                      </a:lvl3pPr>
                      <a:lvl4pPr marL="1371600" algn="l" defTabSz="914400" rtl="0" eaLnBrk="1" latinLnBrk="0" hangingPunct="1">
                        <a:defRPr kumimoji="1" sz="1800" kern="1200">
                          <a:solidFill>
                            <a:schemeClr val="tx1"/>
                          </a:solidFill>
                          <a:latin typeface="Franklin Gothic Book"/>
                        </a:defRPr>
                      </a:lvl4pPr>
                      <a:lvl5pPr marL="1828800" algn="l" defTabSz="914400" rtl="0" eaLnBrk="1" latinLnBrk="0" hangingPunct="1">
                        <a:defRPr kumimoji="1" sz="1800" kern="1200">
                          <a:solidFill>
                            <a:schemeClr val="tx1"/>
                          </a:solidFill>
                          <a:latin typeface="Franklin Gothic Book"/>
                        </a:defRPr>
                      </a:lvl5pPr>
                      <a:lvl6pPr marL="2286000" algn="l" defTabSz="914400" rtl="0" eaLnBrk="1" latinLnBrk="0" hangingPunct="1">
                        <a:defRPr kumimoji="1" sz="1800" kern="1200">
                          <a:solidFill>
                            <a:schemeClr val="tx1"/>
                          </a:solidFill>
                          <a:latin typeface="Franklin Gothic Book"/>
                        </a:defRPr>
                      </a:lvl6pPr>
                      <a:lvl7pPr marL="2743200" algn="l" defTabSz="914400" rtl="0" eaLnBrk="1" latinLnBrk="0" hangingPunct="1">
                        <a:defRPr kumimoji="1" sz="1800" kern="1200">
                          <a:solidFill>
                            <a:schemeClr val="tx1"/>
                          </a:solidFill>
                          <a:latin typeface="Franklin Gothic Book"/>
                        </a:defRPr>
                      </a:lvl7pPr>
                      <a:lvl8pPr marL="3200400" algn="l" defTabSz="914400" rtl="0" eaLnBrk="1" latinLnBrk="0" hangingPunct="1">
                        <a:defRPr kumimoji="1" sz="1800" kern="1200">
                          <a:solidFill>
                            <a:schemeClr val="tx1"/>
                          </a:solidFill>
                          <a:latin typeface="Franklin Gothic Book"/>
                        </a:defRPr>
                      </a:lvl8pPr>
                      <a:lvl9pPr marL="3657600" algn="l" defTabSz="914400" rtl="0" eaLnBrk="1" latinLnBrk="0" hangingPunct="1">
                        <a:defRPr kumimoji="1" sz="1800" kern="1200">
                          <a:solidFill>
                            <a:schemeClr val="tx1"/>
                          </a:solidFill>
                          <a:latin typeface="Franklin Gothic Book"/>
                        </a:defRPr>
                      </a:lvl9pPr>
                    </a:lstStyle>
                    <a:p>
                      <a:pPr marL="0" algn="l" defTabSz="914400" rtl="0" eaLnBrk="1" latinLnBrk="0" hangingPunct="1"/>
                      <a:r>
                        <a:rPr kumimoji="1" lang="ja-JP" altLang="en-US" sz="2400" kern="1200" dirty="0">
                          <a:solidFill>
                            <a:schemeClr val="tx1"/>
                          </a:solidFill>
                          <a:latin typeface="HGP創英角ﾎﾟｯﾌﾟ体" pitchFamily="50" charset="-128"/>
                          <a:ea typeface="HGP創英角ﾎﾟｯﾌﾟ体" pitchFamily="50" charset="-128"/>
                          <a:cs typeface="+mn-cs"/>
                        </a:rPr>
                        <a:t>トップの決意とみんなの創意　リスクを減らして進める安全</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Franklin Gothic Book"/>
                        </a:defRPr>
                      </a:lvl1pPr>
                      <a:lvl2pPr marL="457200" algn="l" defTabSz="914400" rtl="0" eaLnBrk="1" latinLnBrk="0" hangingPunct="1">
                        <a:defRPr kumimoji="1" sz="1800" kern="1200">
                          <a:solidFill>
                            <a:schemeClr val="tx1"/>
                          </a:solidFill>
                          <a:latin typeface="Franklin Gothic Book"/>
                        </a:defRPr>
                      </a:lvl2pPr>
                      <a:lvl3pPr marL="914400" algn="l" defTabSz="914400" rtl="0" eaLnBrk="1" latinLnBrk="0" hangingPunct="1">
                        <a:defRPr kumimoji="1" sz="1800" kern="1200">
                          <a:solidFill>
                            <a:schemeClr val="tx1"/>
                          </a:solidFill>
                          <a:latin typeface="Franklin Gothic Book"/>
                        </a:defRPr>
                      </a:lvl3pPr>
                      <a:lvl4pPr marL="1371600" algn="l" defTabSz="914400" rtl="0" eaLnBrk="1" latinLnBrk="0" hangingPunct="1">
                        <a:defRPr kumimoji="1" sz="1800" kern="1200">
                          <a:solidFill>
                            <a:schemeClr val="tx1"/>
                          </a:solidFill>
                          <a:latin typeface="Franklin Gothic Book"/>
                        </a:defRPr>
                      </a:lvl4pPr>
                      <a:lvl5pPr marL="1828800" algn="l" defTabSz="914400" rtl="0" eaLnBrk="1" latinLnBrk="0" hangingPunct="1">
                        <a:defRPr kumimoji="1" sz="1800" kern="1200">
                          <a:solidFill>
                            <a:schemeClr val="tx1"/>
                          </a:solidFill>
                          <a:latin typeface="Franklin Gothic Book"/>
                        </a:defRPr>
                      </a:lvl5pPr>
                      <a:lvl6pPr marL="2286000" algn="l" defTabSz="914400" rtl="0" eaLnBrk="1" latinLnBrk="0" hangingPunct="1">
                        <a:defRPr kumimoji="1" sz="1800" kern="1200">
                          <a:solidFill>
                            <a:schemeClr val="tx1"/>
                          </a:solidFill>
                          <a:latin typeface="Franklin Gothic Book"/>
                        </a:defRPr>
                      </a:lvl6pPr>
                      <a:lvl7pPr marL="2743200" algn="l" defTabSz="914400" rtl="0" eaLnBrk="1" latinLnBrk="0" hangingPunct="1">
                        <a:defRPr kumimoji="1" sz="1800" kern="1200">
                          <a:solidFill>
                            <a:schemeClr val="tx1"/>
                          </a:solidFill>
                          <a:latin typeface="Franklin Gothic Book"/>
                        </a:defRPr>
                      </a:lvl7pPr>
                      <a:lvl8pPr marL="3200400" algn="l" defTabSz="914400" rtl="0" eaLnBrk="1" latinLnBrk="0" hangingPunct="1">
                        <a:defRPr kumimoji="1" sz="1800" kern="1200">
                          <a:solidFill>
                            <a:schemeClr val="tx1"/>
                          </a:solidFill>
                          <a:latin typeface="Franklin Gothic Book"/>
                        </a:defRPr>
                      </a:lvl8pPr>
                      <a:lvl9pPr marL="3657600" algn="l" defTabSz="914400" rtl="0" eaLnBrk="1" latinLnBrk="0" hangingPunct="1">
                        <a:defRPr kumimoji="1" sz="1800" kern="1200">
                          <a:solidFill>
                            <a:schemeClr val="tx1"/>
                          </a:solidFill>
                          <a:latin typeface="Franklin Gothic Book"/>
                        </a:defRPr>
                      </a:lvl9pPr>
                    </a:lstStyle>
                    <a:p>
                      <a:pPr marL="0" algn="l" defTabSz="914400" rtl="0" eaLnBrk="1" latinLnBrk="0" hangingPunct="1"/>
                      <a:r>
                        <a:rPr kumimoji="1" lang="ja-JP" altLang="en-US" sz="2400" kern="1200" dirty="0">
                          <a:solidFill>
                            <a:schemeClr val="tx1"/>
                          </a:solidFill>
                          <a:latin typeface="HGP創英角ﾎﾟｯﾌﾟ体" pitchFamily="50" charset="-128"/>
                          <a:ea typeface="HGP創英角ﾎﾟｯﾌﾟ体" pitchFamily="50" charset="-128"/>
                          <a:cs typeface="+mn-cs"/>
                        </a:rPr>
                        <a:t>第</a:t>
                      </a:r>
                      <a:r>
                        <a:rPr kumimoji="1" lang="en-US" altLang="ja-JP" sz="2400" kern="1200" dirty="0">
                          <a:solidFill>
                            <a:schemeClr val="tx1"/>
                          </a:solidFill>
                          <a:latin typeface="HGP創英角ﾎﾟｯﾌﾟ体" pitchFamily="50" charset="-128"/>
                          <a:ea typeface="HGP創英角ﾎﾟｯﾌﾟ体" pitchFamily="50" charset="-128"/>
                          <a:cs typeface="+mn-cs"/>
                        </a:rPr>
                        <a:t>82</a:t>
                      </a:r>
                      <a:r>
                        <a:rPr kumimoji="1" lang="ja-JP" altLang="en-US" sz="2400" kern="1200" dirty="0">
                          <a:solidFill>
                            <a:schemeClr val="tx1"/>
                          </a:solidFill>
                          <a:latin typeface="HGP創英角ﾎﾟｯﾌﾟ体" pitchFamily="50" charset="-128"/>
                          <a:ea typeface="HGP創英角ﾎﾟｯﾌﾟ体" pitchFamily="50" charset="-128"/>
                          <a:cs typeface="+mn-cs"/>
                        </a:rPr>
                        <a:t>回</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Franklin Gothic Book"/>
                        </a:defRPr>
                      </a:lvl1pPr>
                      <a:lvl2pPr marL="457200" algn="l" defTabSz="914400" rtl="0" eaLnBrk="1" latinLnBrk="0" hangingPunct="1">
                        <a:defRPr kumimoji="1" sz="1800" kern="1200">
                          <a:solidFill>
                            <a:schemeClr val="tx1"/>
                          </a:solidFill>
                          <a:latin typeface="Franklin Gothic Book"/>
                        </a:defRPr>
                      </a:lvl2pPr>
                      <a:lvl3pPr marL="914400" algn="l" defTabSz="914400" rtl="0" eaLnBrk="1" latinLnBrk="0" hangingPunct="1">
                        <a:defRPr kumimoji="1" sz="1800" kern="1200">
                          <a:solidFill>
                            <a:schemeClr val="tx1"/>
                          </a:solidFill>
                          <a:latin typeface="Franklin Gothic Book"/>
                        </a:defRPr>
                      </a:lvl3pPr>
                      <a:lvl4pPr marL="1371600" algn="l" defTabSz="914400" rtl="0" eaLnBrk="1" latinLnBrk="0" hangingPunct="1">
                        <a:defRPr kumimoji="1" sz="1800" kern="1200">
                          <a:solidFill>
                            <a:schemeClr val="tx1"/>
                          </a:solidFill>
                          <a:latin typeface="Franklin Gothic Book"/>
                        </a:defRPr>
                      </a:lvl4pPr>
                      <a:lvl5pPr marL="1828800" algn="l" defTabSz="914400" rtl="0" eaLnBrk="1" latinLnBrk="0" hangingPunct="1">
                        <a:defRPr kumimoji="1" sz="1800" kern="1200">
                          <a:solidFill>
                            <a:schemeClr val="tx1"/>
                          </a:solidFill>
                          <a:latin typeface="Franklin Gothic Book"/>
                        </a:defRPr>
                      </a:lvl5pPr>
                      <a:lvl6pPr marL="2286000" algn="l" defTabSz="914400" rtl="0" eaLnBrk="1" latinLnBrk="0" hangingPunct="1">
                        <a:defRPr kumimoji="1" sz="1800" kern="1200">
                          <a:solidFill>
                            <a:schemeClr val="tx1"/>
                          </a:solidFill>
                          <a:latin typeface="Franklin Gothic Book"/>
                        </a:defRPr>
                      </a:lvl6pPr>
                      <a:lvl7pPr marL="2743200" algn="l" defTabSz="914400" rtl="0" eaLnBrk="1" latinLnBrk="0" hangingPunct="1">
                        <a:defRPr kumimoji="1" sz="1800" kern="1200">
                          <a:solidFill>
                            <a:schemeClr val="tx1"/>
                          </a:solidFill>
                          <a:latin typeface="Franklin Gothic Book"/>
                        </a:defRPr>
                      </a:lvl7pPr>
                      <a:lvl8pPr marL="3200400" algn="l" defTabSz="914400" rtl="0" eaLnBrk="1" latinLnBrk="0" hangingPunct="1">
                        <a:defRPr kumimoji="1" sz="1800" kern="1200">
                          <a:solidFill>
                            <a:schemeClr val="tx1"/>
                          </a:solidFill>
                          <a:latin typeface="Franklin Gothic Book"/>
                        </a:defRPr>
                      </a:lvl8pPr>
                      <a:lvl9pPr marL="3657600" algn="l" defTabSz="914400" rtl="0" eaLnBrk="1" latinLnBrk="0" hangingPunct="1">
                        <a:defRPr kumimoji="1" sz="1800" kern="1200">
                          <a:solidFill>
                            <a:schemeClr val="tx1"/>
                          </a:solidFill>
                          <a:latin typeface="Franklin Gothic Book"/>
                        </a:defRPr>
                      </a:lvl9pPr>
                    </a:lstStyle>
                    <a:p>
                      <a:pPr marL="0" algn="l" defTabSz="914400" rtl="0" eaLnBrk="1" latinLnBrk="0" hangingPunct="1"/>
                      <a:r>
                        <a:rPr kumimoji="1" lang="ja-JP" altLang="en-US" sz="2400" kern="1200" dirty="0">
                          <a:solidFill>
                            <a:schemeClr val="tx1"/>
                          </a:solidFill>
                          <a:latin typeface="HGP創英角ﾎﾟｯﾌﾟ体" pitchFamily="50" charset="-128"/>
                          <a:ea typeface="HGP創英角ﾎﾟｯﾌﾟ体" pitchFamily="50" charset="-128"/>
                          <a:cs typeface="+mn-cs"/>
                        </a:rPr>
                        <a:t>平成</a:t>
                      </a:r>
                      <a:r>
                        <a:rPr kumimoji="1" lang="en-US" altLang="ja-JP" sz="2400" kern="1200" dirty="0">
                          <a:solidFill>
                            <a:schemeClr val="tx1"/>
                          </a:solidFill>
                          <a:latin typeface="HGP創英角ﾎﾟｯﾌﾟ体" pitchFamily="50" charset="-128"/>
                          <a:ea typeface="HGP創英角ﾎﾟｯﾌﾟ体" pitchFamily="50" charset="-128"/>
                          <a:cs typeface="+mn-cs"/>
                        </a:rPr>
                        <a:t>21</a:t>
                      </a:r>
                      <a:r>
                        <a:rPr kumimoji="1" lang="ja-JP" altLang="en-US" sz="2400" kern="1200" dirty="0">
                          <a:solidFill>
                            <a:schemeClr val="tx1"/>
                          </a:solidFill>
                          <a:latin typeface="HGP創英角ﾎﾟｯﾌﾟ体" pitchFamily="50" charset="-128"/>
                          <a:ea typeface="HGP創英角ﾎﾟｯﾌﾟ体" pitchFamily="50" charset="-128"/>
                          <a:cs typeface="+mn-cs"/>
                        </a:rPr>
                        <a:t>年度</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Franklin Gothic Book"/>
                        </a:defRPr>
                      </a:lvl1pPr>
                      <a:lvl2pPr marL="457200" algn="l" defTabSz="914400" rtl="0" eaLnBrk="1" latinLnBrk="0" hangingPunct="1">
                        <a:defRPr kumimoji="1" sz="1800" kern="1200">
                          <a:solidFill>
                            <a:schemeClr val="tx1"/>
                          </a:solidFill>
                          <a:latin typeface="Franklin Gothic Book"/>
                        </a:defRPr>
                      </a:lvl2pPr>
                      <a:lvl3pPr marL="914400" algn="l" defTabSz="914400" rtl="0" eaLnBrk="1" latinLnBrk="0" hangingPunct="1">
                        <a:defRPr kumimoji="1" sz="1800" kern="1200">
                          <a:solidFill>
                            <a:schemeClr val="tx1"/>
                          </a:solidFill>
                          <a:latin typeface="Franklin Gothic Book"/>
                        </a:defRPr>
                      </a:lvl3pPr>
                      <a:lvl4pPr marL="1371600" algn="l" defTabSz="914400" rtl="0" eaLnBrk="1" latinLnBrk="0" hangingPunct="1">
                        <a:defRPr kumimoji="1" sz="1800" kern="1200">
                          <a:solidFill>
                            <a:schemeClr val="tx1"/>
                          </a:solidFill>
                          <a:latin typeface="Franklin Gothic Book"/>
                        </a:defRPr>
                      </a:lvl4pPr>
                      <a:lvl5pPr marL="1828800" algn="l" defTabSz="914400" rtl="0" eaLnBrk="1" latinLnBrk="0" hangingPunct="1">
                        <a:defRPr kumimoji="1" sz="1800" kern="1200">
                          <a:solidFill>
                            <a:schemeClr val="tx1"/>
                          </a:solidFill>
                          <a:latin typeface="Franklin Gothic Book"/>
                        </a:defRPr>
                      </a:lvl5pPr>
                      <a:lvl6pPr marL="2286000" algn="l" defTabSz="914400" rtl="0" eaLnBrk="1" latinLnBrk="0" hangingPunct="1">
                        <a:defRPr kumimoji="1" sz="1800" kern="1200">
                          <a:solidFill>
                            <a:schemeClr val="tx1"/>
                          </a:solidFill>
                          <a:latin typeface="Franklin Gothic Book"/>
                        </a:defRPr>
                      </a:lvl6pPr>
                      <a:lvl7pPr marL="2743200" algn="l" defTabSz="914400" rtl="0" eaLnBrk="1" latinLnBrk="0" hangingPunct="1">
                        <a:defRPr kumimoji="1" sz="1800" kern="1200">
                          <a:solidFill>
                            <a:schemeClr val="tx1"/>
                          </a:solidFill>
                          <a:latin typeface="Franklin Gothic Book"/>
                        </a:defRPr>
                      </a:lvl7pPr>
                      <a:lvl8pPr marL="3200400" algn="l" defTabSz="914400" rtl="0" eaLnBrk="1" latinLnBrk="0" hangingPunct="1">
                        <a:defRPr kumimoji="1" sz="1800" kern="1200">
                          <a:solidFill>
                            <a:schemeClr val="tx1"/>
                          </a:solidFill>
                          <a:latin typeface="Franklin Gothic Book"/>
                        </a:defRPr>
                      </a:lvl8pPr>
                      <a:lvl9pPr marL="3657600" algn="l" defTabSz="914400" rtl="0" eaLnBrk="1" latinLnBrk="0" hangingPunct="1">
                        <a:defRPr kumimoji="1" sz="1800" kern="1200">
                          <a:solidFill>
                            <a:schemeClr val="tx1"/>
                          </a:solidFill>
                          <a:latin typeface="Franklin Gothic Book"/>
                        </a:defRPr>
                      </a:lvl9pPr>
                    </a:lstStyle>
                    <a:p>
                      <a:pPr marL="0" algn="l" defTabSz="914400" rtl="0" eaLnBrk="1" latinLnBrk="0" hangingPunct="1"/>
                      <a:r>
                        <a:rPr kumimoji="1" lang="ja-JP" altLang="en-US" sz="2400" kern="1200" dirty="0">
                          <a:solidFill>
                            <a:schemeClr val="tx1"/>
                          </a:solidFill>
                          <a:latin typeface="HGP創英角ﾎﾟｯﾌﾟ体" pitchFamily="50" charset="-128"/>
                          <a:ea typeface="HGP創英角ﾎﾟｯﾌﾟ体" pitchFamily="50" charset="-128"/>
                          <a:cs typeface="+mn-cs"/>
                        </a:rPr>
                        <a:t>定着させよう「安全文化」　つみ取ろう職場の危険</a:t>
                      </a:r>
                    </a:p>
                  </a:txBody>
                  <a:tcPr marL="0" marR="0" marT="0" marB="0"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1343422">
                <a:tc>
                  <a:txBody>
                    <a:bodyPr/>
                    <a:lstStyle>
                      <a:lvl1pPr marL="0" algn="l" defTabSz="914400" rtl="0" eaLnBrk="1" latinLnBrk="0" hangingPunct="1">
                        <a:defRPr kumimoji="1" sz="1800" kern="1200">
                          <a:solidFill>
                            <a:schemeClr val="tx1"/>
                          </a:solidFill>
                          <a:latin typeface="Franklin Gothic Book"/>
                        </a:defRPr>
                      </a:lvl1pPr>
                      <a:lvl2pPr marL="457200" algn="l" defTabSz="914400" rtl="0" eaLnBrk="1" latinLnBrk="0" hangingPunct="1">
                        <a:defRPr kumimoji="1" sz="1800" kern="1200">
                          <a:solidFill>
                            <a:schemeClr val="tx1"/>
                          </a:solidFill>
                          <a:latin typeface="Franklin Gothic Book"/>
                        </a:defRPr>
                      </a:lvl2pPr>
                      <a:lvl3pPr marL="914400" algn="l" defTabSz="914400" rtl="0" eaLnBrk="1" latinLnBrk="0" hangingPunct="1">
                        <a:defRPr kumimoji="1" sz="1800" kern="1200">
                          <a:solidFill>
                            <a:schemeClr val="tx1"/>
                          </a:solidFill>
                          <a:latin typeface="Franklin Gothic Book"/>
                        </a:defRPr>
                      </a:lvl3pPr>
                      <a:lvl4pPr marL="1371600" algn="l" defTabSz="914400" rtl="0" eaLnBrk="1" latinLnBrk="0" hangingPunct="1">
                        <a:defRPr kumimoji="1" sz="1800" kern="1200">
                          <a:solidFill>
                            <a:schemeClr val="tx1"/>
                          </a:solidFill>
                          <a:latin typeface="Franklin Gothic Book"/>
                        </a:defRPr>
                      </a:lvl4pPr>
                      <a:lvl5pPr marL="1828800" algn="l" defTabSz="914400" rtl="0" eaLnBrk="1" latinLnBrk="0" hangingPunct="1">
                        <a:defRPr kumimoji="1" sz="1800" kern="1200">
                          <a:solidFill>
                            <a:schemeClr val="tx1"/>
                          </a:solidFill>
                          <a:latin typeface="Franklin Gothic Book"/>
                        </a:defRPr>
                      </a:lvl5pPr>
                      <a:lvl6pPr marL="2286000" algn="l" defTabSz="914400" rtl="0" eaLnBrk="1" latinLnBrk="0" hangingPunct="1">
                        <a:defRPr kumimoji="1" sz="1800" kern="1200">
                          <a:solidFill>
                            <a:schemeClr val="tx1"/>
                          </a:solidFill>
                          <a:latin typeface="Franklin Gothic Book"/>
                        </a:defRPr>
                      </a:lvl6pPr>
                      <a:lvl7pPr marL="2743200" algn="l" defTabSz="914400" rtl="0" eaLnBrk="1" latinLnBrk="0" hangingPunct="1">
                        <a:defRPr kumimoji="1" sz="1800" kern="1200">
                          <a:solidFill>
                            <a:schemeClr val="tx1"/>
                          </a:solidFill>
                          <a:latin typeface="Franklin Gothic Book"/>
                        </a:defRPr>
                      </a:lvl7pPr>
                      <a:lvl8pPr marL="3200400" algn="l" defTabSz="914400" rtl="0" eaLnBrk="1" latinLnBrk="0" hangingPunct="1">
                        <a:defRPr kumimoji="1" sz="1800" kern="1200">
                          <a:solidFill>
                            <a:schemeClr val="tx1"/>
                          </a:solidFill>
                          <a:latin typeface="Franklin Gothic Book"/>
                        </a:defRPr>
                      </a:lvl8pPr>
                      <a:lvl9pPr marL="3657600" algn="l" defTabSz="914400" rtl="0" eaLnBrk="1" latinLnBrk="0" hangingPunct="1">
                        <a:defRPr kumimoji="1" sz="1800" kern="1200">
                          <a:solidFill>
                            <a:schemeClr val="tx1"/>
                          </a:solidFill>
                          <a:latin typeface="Franklin Gothic Book"/>
                        </a:defRPr>
                      </a:lvl9pPr>
                    </a:lstStyle>
                    <a:p>
                      <a:pPr marL="0" algn="l" defTabSz="914400" rtl="0" eaLnBrk="1" latinLnBrk="0" hangingPunct="1"/>
                      <a:r>
                        <a:rPr kumimoji="1" lang="ja-JP" altLang="en-US" sz="2400" kern="1200">
                          <a:solidFill>
                            <a:schemeClr val="tx1"/>
                          </a:solidFill>
                          <a:latin typeface="HGP創英角ﾎﾟｯﾌﾟ体" pitchFamily="50" charset="-128"/>
                          <a:ea typeface="HGP創英角ﾎﾟｯﾌﾟ体" pitchFamily="50" charset="-128"/>
                          <a:cs typeface="+mn-cs"/>
                        </a:rPr>
                        <a:t>第</a:t>
                      </a:r>
                      <a:r>
                        <a:rPr kumimoji="1" lang="en-US" altLang="ja-JP" sz="2400" kern="1200">
                          <a:solidFill>
                            <a:schemeClr val="tx1"/>
                          </a:solidFill>
                          <a:latin typeface="HGP創英角ﾎﾟｯﾌﾟ体" pitchFamily="50" charset="-128"/>
                          <a:ea typeface="HGP創英角ﾎﾟｯﾌﾟ体" pitchFamily="50" charset="-128"/>
                          <a:cs typeface="+mn-cs"/>
                        </a:rPr>
                        <a:t>79</a:t>
                      </a:r>
                      <a:r>
                        <a:rPr kumimoji="1" lang="ja-JP" altLang="en-US" sz="2400" kern="1200">
                          <a:solidFill>
                            <a:schemeClr val="tx1"/>
                          </a:solidFill>
                          <a:latin typeface="HGP創英角ﾎﾟｯﾌﾟ体" pitchFamily="50" charset="-128"/>
                          <a:ea typeface="HGP創英角ﾎﾟｯﾌﾟ体" pitchFamily="50" charset="-128"/>
                          <a:cs typeface="+mn-cs"/>
                        </a:rPr>
                        <a:t>回</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Franklin Gothic Book"/>
                        </a:defRPr>
                      </a:lvl1pPr>
                      <a:lvl2pPr marL="457200" algn="l" defTabSz="914400" rtl="0" eaLnBrk="1" latinLnBrk="0" hangingPunct="1">
                        <a:defRPr kumimoji="1" sz="1800" kern="1200">
                          <a:solidFill>
                            <a:schemeClr val="tx1"/>
                          </a:solidFill>
                          <a:latin typeface="Franklin Gothic Book"/>
                        </a:defRPr>
                      </a:lvl2pPr>
                      <a:lvl3pPr marL="914400" algn="l" defTabSz="914400" rtl="0" eaLnBrk="1" latinLnBrk="0" hangingPunct="1">
                        <a:defRPr kumimoji="1" sz="1800" kern="1200">
                          <a:solidFill>
                            <a:schemeClr val="tx1"/>
                          </a:solidFill>
                          <a:latin typeface="Franklin Gothic Book"/>
                        </a:defRPr>
                      </a:lvl3pPr>
                      <a:lvl4pPr marL="1371600" algn="l" defTabSz="914400" rtl="0" eaLnBrk="1" latinLnBrk="0" hangingPunct="1">
                        <a:defRPr kumimoji="1" sz="1800" kern="1200">
                          <a:solidFill>
                            <a:schemeClr val="tx1"/>
                          </a:solidFill>
                          <a:latin typeface="Franklin Gothic Book"/>
                        </a:defRPr>
                      </a:lvl4pPr>
                      <a:lvl5pPr marL="1828800" algn="l" defTabSz="914400" rtl="0" eaLnBrk="1" latinLnBrk="0" hangingPunct="1">
                        <a:defRPr kumimoji="1" sz="1800" kern="1200">
                          <a:solidFill>
                            <a:schemeClr val="tx1"/>
                          </a:solidFill>
                          <a:latin typeface="Franklin Gothic Book"/>
                        </a:defRPr>
                      </a:lvl5pPr>
                      <a:lvl6pPr marL="2286000" algn="l" defTabSz="914400" rtl="0" eaLnBrk="1" latinLnBrk="0" hangingPunct="1">
                        <a:defRPr kumimoji="1" sz="1800" kern="1200">
                          <a:solidFill>
                            <a:schemeClr val="tx1"/>
                          </a:solidFill>
                          <a:latin typeface="Franklin Gothic Book"/>
                        </a:defRPr>
                      </a:lvl6pPr>
                      <a:lvl7pPr marL="2743200" algn="l" defTabSz="914400" rtl="0" eaLnBrk="1" latinLnBrk="0" hangingPunct="1">
                        <a:defRPr kumimoji="1" sz="1800" kern="1200">
                          <a:solidFill>
                            <a:schemeClr val="tx1"/>
                          </a:solidFill>
                          <a:latin typeface="Franklin Gothic Book"/>
                        </a:defRPr>
                      </a:lvl7pPr>
                      <a:lvl8pPr marL="3200400" algn="l" defTabSz="914400" rtl="0" eaLnBrk="1" latinLnBrk="0" hangingPunct="1">
                        <a:defRPr kumimoji="1" sz="1800" kern="1200">
                          <a:solidFill>
                            <a:schemeClr val="tx1"/>
                          </a:solidFill>
                          <a:latin typeface="Franklin Gothic Book"/>
                        </a:defRPr>
                      </a:lvl8pPr>
                      <a:lvl9pPr marL="3657600" algn="l" defTabSz="914400" rtl="0" eaLnBrk="1" latinLnBrk="0" hangingPunct="1">
                        <a:defRPr kumimoji="1" sz="1800" kern="1200">
                          <a:solidFill>
                            <a:schemeClr val="tx1"/>
                          </a:solidFill>
                          <a:latin typeface="Franklin Gothic Book"/>
                        </a:defRPr>
                      </a:lvl9pPr>
                    </a:lstStyle>
                    <a:p>
                      <a:pPr marL="0" algn="l" defTabSz="914400" rtl="0" eaLnBrk="1" latinLnBrk="0" hangingPunct="1"/>
                      <a:r>
                        <a:rPr kumimoji="1" lang="ja-JP" altLang="en-US" sz="2400" kern="1200">
                          <a:solidFill>
                            <a:schemeClr val="tx1"/>
                          </a:solidFill>
                          <a:latin typeface="HGP創英角ﾎﾟｯﾌﾟ体" pitchFamily="50" charset="-128"/>
                          <a:ea typeface="HGP創英角ﾎﾟｯﾌﾟ体" pitchFamily="50" charset="-128"/>
                          <a:cs typeface="+mn-cs"/>
                        </a:rPr>
                        <a:t>平成</a:t>
                      </a:r>
                      <a:r>
                        <a:rPr kumimoji="1" lang="en-US" altLang="ja-JP" sz="2400" kern="1200">
                          <a:solidFill>
                            <a:schemeClr val="tx1"/>
                          </a:solidFill>
                          <a:latin typeface="HGP創英角ﾎﾟｯﾌﾟ体" pitchFamily="50" charset="-128"/>
                          <a:ea typeface="HGP創英角ﾎﾟｯﾌﾟ体" pitchFamily="50" charset="-128"/>
                          <a:cs typeface="+mn-cs"/>
                        </a:rPr>
                        <a:t>18</a:t>
                      </a:r>
                      <a:r>
                        <a:rPr kumimoji="1" lang="ja-JP" altLang="en-US" sz="2400" kern="1200">
                          <a:solidFill>
                            <a:schemeClr val="tx1"/>
                          </a:solidFill>
                          <a:latin typeface="HGP創英角ﾎﾟｯﾌﾟ体" pitchFamily="50" charset="-128"/>
                          <a:ea typeface="HGP創英角ﾎﾟｯﾌﾟ体" pitchFamily="50" charset="-128"/>
                          <a:cs typeface="+mn-cs"/>
                        </a:rPr>
                        <a:t>年度</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Franklin Gothic Book"/>
                        </a:defRPr>
                      </a:lvl1pPr>
                      <a:lvl2pPr marL="457200" algn="l" defTabSz="914400" rtl="0" eaLnBrk="1" latinLnBrk="0" hangingPunct="1">
                        <a:defRPr kumimoji="1" sz="1800" kern="1200">
                          <a:solidFill>
                            <a:schemeClr val="tx1"/>
                          </a:solidFill>
                          <a:latin typeface="Franklin Gothic Book"/>
                        </a:defRPr>
                      </a:lvl2pPr>
                      <a:lvl3pPr marL="914400" algn="l" defTabSz="914400" rtl="0" eaLnBrk="1" latinLnBrk="0" hangingPunct="1">
                        <a:defRPr kumimoji="1" sz="1800" kern="1200">
                          <a:solidFill>
                            <a:schemeClr val="tx1"/>
                          </a:solidFill>
                          <a:latin typeface="Franklin Gothic Book"/>
                        </a:defRPr>
                      </a:lvl3pPr>
                      <a:lvl4pPr marL="1371600" algn="l" defTabSz="914400" rtl="0" eaLnBrk="1" latinLnBrk="0" hangingPunct="1">
                        <a:defRPr kumimoji="1" sz="1800" kern="1200">
                          <a:solidFill>
                            <a:schemeClr val="tx1"/>
                          </a:solidFill>
                          <a:latin typeface="Franklin Gothic Book"/>
                        </a:defRPr>
                      </a:lvl4pPr>
                      <a:lvl5pPr marL="1828800" algn="l" defTabSz="914400" rtl="0" eaLnBrk="1" latinLnBrk="0" hangingPunct="1">
                        <a:defRPr kumimoji="1" sz="1800" kern="1200">
                          <a:solidFill>
                            <a:schemeClr val="tx1"/>
                          </a:solidFill>
                          <a:latin typeface="Franklin Gothic Book"/>
                        </a:defRPr>
                      </a:lvl5pPr>
                      <a:lvl6pPr marL="2286000" algn="l" defTabSz="914400" rtl="0" eaLnBrk="1" latinLnBrk="0" hangingPunct="1">
                        <a:defRPr kumimoji="1" sz="1800" kern="1200">
                          <a:solidFill>
                            <a:schemeClr val="tx1"/>
                          </a:solidFill>
                          <a:latin typeface="Franklin Gothic Book"/>
                        </a:defRPr>
                      </a:lvl6pPr>
                      <a:lvl7pPr marL="2743200" algn="l" defTabSz="914400" rtl="0" eaLnBrk="1" latinLnBrk="0" hangingPunct="1">
                        <a:defRPr kumimoji="1" sz="1800" kern="1200">
                          <a:solidFill>
                            <a:schemeClr val="tx1"/>
                          </a:solidFill>
                          <a:latin typeface="Franklin Gothic Book"/>
                        </a:defRPr>
                      </a:lvl7pPr>
                      <a:lvl8pPr marL="3200400" algn="l" defTabSz="914400" rtl="0" eaLnBrk="1" latinLnBrk="0" hangingPunct="1">
                        <a:defRPr kumimoji="1" sz="1800" kern="1200">
                          <a:solidFill>
                            <a:schemeClr val="tx1"/>
                          </a:solidFill>
                          <a:latin typeface="Franklin Gothic Book"/>
                        </a:defRPr>
                      </a:lvl8pPr>
                      <a:lvl9pPr marL="3657600" algn="l" defTabSz="914400" rtl="0" eaLnBrk="1" latinLnBrk="0" hangingPunct="1">
                        <a:defRPr kumimoji="1" sz="1800" kern="1200">
                          <a:solidFill>
                            <a:schemeClr val="tx1"/>
                          </a:solidFill>
                          <a:latin typeface="Franklin Gothic Book"/>
                        </a:defRPr>
                      </a:lvl9pPr>
                    </a:lstStyle>
                    <a:p>
                      <a:pPr marL="0" algn="l" defTabSz="914400" rtl="0" eaLnBrk="1" latinLnBrk="0" hangingPunct="1"/>
                      <a:r>
                        <a:rPr kumimoji="1" lang="ja-JP" altLang="en-US" sz="2400" kern="1200">
                          <a:solidFill>
                            <a:schemeClr val="tx1"/>
                          </a:solidFill>
                          <a:latin typeface="HGP創英角ﾎﾟｯﾌﾟ体" pitchFamily="50" charset="-128"/>
                          <a:ea typeface="HGP創英角ﾎﾟｯﾌﾟ体" pitchFamily="50" charset="-128"/>
                          <a:cs typeface="+mn-cs"/>
                        </a:rPr>
                        <a:t>全員参加でリスクの低減　確立しよう「安全文化」</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Franklin Gothic Book"/>
                        </a:defRPr>
                      </a:lvl1pPr>
                      <a:lvl2pPr marL="457200" algn="l" defTabSz="914400" rtl="0" eaLnBrk="1" latinLnBrk="0" hangingPunct="1">
                        <a:defRPr kumimoji="1" sz="1800" kern="1200">
                          <a:solidFill>
                            <a:schemeClr val="tx1"/>
                          </a:solidFill>
                          <a:latin typeface="Franklin Gothic Book"/>
                        </a:defRPr>
                      </a:lvl2pPr>
                      <a:lvl3pPr marL="914400" algn="l" defTabSz="914400" rtl="0" eaLnBrk="1" latinLnBrk="0" hangingPunct="1">
                        <a:defRPr kumimoji="1" sz="1800" kern="1200">
                          <a:solidFill>
                            <a:schemeClr val="tx1"/>
                          </a:solidFill>
                          <a:latin typeface="Franklin Gothic Book"/>
                        </a:defRPr>
                      </a:lvl3pPr>
                      <a:lvl4pPr marL="1371600" algn="l" defTabSz="914400" rtl="0" eaLnBrk="1" latinLnBrk="0" hangingPunct="1">
                        <a:defRPr kumimoji="1" sz="1800" kern="1200">
                          <a:solidFill>
                            <a:schemeClr val="tx1"/>
                          </a:solidFill>
                          <a:latin typeface="Franklin Gothic Book"/>
                        </a:defRPr>
                      </a:lvl4pPr>
                      <a:lvl5pPr marL="1828800" algn="l" defTabSz="914400" rtl="0" eaLnBrk="1" latinLnBrk="0" hangingPunct="1">
                        <a:defRPr kumimoji="1" sz="1800" kern="1200">
                          <a:solidFill>
                            <a:schemeClr val="tx1"/>
                          </a:solidFill>
                          <a:latin typeface="Franklin Gothic Book"/>
                        </a:defRPr>
                      </a:lvl5pPr>
                      <a:lvl6pPr marL="2286000" algn="l" defTabSz="914400" rtl="0" eaLnBrk="1" latinLnBrk="0" hangingPunct="1">
                        <a:defRPr kumimoji="1" sz="1800" kern="1200">
                          <a:solidFill>
                            <a:schemeClr val="tx1"/>
                          </a:solidFill>
                          <a:latin typeface="Franklin Gothic Book"/>
                        </a:defRPr>
                      </a:lvl6pPr>
                      <a:lvl7pPr marL="2743200" algn="l" defTabSz="914400" rtl="0" eaLnBrk="1" latinLnBrk="0" hangingPunct="1">
                        <a:defRPr kumimoji="1" sz="1800" kern="1200">
                          <a:solidFill>
                            <a:schemeClr val="tx1"/>
                          </a:solidFill>
                          <a:latin typeface="Franklin Gothic Book"/>
                        </a:defRPr>
                      </a:lvl7pPr>
                      <a:lvl8pPr marL="3200400" algn="l" defTabSz="914400" rtl="0" eaLnBrk="1" latinLnBrk="0" hangingPunct="1">
                        <a:defRPr kumimoji="1" sz="1800" kern="1200">
                          <a:solidFill>
                            <a:schemeClr val="tx1"/>
                          </a:solidFill>
                          <a:latin typeface="Franklin Gothic Book"/>
                        </a:defRPr>
                      </a:lvl8pPr>
                      <a:lvl9pPr marL="3657600" algn="l" defTabSz="914400" rtl="0" eaLnBrk="1" latinLnBrk="0" hangingPunct="1">
                        <a:defRPr kumimoji="1" sz="1800" kern="1200">
                          <a:solidFill>
                            <a:schemeClr val="tx1"/>
                          </a:solidFill>
                          <a:latin typeface="Franklin Gothic Book"/>
                        </a:defRPr>
                      </a:lvl9pPr>
                    </a:lstStyle>
                    <a:p>
                      <a:pPr marL="0" algn="l" defTabSz="914400" rtl="0" eaLnBrk="1" latinLnBrk="0" hangingPunct="1"/>
                      <a:r>
                        <a:rPr kumimoji="1" lang="ja-JP" altLang="en-US" sz="2400" kern="1200" dirty="0">
                          <a:solidFill>
                            <a:schemeClr val="tx1"/>
                          </a:solidFill>
                          <a:latin typeface="HGP創英角ﾎﾟｯﾌﾟ体" pitchFamily="50" charset="-128"/>
                          <a:ea typeface="HGP創英角ﾎﾟｯﾌﾟ体" pitchFamily="50" charset="-128"/>
                          <a:cs typeface="+mn-cs"/>
                        </a:rPr>
                        <a:t>第</a:t>
                      </a:r>
                      <a:r>
                        <a:rPr kumimoji="1" lang="en-US" altLang="ja-JP" sz="2400" kern="1200" dirty="0">
                          <a:solidFill>
                            <a:schemeClr val="tx1"/>
                          </a:solidFill>
                          <a:latin typeface="HGP創英角ﾎﾟｯﾌﾟ体" pitchFamily="50" charset="-128"/>
                          <a:ea typeface="HGP創英角ﾎﾟｯﾌﾟ体" pitchFamily="50" charset="-128"/>
                          <a:cs typeface="+mn-cs"/>
                        </a:rPr>
                        <a:t>83</a:t>
                      </a:r>
                      <a:r>
                        <a:rPr kumimoji="1" lang="ja-JP" altLang="en-US" sz="2400" kern="1200" dirty="0">
                          <a:solidFill>
                            <a:schemeClr val="tx1"/>
                          </a:solidFill>
                          <a:latin typeface="HGP創英角ﾎﾟｯﾌﾟ体" pitchFamily="50" charset="-128"/>
                          <a:ea typeface="HGP創英角ﾎﾟｯﾌﾟ体" pitchFamily="50" charset="-128"/>
                          <a:cs typeface="+mn-cs"/>
                        </a:rPr>
                        <a:t>回</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Franklin Gothic Book"/>
                        </a:defRPr>
                      </a:lvl1pPr>
                      <a:lvl2pPr marL="457200" algn="l" defTabSz="914400" rtl="0" eaLnBrk="1" latinLnBrk="0" hangingPunct="1">
                        <a:defRPr kumimoji="1" sz="1800" kern="1200">
                          <a:solidFill>
                            <a:schemeClr val="tx1"/>
                          </a:solidFill>
                          <a:latin typeface="Franklin Gothic Book"/>
                        </a:defRPr>
                      </a:lvl2pPr>
                      <a:lvl3pPr marL="914400" algn="l" defTabSz="914400" rtl="0" eaLnBrk="1" latinLnBrk="0" hangingPunct="1">
                        <a:defRPr kumimoji="1" sz="1800" kern="1200">
                          <a:solidFill>
                            <a:schemeClr val="tx1"/>
                          </a:solidFill>
                          <a:latin typeface="Franklin Gothic Book"/>
                        </a:defRPr>
                      </a:lvl3pPr>
                      <a:lvl4pPr marL="1371600" algn="l" defTabSz="914400" rtl="0" eaLnBrk="1" latinLnBrk="0" hangingPunct="1">
                        <a:defRPr kumimoji="1" sz="1800" kern="1200">
                          <a:solidFill>
                            <a:schemeClr val="tx1"/>
                          </a:solidFill>
                          <a:latin typeface="Franklin Gothic Book"/>
                        </a:defRPr>
                      </a:lvl4pPr>
                      <a:lvl5pPr marL="1828800" algn="l" defTabSz="914400" rtl="0" eaLnBrk="1" latinLnBrk="0" hangingPunct="1">
                        <a:defRPr kumimoji="1" sz="1800" kern="1200">
                          <a:solidFill>
                            <a:schemeClr val="tx1"/>
                          </a:solidFill>
                          <a:latin typeface="Franklin Gothic Book"/>
                        </a:defRPr>
                      </a:lvl5pPr>
                      <a:lvl6pPr marL="2286000" algn="l" defTabSz="914400" rtl="0" eaLnBrk="1" latinLnBrk="0" hangingPunct="1">
                        <a:defRPr kumimoji="1" sz="1800" kern="1200">
                          <a:solidFill>
                            <a:schemeClr val="tx1"/>
                          </a:solidFill>
                          <a:latin typeface="Franklin Gothic Book"/>
                        </a:defRPr>
                      </a:lvl6pPr>
                      <a:lvl7pPr marL="2743200" algn="l" defTabSz="914400" rtl="0" eaLnBrk="1" latinLnBrk="0" hangingPunct="1">
                        <a:defRPr kumimoji="1" sz="1800" kern="1200">
                          <a:solidFill>
                            <a:schemeClr val="tx1"/>
                          </a:solidFill>
                          <a:latin typeface="Franklin Gothic Book"/>
                        </a:defRPr>
                      </a:lvl7pPr>
                      <a:lvl8pPr marL="3200400" algn="l" defTabSz="914400" rtl="0" eaLnBrk="1" latinLnBrk="0" hangingPunct="1">
                        <a:defRPr kumimoji="1" sz="1800" kern="1200">
                          <a:solidFill>
                            <a:schemeClr val="tx1"/>
                          </a:solidFill>
                          <a:latin typeface="Franklin Gothic Book"/>
                        </a:defRPr>
                      </a:lvl8pPr>
                      <a:lvl9pPr marL="3657600" algn="l" defTabSz="914400" rtl="0" eaLnBrk="1" latinLnBrk="0" hangingPunct="1">
                        <a:defRPr kumimoji="1" sz="1800" kern="1200">
                          <a:solidFill>
                            <a:schemeClr val="tx1"/>
                          </a:solidFill>
                          <a:latin typeface="Franklin Gothic Book"/>
                        </a:defRPr>
                      </a:lvl9pPr>
                    </a:lstStyle>
                    <a:p>
                      <a:pPr marL="0" algn="l" defTabSz="914400" rtl="0" eaLnBrk="1" latinLnBrk="0" hangingPunct="1"/>
                      <a:r>
                        <a:rPr kumimoji="1" lang="ja-JP" altLang="en-US" sz="2400" kern="1200">
                          <a:solidFill>
                            <a:schemeClr val="tx1"/>
                          </a:solidFill>
                          <a:latin typeface="HGP創英角ﾎﾟｯﾌﾟ体" pitchFamily="50" charset="-128"/>
                          <a:ea typeface="HGP創英角ﾎﾟｯﾌﾟ体" pitchFamily="50" charset="-128"/>
                          <a:cs typeface="+mn-cs"/>
                        </a:rPr>
                        <a:t>平成</a:t>
                      </a:r>
                      <a:r>
                        <a:rPr kumimoji="1" lang="en-US" altLang="ja-JP" sz="2400" kern="1200">
                          <a:solidFill>
                            <a:schemeClr val="tx1"/>
                          </a:solidFill>
                          <a:latin typeface="HGP創英角ﾎﾟｯﾌﾟ体" pitchFamily="50" charset="-128"/>
                          <a:ea typeface="HGP創英角ﾎﾟｯﾌﾟ体" pitchFamily="50" charset="-128"/>
                          <a:cs typeface="+mn-cs"/>
                        </a:rPr>
                        <a:t>22</a:t>
                      </a:r>
                      <a:r>
                        <a:rPr kumimoji="1" lang="ja-JP" altLang="en-US" sz="2400" kern="1200">
                          <a:solidFill>
                            <a:schemeClr val="tx1"/>
                          </a:solidFill>
                          <a:latin typeface="HGP創英角ﾎﾟｯﾌﾟ体" pitchFamily="50" charset="-128"/>
                          <a:ea typeface="HGP創英角ﾎﾟｯﾌﾟ体" pitchFamily="50" charset="-128"/>
                          <a:cs typeface="+mn-cs"/>
                        </a:rPr>
                        <a:t>年度</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Franklin Gothic Book"/>
                        </a:defRPr>
                      </a:lvl1pPr>
                      <a:lvl2pPr marL="457200" algn="l" defTabSz="914400" rtl="0" eaLnBrk="1" latinLnBrk="0" hangingPunct="1">
                        <a:defRPr kumimoji="1" sz="1800" kern="1200">
                          <a:solidFill>
                            <a:schemeClr val="tx1"/>
                          </a:solidFill>
                          <a:latin typeface="Franklin Gothic Book"/>
                        </a:defRPr>
                      </a:lvl2pPr>
                      <a:lvl3pPr marL="914400" algn="l" defTabSz="914400" rtl="0" eaLnBrk="1" latinLnBrk="0" hangingPunct="1">
                        <a:defRPr kumimoji="1" sz="1800" kern="1200">
                          <a:solidFill>
                            <a:schemeClr val="tx1"/>
                          </a:solidFill>
                          <a:latin typeface="Franklin Gothic Book"/>
                        </a:defRPr>
                      </a:lvl3pPr>
                      <a:lvl4pPr marL="1371600" algn="l" defTabSz="914400" rtl="0" eaLnBrk="1" latinLnBrk="0" hangingPunct="1">
                        <a:defRPr kumimoji="1" sz="1800" kern="1200">
                          <a:solidFill>
                            <a:schemeClr val="tx1"/>
                          </a:solidFill>
                          <a:latin typeface="Franklin Gothic Book"/>
                        </a:defRPr>
                      </a:lvl4pPr>
                      <a:lvl5pPr marL="1828800" algn="l" defTabSz="914400" rtl="0" eaLnBrk="1" latinLnBrk="0" hangingPunct="1">
                        <a:defRPr kumimoji="1" sz="1800" kern="1200">
                          <a:solidFill>
                            <a:schemeClr val="tx1"/>
                          </a:solidFill>
                          <a:latin typeface="Franklin Gothic Book"/>
                        </a:defRPr>
                      </a:lvl5pPr>
                      <a:lvl6pPr marL="2286000" algn="l" defTabSz="914400" rtl="0" eaLnBrk="1" latinLnBrk="0" hangingPunct="1">
                        <a:defRPr kumimoji="1" sz="1800" kern="1200">
                          <a:solidFill>
                            <a:schemeClr val="tx1"/>
                          </a:solidFill>
                          <a:latin typeface="Franklin Gothic Book"/>
                        </a:defRPr>
                      </a:lvl6pPr>
                      <a:lvl7pPr marL="2743200" algn="l" defTabSz="914400" rtl="0" eaLnBrk="1" latinLnBrk="0" hangingPunct="1">
                        <a:defRPr kumimoji="1" sz="1800" kern="1200">
                          <a:solidFill>
                            <a:schemeClr val="tx1"/>
                          </a:solidFill>
                          <a:latin typeface="Franklin Gothic Book"/>
                        </a:defRPr>
                      </a:lvl7pPr>
                      <a:lvl8pPr marL="3200400" algn="l" defTabSz="914400" rtl="0" eaLnBrk="1" latinLnBrk="0" hangingPunct="1">
                        <a:defRPr kumimoji="1" sz="1800" kern="1200">
                          <a:solidFill>
                            <a:schemeClr val="tx1"/>
                          </a:solidFill>
                          <a:latin typeface="Franklin Gothic Book"/>
                        </a:defRPr>
                      </a:lvl8pPr>
                      <a:lvl9pPr marL="3657600" algn="l" defTabSz="914400" rtl="0" eaLnBrk="1" latinLnBrk="0" hangingPunct="1">
                        <a:defRPr kumimoji="1" sz="1800" kern="1200">
                          <a:solidFill>
                            <a:schemeClr val="tx1"/>
                          </a:solidFill>
                          <a:latin typeface="Franklin Gothic Book"/>
                        </a:defRPr>
                      </a:lvl9pPr>
                    </a:lstStyle>
                    <a:p>
                      <a:pPr marL="0" algn="l" defTabSz="914400" rtl="0" eaLnBrk="1" latinLnBrk="0" hangingPunct="1"/>
                      <a:r>
                        <a:rPr kumimoji="1" lang="ja-JP" altLang="en-US" sz="2400" kern="1200" dirty="0">
                          <a:solidFill>
                            <a:schemeClr val="tx1"/>
                          </a:solidFill>
                          <a:latin typeface="HGP創英角ﾎﾟｯﾌﾟ体" pitchFamily="50" charset="-128"/>
                          <a:ea typeface="HGP創英角ﾎﾟｯﾌﾟ体" pitchFamily="50" charset="-128"/>
                          <a:cs typeface="+mn-cs"/>
                        </a:rPr>
                        <a:t>みんなで進めようリスクアセスメント　めざそう職場の安全・安心</a:t>
                      </a:r>
                    </a:p>
                  </a:txBody>
                  <a:tcPr marL="0" marR="0" marT="0" marB="0"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1343422">
                <a:tc>
                  <a:txBody>
                    <a:bodyPr/>
                    <a:lstStyle>
                      <a:lvl1pPr marL="0" algn="l" defTabSz="914400" rtl="0" eaLnBrk="1" latinLnBrk="0" hangingPunct="1">
                        <a:defRPr kumimoji="1" sz="1800" kern="1200">
                          <a:solidFill>
                            <a:schemeClr val="tx1"/>
                          </a:solidFill>
                          <a:latin typeface="Franklin Gothic Book"/>
                        </a:defRPr>
                      </a:lvl1pPr>
                      <a:lvl2pPr marL="457200" algn="l" defTabSz="914400" rtl="0" eaLnBrk="1" latinLnBrk="0" hangingPunct="1">
                        <a:defRPr kumimoji="1" sz="1800" kern="1200">
                          <a:solidFill>
                            <a:schemeClr val="tx1"/>
                          </a:solidFill>
                          <a:latin typeface="Franklin Gothic Book"/>
                        </a:defRPr>
                      </a:lvl2pPr>
                      <a:lvl3pPr marL="914400" algn="l" defTabSz="914400" rtl="0" eaLnBrk="1" latinLnBrk="0" hangingPunct="1">
                        <a:defRPr kumimoji="1" sz="1800" kern="1200">
                          <a:solidFill>
                            <a:schemeClr val="tx1"/>
                          </a:solidFill>
                          <a:latin typeface="Franklin Gothic Book"/>
                        </a:defRPr>
                      </a:lvl3pPr>
                      <a:lvl4pPr marL="1371600" algn="l" defTabSz="914400" rtl="0" eaLnBrk="1" latinLnBrk="0" hangingPunct="1">
                        <a:defRPr kumimoji="1" sz="1800" kern="1200">
                          <a:solidFill>
                            <a:schemeClr val="tx1"/>
                          </a:solidFill>
                          <a:latin typeface="Franklin Gothic Book"/>
                        </a:defRPr>
                      </a:lvl4pPr>
                      <a:lvl5pPr marL="1828800" algn="l" defTabSz="914400" rtl="0" eaLnBrk="1" latinLnBrk="0" hangingPunct="1">
                        <a:defRPr kumimoji="1" sz="1800" kern="1200">
                          <a:solidFill>
                            <a:schemeClr val="tx1"/>
                          </a:solidFill>
                          <a:latin typeface="Franklin Gothic Book"/>
                        </a:defRPr>
                      </a:lvl5pPr>
                      <a:lvl6pPr marL="2286000" algn="l" defTabSz="914400" rtl="0" eaLnBrk="1" latinLnBrk="0" hangingPunct="1">
                        <a:defRPr kumimoji="1" sz="1800" kern="1200">
                          <a:solidFill>
                            <a:schemeClr val="tx1"/>
                          </a:solidFill>
                          <a:latin typeface="Franklin Gothic Book"/>
                        </a:defRPr>
                      </a:lvl6pPr>
                      <a:lvl7pPr marL="2743200" algn="l" defTabSz="914400" rtl="0" eaLnBrk="1" latinLnBrk="0" hangingPunct="1">
                        <a:defRPr kumimoji="1" sz="1800" kern="1200">
                          <a:solidFill>
                            <a:schemeClr val="tx1"/>
                          </a:solidFill>
                          <a:latin typeface="Franklin Gothic Book"/>
                        </a:defRPr>
                      </a:lvl7pPr>
                      <a:lvl8pPr marL="3200400" algn="l" defTabSz="914400" rtl="0" eaLnBrk="1" latinLnBrk="0" hangingPunct="1">
                        <a:defRPr kumimoji="1" sz="1800" kern="1200">
                          <a:solidFill>
                            <a:schemeClr val="tx1"/>
                          </a:solidFill>
                          <a:latin typeface="Franklin Gothic Book"/>
                        </a:defRPr>
                      </a:lvl8pPr>
                      <a:lvl9pPr marL="3657600" algn="l" defTabSz="914400" rtl="0" eaLnBrk="1" latinLnBrk="0" hangingPunct="1">
                        <a:defRPr kumimoji="1" sz="1800" kern="1200">
                          <a:solidFill>
                            <a:schemeClr val="tx1"/>
                          </a:solidFill>
                          <a:latin typeface="Franklin Gothic Book"/>
                        </a:defRPr>
                      </a:lvl9pPr>
                    </a:lstStyle>
                    <a:p>
                      <a:pPr marL="0" algn="l" defTabSz="914400" rtl="0" eaLnBrk="1" latinLnBrk="0" hangingPunct="1"/>
                      <a:r>
                        <a:rPr kumimoji="1" lang="ja-JP" altLang="en-US" sz="2400" kern="1200">
                          <a:solidFill>
                            <a:schemeClr val="tx1"/>
                          </a:solidFill>
                          <a:latin typeface="HGP創英角ﾎﾟｯﾌﾟ体" pitchFamily="50" charset="-128"/>
                          <a:ea typeface="HGP創英角ﾎﾟｯﾌﾟ体" pitchFamily="50" charset="-128"/>
                          <a:cs typeface="+mn-cs"/>
                        </a:rPr>
                        <a:t>第</a:t>
                      </a:r>
                      <a:r>
                        <a:rPr kumimoji="1" lang="en-US" altLang="ja-JP" sz="2400" kern="1200">
                          <a:solidFill>
                            <a:schemeClr val="tx1"/>
                          </a:solidFill>
                          <a:latin typeface="HGP創英角ﾎﾟｯﾌﾟ体" pitchFamily="50" charset="-128"/>
                          <a:ea typeface="HGP創英角ﾎﾟｯﾌﾟ体" pitchFamily="50" charset="-128"/>
                          <a:cs typeface="+mn-cs"/>
                        </a:rPr>
                        <a:t>80</a:t>
                      </a:r>
                      <a:r>
                        <a:rPr kumimoji="1" lang="ja-JP" altLang="en-US" sz="2400" kern="1200">
                          <a:solidFill>
                            <a:schemeClr val="tx1"/>
                          </a:solidFill>
                          <a:latin typeface="HGP創英角ﾎﾟｯﾌﾟ体" pitchFamily="50" charset="-128"/>
                          <a:ea typeface="HGP創英角ﾎﾟｯﾌﾟ体" pitchFamily="50" charset="-128"/>
                          <a:cs typeface="+mn-cs"/>
                        </a:rPr>
                        <a:t>回</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Franklin Gothic Book"/>
                        </a:defRPr>
                      </a:lvl1pPr>
                      <a:lvl2pPr marL="457200" algn="l" defTabSz="914400" rtl="0" eaLnBrk="1" latinLnBrk="0" hangingPunct="1">
                        <a:defRPr kumimoji="1" sz="1800" kern="1200">
                          <a:solidFill>
                            <a:schemeClr val="tx1"/>
                          </a:solidFill>
                          <a:latin typeface="Franklin Gothic Book"/>
                        </a:defRPr>
                      </a:lvl2pPr>
                      <a:lvl3pPr marL="914400" algn="l" defTabSz="914400" rtl="0" eaLnBrk="1" latinLnBrk="0" hangingPunct="1">
                        <a:defRPr kumimoji="1" sz="1800" kern="1200">
                          <a:solidFill>
                            <a:schemeClr val="tx1"/>
                          </a:solidFill>
                          <a:latin typeface="Franklin Gothic Book"/>
                        </a:defRPr>
                      </a:lvl3pPr>
                      <a:lvl4pPr marL="1371600" algn="l" defTabSz="914400" rtl="0" eaLnBrk="1" latinLnBrk="0" hangingPunct="1">
                        <a:defRPr kumimoji="1" sz="1800" kern="1200">
                          <a:solidFill>
                            <a:schemeClr val="tx1"/>
                          </a:solidFill>
                          <a:latin typeface="Franklin Gothic Book"/>
                        </a:defRPr>
                      </a:lvl4pPr>
                      <a:lvl5pPr marL="1828800" algn="l" defTabSz="914400" rtl="0" eaLnBrk="1" latinLnBrk="0" hangingPunct="1">
                        <a:defRPr kumimoji="1" sz="1800" kern="1200">
                          <a:solidFill>
                            <a:schemeClr val="tx1"/>
                          </a:solidFill>
                          <a:latin typeface="Franklin Gothic Book"/>
                        </a:defRPr>
                      </a:lvl5pPr>
                      <a:lvl6pPr marL="2286000" algn="l" defTabSz="914400" rtl="0" eaLnBrk="1" latinLnBrk="0" hangingPunct="1">
                        <a:defRPr kumimoji="1" sz="1800" kern="1200">
                          <a:solidFill>
                            <a:schemeClr val="tx1"/>
                          </a:solidFill>
                          <a:latin typeface="Franklin Gothic Book"/>
                        </a:defRPr>
                      </a:lvl6pPr>
                      <a:lvl7pPr marL="2743200" algn="l" defTabSz="914400" rtl="0" eaLnBrk="1" latinLnBrk="0" hangingPunct="1">
                        <a:defRPr kumimoji="1" sz="1800" kern="1200">
                          <a:solidFill>
                            <a:schemeClr val="tx1"/>
                          </a:solidFill>
                          <a:latin typeface="Franklin Gothic Book"/>
                        </a:defRPr>
                      </a:lvl7pPr>
                      <a:lvl8pPr marL="3200400" algn="l" defTabSz="914400" rtl="0" eaLnBrk="1" latinLnBrk="0" hangingPunct="1">
                        <a:defRPr kumimoji="1" sz="1800" kern="1200">
                          <a:solidFill>
                            <a:schemeClr val="tx1"/>
                          </a:solidFill>
                          <a:latin typeface="Franklin Gothic Book"/>
                        </a:defRPr>
                      </a:lvl8pPr>
                      <a:lvl9pPr marL="3657600" algn="l" defTabSz="914400" rtl="0" eaLnBrk="1" latinLnBrk="0" hangingPunct="1">
                        <a:defRPr kumimoji="1" sz="1800" kern="1200">
                          <a:solidFill>
                            <a:schemeClr val="tx1"/>
                          </a:solidFill>
                          <a:latin typeface="Franklin Gothic Book"/>
                        </a:defRPr>
                      </a:lvl9pPr>
                    </a:lstStyle>
                    <a:p>
                      <a:pPr marL="0" algn="l" defTabSz="914400" rtl="0" eaLnBrk="1" latinLnBrk="0" hangingPunct="1"/>
                      <a:r>
                        <a:rPr kumimoji="1" lang="ja-JP" altLang="en-US" sz="2400" kern="1200">
                          <a:solidFill>
                            <a:schemeClr val="tx1"/>
                          </a:solidFill>
                          <a:latin typeface="HGP創英角ﾎﾟｯﾌﾟ体" pitchFamily="50" charset="-128"/>
                          <a:ea typeface="HGP創英角ﾎﾟｯﾌﾟ体" pitchFamily="50" charset="-128"/>
                          <a:cs typeface="+mn-cs"/>
                        </a:rPr>
                        <a:t>平成</a:t>
                      </a:r>
                      <a:r>
                        <a:rPr kumimoji="1" lang="en-US" altLang="ja-JP" sz="2400" kern="1200">
                          <a:solidFill>
                            <a:schemeClr val="tx1"/>
                          </a:solidFill>
                          <a:latin typeface="HGP創英角ﾎﾟｯﾌﾟ体" pitchFamily="50" charset="-128"/>
                          <a:ea typeface="HGP創英角ﾎﾟｯﾌﾟ体" pitchFamily="50" charset="-128"/>
                          <a:cs typeface="+mn-cs"/>
                        </a:rPr>
                        <a:t>19</a:t>
                      </a:r>
                      <a:r>
                        <a:rPr kumimoji="1" lang="ja-JP" altLang="en-US" sz="2400" kern="1200">
                          <a:solidFill>
                            <a:schemeClr val="tx1"/>
                          </a:solidFill>
                          <a:latin typeface="HGP創英角ﾎﾟｯﾌﾟ体" pitchFamily="50" charset="-128"/>
                          <a:ea typeface="HGP創英角ﾎﾟｯﾌﾟ体" pitchFamily="50" charset="-128"/>
                          <a:cs typeface="+mn-cs"/>
                        </a:rPr>
                        <a:t>年度</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Franklin Gothic Book"/>
                        </a:defRPr>
                      </a:lvl1pPr>
                      <a:lvl2pPr marL="457200" algn="l" defTabSz="914400" rtl="0" eaLnBrk="1" latinLnBrk="0" hangingPunct="1">
                        <a:defRPr kumimoji="1" sz="1800" kern="1200">
                          <a:solidFill>
                            <a:schemeClr val="tx1"/>
                          </a:solidFill>
                          <a:latin typeface="Franklin Gothic Book"/>
                        </a:defRPr>
                      </a:lvl2pPr>
                      <a:lvl3pPr marL="914400" algn="l" defTabSz="914400" rtl="0" eaLnBrk="1" latinLnBrk="0" hangingPunct="1">
                        <a:defRPr kumimoji="1" sz="1800" kern="1200">
                          <a:solidFill>
                            <a:schemeClr val="tx1"/>
                          </a:solidFill>
                          <a:latin typeface="Franklin Gothic Book"/>
                        </a:defRPr>
                      </a:lvl3pPr>
                      <a:lvl4pPr marL="1371600" algn="l" defTabSz="914400" rtl="0" eaLnBrk="1" latinLnBrk="0" hangingPunct="1">
                        <a:defRPr kumimoji="1" sz="1800" kern="1200">
                          <a:solidFill>
                            <a:schemeClr val="tx1"/>
                          </a:solidFill>
                          <a:latin typeface="Franklin Gothic Book"/>
                        </a:defRPr>
                      </a:lvl4pPr>
                      <a:lvl5pPr marL="1828800" algn="l" defTabSz="914400" rtl="0" eaLnBrk="1" latinLnBrk="0" hangingPunct="1">
                        <a:defRPr kumimoji="1" sz="1800" kern="1200">
                          <a:solidFill>
                            <a:schemeClr val="tx1"/>
                          </a:solidFill>
                          <a:latin typeface="Franklin Gothic Book"/>
                        </a:defRPr>
                      </a:lvl5pPr>
                      <a:lvl6pPr marL="2286000" algn="l" defTabSz="914400" rtl="0" eaLnBrk="1" latinLnBrk="0" hangingPunct="1">
                        <a:defRPr kumimoji="1" sz="1800" kern="1200">
                          <a:solidFill>
                            <a:schemeClr val="tx1"/>
                          </a:solidFill>
                          <a:latin typeface="Franklin Gothic Book"/>
                        </a:defRPr>
                      </a:lvl6pPr>
                      <a:lvl7pPr marL="2743200" algn="l" defTabSz="914400" rtl="0" eaLnBrk="1" latinLnBrk="0" hangingPunct="1">
                        <a:defRPr kumimoji="1" sz="1800" kern="1200">
                          <a:solidFill>
                            <a:schemeClr val="tx1"/>
                          </a:solidFill>
                          <a:latin typeface="Franklin Gothic Book"/>
                        </a:defRPr>
                      </a:lvl7pPr>
                      <a:lvl8pPr marL="3200400" algn="l" defTabSz="914400" rtl="0" eaLnBrk="1" latinLnBrk="0" hangingPunct="1">
                        <a:defRPr kumimoji="1" sz="1800" kern="1200">
                          <a:solidFill>
                            <a:schemeClr val="tx1"/>
                          </a:solidFill>
                          <a:latin typeface="Franklin Gothic Book"/>
                        </a:defRPr>
                      </a:lvl8pPr>
                      <a:lvl9pPr marL="3657600" algn="l" defTabSz="914400" rtl="0" eaLnBrk="1" latinLnBrk="0" hangingPunct="1">
                        <a:defRPr kumimoji="1" sz="1800" kern="1200">
                          <a:solidFill>
                            <a:schemeClr val="tx1"/>
                          </a:solidFill>
                          <a:latin typeface="Franklin Gothic Book"/>
                        </a:defRPr>
                      </a:lvl9pPr>
                    </a:lstStyle>
                    <a:p>
                      <a:pPr marL="0" algn="l" defTabSz="914400" rtl="0" eaLnBrk="1" latinLnBrk="0" hangingPunct="1"/>
                      <a:r>
                        <a:rPr kumimoji="1" lang="ja-JP" altLang="en-US" sz="2400" kern="1200" dirty="0">
                          <a:solidFill>
                            <a:schemeClr val="tx1"/>
                          </a:solidFill>
                          <a:latin typeface="HGP創英角ﾎﾟｯﾌﾟ体" pitchFamily="50" charset="-128"/>
                          <a:ea typeface="HGP創英角ﾎﾟｯﾌﾟ体" pitchFamily="50" charset="-128"/>
                          <a:cs typeface="+mn-cs"/>
                        </a:rPr>
                        <a:t>組織で進めるリスクの低減　今一度確認しよう安全職場</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Franklin Gothic Book"/>
                        </a:defRPr>
                      </a:lvl1pPr>
                      <a:lvl2pPr marL="457200" algn="l" defTabSz="914400" rtl="0" eaLnBrk="1" latinLnBrk="0" hangingPunct="1">
                        <a:defRPr kumimoji="1" sz="1800" kern="1200">
                          <a:solidFill>
                            <a:schemeClr val="tx1"/>
                          </a:solidFill>
                          <a:latin typeface="Franklin Gothic Book"/>
                        </a:defRPr>
                      </a:lvl2pPr>
                      <a:lvl3pPr marL="914400" algn="l" defTabSz="914400" rtl="0" eaLnBrk="1" latinLnBrk="0" hangingPunct="1">
                        <a:defRPr kumimoji="1" sz="1800" kern="1200">
                          <a:solidFill>
                            <a:schemeClr val="tx1"/>
                          </a:solidFill>
                          <a:latin typeface="Franklin Gothic Book"/>
                        </a:defRPr>
                      </a:lvl3pPr>
                      <a:lvl4pPr marL="1371600" algn="l" defTabSz="914400" rtl="0" eaLnBrk="1" latinLnBrk="0" hangingPunct="1">
                        <a:defRPr kumimoji="1" sz="1800" kern="1200">
                          <a:solidFill>
                            <a:schemeClr val="tx1"/>
                          </a:solidFill>
                          <a:latin typeface="Franklin Gothic Book"/>
                        </a:defRPr>
                      </a:lvl4pPr>
                      <a:lvl5pPr marL="1828800" algn="l" defTabSz="914400" rtl="0" eaLnBrk="1" latinLnBrk="0" hangingPunct="1">
                        <a:defRPr kumimoji="1" sz="1800" kern="1200">
                          <a:solidFill>
                            <a:schemeClr val="tx1"/>
                          </a:solidFill>
                          <a:latin typeface="Franklin Gothic Book"/>
                        </a:defRPr>
                      </a:lvl5pPr>
                      <a:lvl6pPr marL="2286000" algn="l" defTabSz="914400" rtl="0" eaLnBrk="1" latinLnBrk="0" hangingPunct="1">
                        <a:defRPr kumimoji="1" sz="1800" kern="1200">
                          <a:solidFill>
                            <a:schemeClr val="tx1"/>
                          </a:solidFill>
                          <a:latin typeface="Franklin Gothic Book"/>
                        </a:defRPr>
                      </a:lvl6pPr>
                      <a:lvl7pPr marL="2743200" algn="l" defTabSz="914400" rtl="0" eaLnBrk="1" latinLnBrk="0" hangingPunct="1">
                        <a:defRPr kumimoji="1" sz="1800" kern="1200">
                          <a:solidFill>
                            <a:schemeClr val="tx1"/>
                          </a:solidFill>
                          <a:latin typeface="Franklin Gothic Book"/>
                        </a:defRPr>
                      </a:lvl7pPr>
                      <a:lvl8pPr marL="3200400" algn="l" defTabSz="914400" rtl="0" eaLnBrk="1" latinLnBrk="0" hangingPunct="1">
                        <a:defRPr kumimoji="1" sz="1800" kern="1200">
                          <a:solidFill>
                            <a:schemeClr val="tx1"/>
                          </a:solidFill>
                          <a:latin typeface="Franklin Gothic Book"/>
                        </a:defRPr>
                      </a:lvl8pPr>
                      <a:lvl9pPr marL="3657600" algn="l" defTabSz="914400" rtl="0" eaLnBrk="1" latinLnBrk="0" hangingPunct="1">
                        <a:defRPr kumimoji="1" sz="1800" kern="1200">
                          <a:solidFill>
                            <a:schemeClr val="tx1"/>
                          </a:solidFill>
                          <a:latin typeface="Franklin Gothic Book"/>
                        </a:defRPr>
                      </a:lvl9pPr>
                    </a:lstStyle>
                    <a:p>
                      <a:pPr marL="0" algn="l" defTabSz="914400" rtl="0" eaLnBrk="1" latinLnBrk="0" hangingPunct="1"/>
                      <a:r>
                        <a:rPr kumimoji="1" lang="ja-JP" altLang="en-US" sz="2400" kern="1200">
                          <a:solidFill>
                            <a:schemeClr val="tx1"/>
                          </a:solidFill>
                          <a:latin typeface="HGP創英角ﾎﾟｯﾌﾟ体" pitchFamily="50" charset="-128"/>
                          <a:ea typeface="HGP創英角ﾎﾟｯﾌﾟ体" pitchFamily="50" charset="-128"/>
                          <a:cs typeface="+mn-cs"/>
                        </a:rPr>
                        <a:t>第</a:t>
                      </a:r>
                      <a:r>
                        <a:rPr kumimoji="1" lang="en-US" altLang="ja-JP" sz="2400" kern="1200">
                          <a:solidFill>
                            <a:schemeClr val="tx1"/>
                          </a:solidFill>
                          <a:latin typeface="HGP創英角ﾎﾟｯﾌﾟ体" pitchFamily="50" charset="-128"/>
                          <a:ea typeface="HGP創英角ﾎﾟｯﾌﾟ体" pitchFamily="50" charset="-128"/>
                          <a:cs typeface="+mn-cs"/>
                        </a:rPr>
                        <a:t>84</a:t>
                      </a:r>
                      <a:r>
                        <a:rPr kumimoji="1" lang="ja-JP" altLang="en-US" sz="2400" kern="1200">
                          <a:solidFill>
                            <a:schemeClr val="tx1"/>
                          </a:solidFill>
                          <a:latin typeface="HGP創英角ﾎﾟｯﾌﾟ体" pitchFamily="50" charset="-128"/>
                          <a:ea typeface="HGP創英角ﾎﾟｯﾌﾟ体" pitchFamily="50" charset="-128"/>
                          <a:cs typeface="+mn-cs"/>
                        </a:rPr>
                        <a:t>回</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Franklin Gothic Book"/>
                        </a:defRPr>
                      </a:lvl1pPr>
                      <a:lvl2pPr marL="457200" algn="l" defTabSz="914400" rtl="0" eaLnBrk="1" latinLnBrk="0" hangingPunct="1">
                        <a:defRPr kumimoji="1" sz="1800" kern="1200">
                          <a:solidFill>
                            <a:schemeClr val="tx1"/>
                          </a:solidFill>
                          <a:latin typeface="Franklin Gothic Book"/>
                        </a:defRPr>
                      </a:lvl2pPr>
                      <a:lvl3pPr marL="914400" algn="l" defTabSz="914400" rtl="0" eaLnBrk="1" latinLnBrk="0" hangingPunct="1">
                        <a:defRPr kumimoji="1" sz="1800" kern="1200">
                          <a:solidFill>
                            <a:schemeClr val="tx1"/>
                          </a:solidFill>
                          <a:latin typeface="Franklin Gothic Book"/>
                        </a:defRPr>
                      </a:lvl3pPr>
                      <a:lvl4pPr marL="1371600" algn="l" defTabSz="914400" rtl="0" eaLnBrk="1" latinLnBrk="0" hangingPunct="1">
                        <a:defRPr kumimoji="1" sz="1800" kern="1200">
                          <a:solidFill>
                            <a:schemeClr val="tx1"/>
                          </a:solidFill>
                          <a:latin typeface="Franklin Gothic Book"/>
                        </a:defRPr>
                      </a:lvl4pPr>
                      <a:lvl5pPr marL="1828800" algn="l" defTabSz="914400" rtl="0" eaLnBrk="1" latinLnBrk="0" hangingPunct="1">
                        <a:defRPr kumimoji="1" sz="1800" kern="1200">
                          <a:solidFill>
                            <a:schemeClr val="tx1"/>
                          </a:solidFill>
                          <a:latin typeface="Franklin Gothic Book"/>
                        </a:defRPr>
                      </a:lvl5pPr>
                      <a:lvl6pPr marL="2286000" algn="l" defTabSz="914400" rtl="0" eaLnBrk="1" latinLnBrk="0" hangingPunct="1">
                        <a:defRPr kumimoji="1" sz="1800" kern="1200">
                          <a:solidFill>
                            <a:schemeClr val="tx1"/>
                          </a:solidFill>
                          <a:latin typeface="Franklin Gothic Book"/>
                        </a:defRPr>
                      </a:lvl6pPr>
                      <a:lvl7pPr marL="2743200" algn="l" defTabSz="914400" rtl="0" eaLnBrk="1" latinLnBrk="0" hangingPunct="1">
                        <a:defRPr kumimoji="1" sz="1800" kern="1200">
                          <a:solidFill>
                            <a:schemeClr val="tx1"/>
                          </a:solidFill>
                          <a:latin typeface="Franklin Gothic Book"/>
                        </a:defRPr>
                      </a:lvl7pPr>
                      <a:lvl8pPr marL="3200400" algn="l" defTabSz="914400" rtl="0" eaLnBrk="1" latinLnBrk="0" hangingPunct="1">
                        <a:defRPr kumimoji="1" sz="1800" kern="1200">
                          <a:solidFill>
                            <a:schemeClr val="tx1"/>
                          </a:solidFill>
                          <a:latin typeface="Franklin Gothic Book"/>
                        </a:defRPr>
                      </a:lvl8pPr>
                      <a:lvl9pPr marL="3657600" algn="l" defTabSz="914400" rtl="0" eaLnBrk="1" latinLnBrk="0" hangingPunct="1">
                        <a:defRPr kumimoji="1" sz="1800" kern="1200">
                          <a:solidFill>
                            <a:schemeClr val="tx1"/>
                          </a:solidFill>
                          <a:latin typeface="Franklin Gothic Book"/>
                        </a:defRPr>
                      </a:lvl9pPr>
                    </a:lstStyle>
                    <a:p>
                      <a:pPr marL="0" algn="l" defTabSz="914400" rtl="0" eaLnBrk="1" latinLnBrk="0" hangingPunct="1"/>
                      <a:r>
                        <a:rPr kumimoji="1" lang="ja-JP" altLang="en-US" sz="2400" kern="1200">
                          <a:solidFill>
                            <a:schemeClr val="tx1"/>
                          </a:solidFill>
                          <a:latin typeface="HGP創英角ﾎﾟｯﾌﾟ体" pitchFamily="50" charset="-128"/>
                          <a:ea typeface="HGP創英角ﾎﾟｯﾌﾟ体" pitchFamily="50" charset="-128"/>
                          <a:cs typeface="+mn-cs"/>
                        </a:rPr>
                        <a:t>平成</a:t>
                      </a:r>
                      <a:r>
                        <a:rPr kumimoji="1" lang="en-US" altLang="ja-JP" sz="2400" kern="1200">
                          <a:solidFill>
                            <a:schemeClr val="tx1"/>
                          </a:solidFill>
                          <a:latin typeface="HGP創英角ﾎﾟｯﾌﾟ体" pitchFamily="50" charset="-128"/>
                          <a:ea typeface="HGP創英角ﾎﾟｯﾌﾟ体" pitchFamily="50" charset="-128"/>
                          <a:cs typeface="+mn-cs"/>
                        </a:rPr>
                        <a:t>23</a:t>
                      </a:r>
                      <a:r>
                        <a:rPr kumimoji="1" lang="ja-JP" altLang="en-US" sz="2400" kern="1200">
                          <a:solidFill>
                            <a:schemeClr val="tx1"/>
                          </a:solidFill>
                          <a:latin typeface="HGP創英角ﾎﾟｯﾌﾟ体" pitchFamily="50" charset="-128"/>
                          <a:ea typeface="HGP創英角ﾎﾟｯﾌﾟ体" pitchFamily="50" charset="-128"/>
                          <a:cs typeface="+mn-cs"/>
                        </a:rPr>
                        <a:t>年度</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Franklin Gothic Book"/>
                        </a:defRPr>
                      </a:lvl1pPr>
                      <a:lvl2pPr marL="457200" algn="l" defTabSz="914400" rtl="0" eaLnBrk="1" latinLnBrk="0" hangingPunct="1">
                        <a:defRPr kumimoji="1" sz="1800" kern="1200">
                          <a:solidFill>
                            <a:schemeClr val="tx1"/>
                          </a:solidFill>
                          <a:latin typeface="Franklin Gothic Book"/>
                        </a:defRPr>
                      </a:lvl2pPr>
                      <a:lvl3pPr marL="914400" algn="l" defTabSz="914400" rtl="0" eaLnBrk="1" latinLnBrk="0" hangingPunct="1">
                        <a:defRPr kumimoji="1" sz="1800" kern="1200">
                          <a:solidFill>
                            <a:schemeClr val="tx1"/>
                          </a:solidFill>
                          <a:latin typeface="Franklin Gothic Book"/>
                        </a:defRPr>
                      </a:lvl3pPr>
                      <a:lvl4pPr marL="1371600" algn="l" defTabSz="914400" rtl="0" eaLnBrk="1" latinLnBrk="0" hangingPunct="1">
                        <a:defRPr kumimoji="1" sz="1800" kern="1200">
                          <a:solidFill>
                            <a:schemeClr val="tx1"/>
                          </a:solidFill>
                          <a:latin typeface="Franklin Gothic Book"/>
                        </a:defRPr>
                      </a:lvl4pPr>
                      <a:lvl5pPr marL="1828800" algn="l" defTabSz="914400" rtl="0" eaLnBrk="1" latinLnBrk="0" hangingPunct="1">
                        <a:defRPr kumimoji="1" sz="1800" kern="1200">
                          <a:solidFill>
                            <a:schemeClr val="tx1"/>
                          </a:solidFill>
                          <a:latin typeface="Franklin Gothic Book"/>
                        </a:defRPr>
                      </a:lvl5pPr>
                      <a:lvl6pPr marL="2286000" algn="l" defTabSz="914400" rtl="0" eaLnBrk="1" latinLnBrk="0" hangingPunct="1">
                        <a:defRPr kumimoji="1" sz="1800" kern="1200">
                          <a:solidFill>
                            <a:schemeClr val="tx1"/>
                          </a:solidFill>
                          <a:latin typeface="Franklin Gothic Book"/>
                        </a:defRPr>
                      </a:lvl6pPr>
                      <a:lvl7pPr marL="2743200" algn="l" defTabSz="914400" rtl="0" eaLnBrk="1" latinLnBrk="0" hangingPunct="1">
                        <a:defRPr kumimoji="1" sz="1800" kern="1200">
                          <a:solidFill>
                            <a:schemeClr val="tx1"/>
                          </a:solidFill>
                          <a:latin typeface="Franklin Gothic Book"/>
                        </a:defRPr>
                      </a:lvl7pPr>
                      <a:lvl8pPr marL="3200400" algn="l" defTabSz="914400" rtl="0" eaLnBrk="1" latinLnBrk="0" hangingPunct="1">
                        <a:defRPr kumimoji="1" sz="1800" kern="1200">
                          <a:solidFill>
                            <a:schemeClr val="tx1"/>
                          </a:solidFill>
                          <a:latin typeface="Franklin Gothic Book"/>
                        </a:defRPr>
                      </a:lvl8pPr>
                      <a:lvl9pPr marL="3657600" algn="l" defTabSz="914400" rtl="0" eaLnBrk="1" latinLnBrk="0" hangingPunct="1">
                        <a:defRPr kumimoji="1" sz="1800" kern="1200">
                          <a:solidFill>
                            <a:schemeClr val="tx1"/>
                          </a:solidFill>
                          <a:latin typeface="Franklin Gothic Book"/>
                        </a:defRPr>
                      </a:lvl9pPr>
                    </a:lstStyle>
                    <a:p>
                      <a:pPr marL="0" algn="l" defTabSz="914400" rtl="0" eaLnBrk="1" latinLnBrk="0" hangingPunct="1"/>
                      <a:r>
                        <a:rPr kumimoji="1" lang="ja-JP" altLang="en-US" sz="2400" kern="1200" dirty="0">
                          <a:solidFill>
                            <a:schemeClr val="tx1"/>
                          </a:solidFill>
                          <a:latin typeface="HGP創英角ﾎﾟｯﾌﾟ体" pitchFamily="50" charset="-128"/>
                          <a:ea typeface="HGP創英角ﾎﾟｯﾌﾟ体" pitchFamily="50" charset="-128"/>
                          <a:cs typeface="+mn-cs"/>
                        </a:rPr>
                        <a:t>安全は　家族の願い　企業の礎　創</a:t>
                      </a:r>
                      <a:r>
                        <a:rPr kumimoji="1" lang="ja-JP" altLang="en-US" sz="2400" kern="1200" dirty="0" err="1">
                          <a:solidFill>
                            <a:schemeClr val="tx1"/>
                          </a:solidFill>
                          <a:latin typeface="HGP創英角ﾎﾟｯﾌﾟ体" pitchFamily="50" charset="-128"/>
                          <a:ea typeface="HGP創英角ﾎﾟｯﾌﾟ体" pitchFamily="50" charset="-128"/>
                          <a:cs typeface="+mn-cs"/>
                        </a:rPr>
                        <a:t>ろう</a:t>
                      </a:r>
                      <a:r>
                        <a:rPr kumimoji="1" lang="ja-JP" altLang="en-US" sz="2400" kern="1200" dirty="0">
                          <a:solidFill>
                            <a:schemeClr val="tx1"/>
                          </a:solidFill>
                          <a:latin typeface="HGP創英角ﾎﾟｯﾌﾟ体" pitchFamily="50" charset="-128"/>
                          <a:ea typeface="HGP創英角ﾎﾟｯﾌﾟ体" pitchFamily="50" charset="-128"/>
                          <a:cs typeface="+mn-cs"/>
                        </a:rPr>
                        <a:t>元気な日本！</a:t>
                      </a:r>
                    </a:p>
                  </a:txBody>
                  <a:tcPr marL="0" marR="0" marT="0" marB="0"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mc:AlternateContent xmlns:mc="http://schemas.openxmlformats.org/markup-compatibility/2006" xmlns:p14="http://schemas.microsoft.com/office/powerpoint/2010/main">
        <mc:Choice Requires="p14">
          <p:contentPart p14:bwMode="auto" r:id="rId2">
            <p14:nvContentPartPr>
              <p14:cNvPr id="3" name="インク 2">
                <a:extLst>
                  <a:ext uri="{FF2B5EF4-FFF2-40B4-BE49-F238E27FC236}">
                    <a16:creationId xmlns:a16="http://schemas.microsoft.com/office/drawing/2014/main" id="{F6163D31-0CBD-4D45-9951-2C4223D368E5}"/>
                  </a:ext>
                </a:extLst>
              </p14:cNvPr>
              <p14:cNvContentPartPr/>
              <p14:nvPr/>
            </p14:nvContentPartPr>
            <p14:xfrm>
              <a:off x="2482560" y="2964600"/>
              <a:ext cx="687960" cy="98640"/>
            </p14:xfrm>
          </p:contentPart>
        </mc:Choice>
        <mc:Fallback xmlns="">
          <p:pic>
            <p:nvPicPr>
              <p:cNvPr id="3" name="インク 2">
                <a:extLst>
                  <a:ext uri="{FF2B5EF4-FFF2-40B4-BE49-F238E27FC236}">
                    <a16:creationId xmlns:a16="http://schemas.microsoft.com/office/drawing/2014/main" id="{F6163D31-0CBD-4D45-9951-2C4223D368E5}"/>
                  </a:ext>
                </a:extLst>
              </p:cNvPr>
              <p:cNvPicPr/>
              <p:nvPr/>
            </p:nvPicPr>
            <p:blipFill>
              <a:blip r:embed="rId3"/>
              <a:stretch>
                <a:fillRect/>
              </a:stretch>
            </p:blipFill>
            <p:spPr>
              <a:xfrm>
                <a:off x="2466720" y="2901240"/>
                <a:ext cx="719280" cy="22536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4" name="インク 3">
                <a:extLst>
                  <a:ext uri="{FF2B5EF4-FFF2-40B4-BE49-F238E27FC236}">
                    <a16:creationId xmlns:a16="http://schemas.microsoft.com/office/drawing/2014/main" id="{C7B85ED3-3913-498D-B136-1D98245CB836}"/>
                  </a:ext>
                </a:extLst>
              </p14:cNvPr>
              <p14:cNvContentPartPr/>
              <p14:nvPr/>
            </p14:nvContentPartPr>
            <p14:xfrm>
              <a:off x="3161160" y="3947040"/>
              <a:ext cx="670320" cy="62640"/>
            </p14:xfrm>
          </p:contentPart>
        </mc:Choice>
        <mc:Fallback xmlns="">
          <p:pic>
            <p:nvPicPr>
              <p:cNvPr id="4" name="インク 3">
                <a:extLst>
                  <a:ext uri="{FF2B5EF4-FFF2-40B4-BE49-F238E27FC236}">
                    <a16:creationId xmlns:a16="http://schemas.microsoft.com/office/drawing/2014/main" id="{C7B85ED3-3913-498D-B136-1D98245CB836}"/>
                  </a:ext>
                </a:extLst>
              </p:cNvPr>
              <p:cNvPicPr/>
              <p:nvPr/>
            </p:nvPicPr>
            <p:blipFill>
              <a:blip r:embed="rId5"/>
              <a:stretch>
                <a:fillRect/>
              </a:stretch>
            </p:blipFill>
            <p:spPr>
              <a:xfrm>
                <a:off x="3145320" y="3883680"/>
                <a:ext cx="701640" cy="18936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5" name="インク 4">
                <a:extLst>
                  <a:ext uri="{FF2B5EF4-FFF2-40B4-BE49-F238E27FC236}">
                    <a16:creationId xmlns:a16="http://schemas.microsoft.com/office/drawing/2014/main" id="{6DEDE41C-BC98-45F0-8568-C273E02A51CB}"/>
                  </a:ext>
                </a:extLst>
              </p14:cNvPr>
              <p14:cNvContentPartPr/>
              <p14:nvPr/>
            </p14:nvContentPartPr>
            <p14:xfrm>
              <a:off x="3330720" y="5241600"/>
              <a:ext cx="866880" cy="170280"/>
            </p14:xfrm>
          </p:contentPart>
        </mc:Choice>
        <mc:Fallback xmlns="">
          <p:pic>
            <p:nvPicPr>
              <p:cNvPr id="5" name="インク 4">
                <a:extLst>
                  <a:ext uri="{FF2B5EF4-FFF2-40B4-BE49-F238E27FC236}">
                    <a16:creationId xmlns:a16="http://schemas.microsoft.com/office/drawing/2014/main" id="{6DEDE41C-BC98-45F0-8568-C273E02A51CB}"/>
                  </a:ext>
                </a:extLst>
              </p:cNvPr>
              <p:cNvPicPr/>
              <p:nvPr/>
            </p:nvPicPr>
            <p:blipFill>
              <a:blip r:embed="rId7"/>
              <a:stretch>
                <a:fillRect/>
              </a:stretch>
            </p:blipFill>
            <p:spPr>
              <a:xfrm>
                <a:off x="3314880" y="5178240"/>
                <a:ext cx="898200" cy="2970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7" name="インク 6">
                <a:extLst>
                  <a:ext uri="{FF2B5EF4-FFF2-40B4-BE49-F238E27FC236}">
                    <a16:creationId xmlns:a16="http://schemas.microsoft.com/office/drawing/2014/main" id="{E43C9E26-5FC4-4002-9AC5-6121E891CA45}"/>
                  </a:ext>
                </a:extLst>
              </p14:cNvPr>
              <p14:cNvContentPartPr/>
              <p14:nvPr/>
            </p14:nvContentPartPr>
            <p14:xfrm>
              <a:off x="8224200" y="3866400"/>
              <a:ext cx="741600" cy="196920"/>
            </p14:xfrm>
          </p:contentPart>
        </mc:Choice>
        <mc:Fallback xmlns="">
          <p:pic>
            <p:nvPicPr>
              <p:cNvPr id="7" name="インク 6">
                <a:extLst>
                  <a:ext uri="{FF2B5EF4-FFF2-40B4-BE49-F238E27FC236}">
                    <a16:creationId xmlns:a16="http://schemas.microsoft.com/office/drawing/2014/main" id="{E43C9E26-5FC4-4002-9AC5-6121E891CA45}"/>
                  </a:ext>
                </a:extLst>
              </p:cNvPr>
              <p:cNvPicPr/>
              <p:nvPr/>
            </p:nvPicPr>
            <p:blipFill>
              <a:blip r:embed="rId9"/>
              <a:stretch>
                <a:fillRect/>
              </a:stretch>
            </p:blipFill>
            <p:spPr>
              <a:xfrm>
                <a:off x="8208360" y="3803040"/>
                <a:ext cx="772920" cy="32364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8" name="インク 7">
                <a:extLst>
                  <a:ext uri="{FF2B5EF4-FFF2-40B4-BE49-F238E27FC236}">
                    <a16:creationId xmlns:a16="http://schemas.microsoft.com/office/drawing/2014/main" id="{A19FBC6B-5560-4F5C-A820-B27CB2EAE538}"/>
                  </a:ext>
                </a:extLst>
              </p14:cNvPr>
              <p14:cNvContentPartPr/>
              <p14:nvPr/>
            </p14:nvContentPartPr>
            <p14:xfrm>
              <a:off x="6134760" y="4304160"/>
              <a:ext cx="1527480" cy="152280"/>
            </p14:xfrm>
          </p:contentPart>
        </mc:Choice>
        <mc:Fallback xmlns="">
          <p:pic>
            <p:nvPicPr>
              <p:cNvPr id="8" name="インク 7">
                <a:extLst>
                  <a:ext uri="{FF2B5EF4-FFF2-40B4-BE49-F238E27FC236}">
                    <a16:creationId xmlns:a16="http://schemas.microsoft.com/office/drawing/2014/main" id="{A19FBC6B-5560-4F5C-A820-B27CB2EAE538}"/>
                  </a:ext>
                </a:extLst>
              </p:cNvPr>
              <p:cNvPicPr/>
              <p:nvPr/>
            </p:nvPicPr>
            <p:blipFill>
              <a:blip r:embed="rId11"/>
              <a:stretch>
                <a:fillRect/>
              </a:stretch>
            </p:blipFill>
            <p:spPr>
              <a:xfrm>
                <a:off x="6118920" y="4240800"/>
                <a:ext cx="1558800" cy="279000"/>
              </a:xfrm>
              <a:prstGeom prst="rect">
                <a:avLst/>
              </a:prstGeom>
            </p:spPr>
          </p:pic>
        </mc:Fallback>
      </mc:AlternateContent>
    </p:spTree>
    <p:extLst>
      <p:ext uri="{BB962C8B-B14F-4D97-AF65-F5344CB8AC3E}">
        <p14:creationId xmlns:p14="http://schemas.microsoft.com/office/powerpoint/2010/main" val="13265578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7957D4F-41CA-4283-A862-B0486120970C}"/>
              </a:ext>
            </a:extLst>
          </p:cNvPr>
          <p:cNvSpPr>
            <a:spLocks noGrp="1"/>
          </p:cNvSpPr>
          <p:nvPr>
            <p:ph type="title"/>
          </p:nvPr>
        </p:nvSpPr>
        <p:spPr>
          <a:xfrm>
            <a:off x="1" y="0"/>
            <a:ext cx="9144000" cy="902208"/>
          </a:xfrm>
          <a:solidFill>
            <a:srgbClr val="92D050">
              <a:alpha val="39000"/>
            </a:srgbClr>
          </a:solidFill>
        </p:spPr>
        <p:txBody>
          <a:bodyPr>
            <a:normAutofit fontScale="90000"/>
          </a:bodyPr>
          <a:lstStyle/>
          <a:p>
            <a:r>
              <a:rPr lang="ja-JP" altLang="en-US" sz="2000" b="1" dirty="0">
                <a:solidFill>
                  <a:srgbClr val="0070C0"/>
                </a:solidFill>
                <a:latin typeface="HGP明朝E" panose="02020900000000000000" pitchFamily="18" charset="-128"/>
                <a:ea typeface="HGP明朝E" panose="02020900000000000000" pitchFamily="18" charset="-128"/>
              </a:rPr>
              <a:t>　　　産業安全衛生活動百年の軌跡（始まりの前）　</a:t>
            </a:r>
            <a:br>
              <a:rPr lang="en-US" altLang="ja-JP" sz="2400" b="1" dirty="0">
                <a:latin typeface="HGP明朝E" panose="02020900000000000000" pitchFamily="18" charset="-128"/>
                <a:ea typeface="HGP明朝E" panose="02020900000000000000" pitchFamily="18" charset="-128"/>
              </a:rPr>
            </a:br>
            <a:r>
              <a:rPr kumimoji="1" lang="ja-JP" altLang="en-US" sz="4000" b="1" dirty="0">
                <a:latin typeface="HGP明朝E" panose="02020900000000000000" pitchFamily="18" charset="-128"/>
                <a:ea typeface="HGP明朝E" panose="02020900000000000000" pitchFamily="18" charset="-128"/>
              </a:rPr>
              <a:t>タズレーン・ファッションズ縫製工場火災</a:t>
            </a:r>
            <a:r>
              <a:rPr kumimoji="1" lang="en-US" altLang="ja-JP" sz="4000" b="1" dirty="0">
                <a:latin typeface="HGP明朝E" panose="02020900000000000000" pitchFamily="18" charset="-128"/>
                <a:ea typeface="HGP明朝E" panose="02020900000000000000" pitchFamily="18" charset="-128"/>
              </a:rPr>
              <a:t>2012</a:t>
            </a:r>
            <a:r>
              <a:rPr kumimoji="1" lang="ja-JP" altLang="en-US" sz="4000" b="1" dirty="0">
                <a:latin typeface="HGP明朝E" panose="02020900000000000000" pitchFamily="18" charset="-128"/>
                <a:ea typeface="HGP明朝E" panose="02020900000000000000" pitchFamily="18" charset="-128"/>
              </a:rPr>
              <a:t>年</a:t>
            </a:r>
            <a:endParaRPr lang="ja-JP" altLang="en-US" sz="2400" b="1" dirty="0">
              <a:latin typeface="HGP明朝E" panose="02020900000000000000" pitchFamily="18" charset="-128"/>
              <a:ea typeface="HGP明朝E" panose="02020900000000000000" pitchFamily="18" charset="-128"/>
            </a:endParaRPr>
          </a:p>
        </p:txBody>
      </p:sp>
      <p:pic>
        <p:nvPicPr>
          <p:cNvPr id="4" name="図 3">
            <a:extLst>
              <a:ext uri="{FF2B5EF4-FFF2-40B4-BE49-F238E27FC236}">
                <a16:creationId xmlns:a16="http://schemas.microsoft.com/office/drawing/2014/main" id="{1CCEFB19-BE2F-4FFC-9F4E-660CD15930A5}"/>
              </a:ext>
            </a:extLst>
          </p:cNvPr>
          <p:cNvPicPr>
            <a:picLocks noChangeAspect="1"/>
          </p:cNvPicPr>
          <p:nvPr/>
        </p:nvPicPr>
        <p:blipFill>
          <a:blip r:embed="rId2"/>
          <a:stretch>
            <a:fillRect/>
          </a:stretch>
        </p:blipFill>
        <p:spPr>
          <a:xfrm>
            <a:off x="4821774" y="902208"/>
            <a:ext cx="4322226" cy="2883534"/>
          </a:xfrm>
          <a:prstGeom prst="rect">
            <a:avLst/>
          </a:prstGeom>
        </p:spPr>
      </p:pic>
      <p:sp>
        <p:nvSpPr>
          <p:cNvPr id="15" name="正方形/長方形 4">
            <a:extLst>
              <a:ext uri="{FF2B5EF4-FFF2-40B4-BE49-F238E27FC236}">
                <a16:creationId xmlns:a16="http://schemas.microsoft.com/office/drawing/2014/main" id="{61C197BD-A67F-4C13-8CC8-F6A40D97E779}"/>
              </a:ext>
            </a:extLst>
          </p:cNvPr>
          <p:cNvSpPr>
            <a:spLocks noChangeArrowheads="1"/>
          </p:cNvSpPr>
          <p:nvPr/>
        </p:nvSpPr>
        <p:spPr bwMode="auto">
          <a:xfrm>
            <a:off x="249774" y="4139910"/>
            <a:ext cx="8760114" cy="1815882"/>
          </a:xfrm>
          <a:prstGeom prst="rect">
            <a:avLst/>
          </a:prstGeom>
          <a:noFill/>
          <a:ln>
            <a:noFill/>
          </a:ln>
        </p:spPr>
        <p:txBody>
          <a:bodyPr wrap="square">
            <a:spAutoFit/>
          </a:bodyPr>
          <a:lstStyle>
            <a:lvl1pPr>
              <a:spcBef>
                <a:spcPct val="20000"/>
              </a:spcBef>
              <a:buClr>
                <a:schemeClr val="accent1"/>
              </a:buClr>
              <a:buSzPct val="75000"/>
              <a:buFont typeface="Wingdings" panose="05000000000000000000" pitchFamily="2" charset="2"/>
              <a:buChar char=""/>
              <a:defRPr kumimoji="1" sz="2400">
                <a:solidFill>
                  <a:schemeClr val="tx2"/>
                </a:solidFill>
                <a:latin typeface="Franklin Gothic Book" panose="020B0503020102020204" pitchFamily="34" charset="0"/>
                <a:ea typeface="ＭＳ Ｐゴシック" panose="020B0600070205080204" pitchFamily="50" charset="-128"/>
              </a:defRPr>
            </a:lvl1pPr>
            <a:lvl2pPr marL="742950" indent="-285750">
              <a:spcBef>
                <a:spcPct val="20000"/>
              </a:spcBef>
              <a:buClr>
                <a:schemeClr val="accent2"/>
              </a:buClr>
              <a:buSzPct val="85000"/>
              <a:buFont typeface="Courier New" panose="02070309020205020404" pitchFamily="49" charset="0"/>
              <a:buChar char="o"/>
              <a:defRPr kumimoji="1" sz="2000">
                <a:solidFill>
                  <a:schemeClr val="tx2"/>
                </a:solidFill>
                <a:latin typeface="Franklin Gothic Book" panose="020B0503020102020204" pitchFamily="34" charset="0"/>
                <a:ea typeface="ＭＳ Ｐゴシック" panose="020B0600070205080204" pitchFamily="50" charset="-128"/>
              </a:defRPr>
            </a:lvl2pPr>
            <a:lvl3pPr marL="1143000" indent="-228600">
              <a:spcBef>
                <a:spcPct val="20000"/>
              </a:spcBef>
              <a:buClr>
                <a:srgbClr val="948774"/>
              </a:buClr>
              <a:buFont typeface="Arial" panose="020B0604020202020204" pitchFamily="34" charset="0"/>
              <a:buChar char="•"/>
              <a:defRPr kumimoji="1">
                <a:solidFill>
                  <a:schemeClr val="tx2"/>
                </a:solidFill>
                <a:latin typeface="Franklin Gothic Book" panose="020B0503020102020204" pitchFamily="34" charset="0"/>
                <a:ea typeface="ＭＳ Ｐゴシック" panose="020B0600070205080204" pitchFamily="50" charset="-128"/>
              </a:defRPr>
            </a:lvl3pPr>
            <a:lvl4pPr marL="1600200" indent="-228600">
              <a:spcBef>
                <a:spcPct val="20000"/>
              </a:spcBef>
              <a:buClr>
                <a:srgbClr val="7EB8E7"/>
              </a:buClr>
              <a:buFont typeface="Arial" panose="020B0604020202020204" pitchFamily="34" charset="0"/>
              <a:buChar char="•"/>
              <a:defRPr kumimoji="1" sz="1600">
                <a:solidFill>
                  <a:schemeClr val="tx2"/>
                </a:solidFill>
                <a:latin typeface="Franklin Gothic Book" panose="020B0503020102020204" pitchFamily="34" charset="0"/>
                <a:ea typeface="ＭＳ Ｐゴシック" panose="020B0600070205080204" pitchFamily="50" charset="-128"/>
              </a:defRPr>
            </a:lvl4pPr>
            <a:lvl5pPr marL="2057400" indent="-228600">
              <a:spcBef>
                <a:spcPct val="20000"/>
              </a:spcBef>
              <a:buClr>
                <a:srgbClr val="E3B651"/>
              </a:buClr>
              <a:buFont typeface="Arial" panose="020B0604020202020204" pitchFamily="34" charset="0"/>
              <a:buChar char="•"/>
              <a:defRPr kumimoji="1" sz="1400">
                <a:solidFill>
                  <a:schemeClr val="tx2"/>
                </a:solidFill>
                <a:latin typeface="Franklin Gothic Book" panose="020B0503020102020204" pitchFamily="34" charset="0"/>
                <a:ea typeface="ＭＳ Ｐゴシック" panose="020B0600070205080204" pitchFamily="50" charset="-128"/>
              </a:defRPr>
            </a:lvl5pPr>
            <a:lvl6pPr marL="2514600" indent="-228600" eaLnBrk="0" fontAlgn="base" hangingPunct="0">
              <a:spcBef>
                <a:spcPct val="20000"/>
              </a:spcBef>
              <a:spcAft>
                <a:spcPct val="0"/>
              </a:spcAft>
              <a:buClr>
                <a:srgbClr val="E3B651"/>
              </a:buClr>
              <a:buFont typeface="Arial" panose="020B0604020202020204" pitchFamily="34" charset="0"/>
              <a:buChar char="•"/>
              <a:defRPr kumimoji="1" sz="1400">
                <a:solidFill>
                  <a:schemeClr val="tx2"/>
                </a:solidFill>
                <a:latin typeface="Franklin Gothic Book" panose="020B0503020102020204" pitchFamily="34" charset="0"/>
                <a:ea typeface="ＭＳ Ｐゴシック" panose="020B0600070205080204" pitchFamily="50" charset="-128"/>
              </a:defRPr>
            </a:lvl6pPr>
            <a:lvl7pPr marL="2971800" indent="-228600" eaLnBrk="0" fontAlgn="base" hangingPunct="0">
              <a:spcBef>
                <a:spcPct val="20000"/>
              </a:spcBef>
              <a:spcAft>
                <a:spcPct val="0"/>
              </a:spcAft>
              <a:buClr>
                <a:srgbClr val="E3B651"/>
              </a:buClr>
              <a:buFont typeface="Arial" panose="020B0604020202020204" pitchFamily="34" charset="0"/>
              <a:buChar char="•"/>
              <a:defRPr kumimoji="1" sz="1400">
                <a:solidFill>
                  <a:schemeClr val="tx2"/>
                </a:solidFill>
                <a:latin typeface="Franklin Gothic Book" panose="020B0503020102020204" pitchFamily="34" charset="0"/>
                <a:ea typeface="ＭＳ Ｐゴシック" panose="020B0600070205080204" pitchFamily="50" charset="-128"/>
              </a:defRPr>
            </a:lvl7pPr>
            <a:lvl8pPr marL="3429000" indent="-228600" eaLnBrk="0" fontAlgn="base" hangingPunct="0">
              <a:spcBef>
                <a:spcPct val="20000"/>
              </a:spcBef>
              <a:spcAft>
                <a:spcPct val="0"/>
              </a:spcAft>
              <a:buClr>
                <a:srgbClr val="E3B651"/>
              </a:buClr>
              <a:buFont typeface="Arial" panose="020B0604020202020204" pitchFamily="34" charset="0"/>
              <a:buChar char="•"/>
              <a:defRPr kumimoji="1" sz="1400">
                <a:solidFill>
                  <a:schemeClr val="tx2"/>
                </a:solidFill>
                <a:latin typeface="Franklin Gothic Book" panose="020B0503020102020204" pitchFamily="34" charset="0"/>
                <a:ea typeface="ＭＳ Ｐゴシック" panose="020B0600070205080204" pitchFamily="50" charset="-128"/>
              </a:defRPr>
            </a:lvl8pPr>
            <a:lvl9pPr marL="3886200" indent="-228600" eaLnBrk="0" fontAlgn="base" hangingPunct="0">
              <a:spcBef>
                <a:spcPct val="20000"/>
              </a:spcBef>
              <a:spcAft>
                <a:spcPct val="0"/>
              </a:spcAft>
              <a:buClr>
                <a:srgbClr val="E3B651"/>
              </a:buClr>
              <a:buFont typeface="Arial" panose="020B0604020202020204" pitchFamily="34" charset="0"/>
              <a:buChar char="•"/>
              <a:defRPr kumimoji="1" sz="1400">
                <a:solidFill>
                  <a:schemeClr val="tx2"/>
                </a:solidFill>
                <a:latin typeface="Franklin Gothic Book" panose="020B0503020102020204" pitchFamily="34" charset="0"/>
                <a:ea typeface="ＭＳ Ｐゴシック" panose="020B0600070205080204" pitchFamily="50" charset="-128"/>
              </a:defRPr>
            </a:lvl9pPr>
          </a:lstStyle>
          <a:p>
            <a:pPr fontAlgn="base">
              <a:spcBef>
                <a:spcPct val="0"/>
              </a:spcBef>
              <a:spcAft>
                <a:spcPct val="0"/>
              </a:spcAft>
              <a:buClrTx/>
              <a:buSzTx/>
              <a:buFontTx/>
              <a:buNone/>
              <a:defRPr/>
            </a:pPr>
            <a:r>
              <a:rPr lang="ja-JP" altLang="en-US" sz="2800" b="1" dirty="0">
                <a:solidFill>
                  <a:prstClr val="black"/>
                </a:solidFill>
                <a:latin typeface="Arial" panose="020B0604020202020204" pitchFamily="34" charset="0"/>
              </a:rPr>
              <a:t>工場は過密で、</a:t>
            </a:r>
            <a:r>
              <a:rPr lang="ja-JP" altLang="en-US" sz="2800" b="1" dirty="0">
                <a:solidFill>
                  <a:prstClr val="black"/>
                </a:solidFill>
                <a:highlight>
                  <a:srgbClr val="FFFF00"/>
                </a:highlight>
                <a:latin typeface="Arial" panose="020B0604020202020204" pitchFamily="34" charset="0"/>
              </a:rPr>
              <a:t>非常口には鍵</a:t>
            </a:r>
            <a:r>
              <a:rPr lang="ja-JP" altLang="en-US" sz="2800" b="1" dirty="0">
                <a:solidFill>
                  <a:prstClr val="black"/>
                </a:solidFill>
                <a:latin typeface="Arial" panose="020B0604020202020204" pitchFamily="34" charset="0"/>
              </a:rPr>
              <a:t>がかけられていた。材料や</a:t>
            </a:r>
            <a:r>
              <a:rPr lang="ja-JP" altLang="en-US" sz="2800" b="1" dirty="0">
                <a:solidFill>
                  <a:prstClr val="black"/>
                </a:solidFill>
                <a:highlight>
                  <a:srgbClr val="FFFF00"/>
                </a:highlight>
                <a:latin typeface="Arial" panose="020B0604020202020204" pitchFamily="34" charset="0"/>
              </a:rPr>
              <a:t>製品が脱出口をふさいで</a:t>
            </a:r>
            <a:r>
              <a:rPr lang="ja-JP" altLang="en-US" sz="2800" b="1" dirty="0">
                <a:solidFill>
                  <a:prstClr val="black"/>
                </a:solidFill>
                <a:latin typeface="Arial" panose="020B0604020202020204" pitchFamily="34" charset="0"/>
              </a:rPr>
              <a:t>いたために、炎や煙にまかれた労働者たちが次々に、上階の窓から周辺の建物の屋根に飛び移った。非常口や階段で多数が窒息死した。</a:t>
            </a:r>
          </a:p>
        </p:txBody>
      </p:sp>
      <p:sp>
        <p:nvSpPr>
          <p:cNvPr id="17" name="コンテンツ プレースホルダー 3">
            <a:extLst>
              <a:ext uri="{FF2B5EF4-FFF2-40B4-BE49-F238E27FC236}">
                <a16:creationId xmlns:a16="http://schemas.microsoft.com/office/drawing/2014/main" id="{C022A2C6-65E0-451A-9C1F-75D9E56111E9}"/>
              </a:ext>
            </a:extLst>
          </p:cNvPr>
          <p:cNvSpPr txBox="1">
            <a:spLocks/>
          </p:cNvSpPr>
          <p:nvPr/>
        </p:nvSpPr>
        <p:spPr bwMode="auto">
          <a:xfrm>
            <a:off x="122911" y="1011263"/>
            <a:ext cx="4839233" cy="2883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75000"/>
              <a:buFont typeface="Wingdings" panose="05000000000000000000" pitchFamily="2" charset="2"/>
              <a:buChar char=""/>
              <a:defRPr kumimoji="1" sz="2400" kern="1200">
                <a:solidFill>
                  <a:schemeClr val="tx2"/>
                </a:solidFill>
                <a:latin typeface="+mn-lt"/>
                <a:ea typeface="+mn-ea"/>
                <a:cs typeface="+mn-cs"/>
              </a:defRPr>
            </a:lvl1pPr>
            <a:lvl2pPr marL="742950" indent="-285750" algn="l" rtl="0" eaLnBrk="0" fontAlgn="base" hangingPunct="0">
              <a:spcBef>
                <a:spcPct val="20000"/>
              </a:spcBef>
              <a:spcAft>
                <a:spcPct val="0"/>
              </a:spcAft>
              <a:buClr>
                <a:schemeClr val="accent2"/>
              </a:buClr>
              <a:buSzPct val="85000"/>
              <a:buFont typeface="Courier New" panose="02070309020205020404" pitchFamily="49" charset="0"/>
              <a:buChar char="o"/>
              <a:defRPr kumimoji="1" sz="2000" kern="1200">
                <a:solidFill>
                  <a:schemeClr val="tx2"/>
                </a:solidFill>
                <a:latin typeface="+mn-lt"/>
                <a:ea typeface="+mn-ea"/>
                <a:cs typeface="+mn-cs"/>
              </a:defRPr>
            </a:lvl2pPr>
            <a:lvl3pPr marL="1143000" indent="-228600" algn="l" rtl="0" eaLnBrk="0" fontAlgn="base" hangingPunct="0">
              <a:spcBef>
                <a:spcPct val="20000"/>
              </a:spcBef>
              <a:spcAft>
                <a:spcPct val="0"/>
              </a:spcAft>
              <a:buClr>
                <a:srgbClr val="948774"/>
              </a:buClr>
              <a:buFont typeface="Arial" panose="020B0604020202020204" pitchFamily="34" charset="0"/>
              <a:buChar char="•"/>
              <a:defRPr kumimoji="1" kern="1200">
                <a:solidFill>
                  <a:schemeClr val="tx2"/>
                </a:solidFill>
                <a:latin typeface="+mn-lt"/>
                <a:ea typeface="+mn-ea"/>
                <a:cs typeface="+mn-cs"/>
              </a:defRPr>
            </a:lvl3pPr>
            <a:lvl4pPr marL="1600200" indent="-228600" algn="l" rtl="0" eaLnBrk="0" fontAlgn="base" hangingPunct="0">
              <a:spcBef>
                <a:spcPct val="20000"/>
              </a:spcBef>
              <a:spcAft>
                <a:spcPct val="0"/>
              </a:spcAft>
              <a:buClr>
                <a:srgbClr val="7EB8E7"/>
              </a:buClr>
              <a:buFont typeface="Arial" panose="020B0604020202020204" pitchFamily="34" charset="0"/>
              <a:buChar char="•"/>
              <a:defRPr kumimoji="1" sz="1600" kern="1200">
                <a:solidFill>
                  <a:schemeClr val="tx2"/>
                </a:solidFill>
                <a:latin typeface="+mn-lt"/>
                <a:ea typeface="+mn-ea"/>
                <a:cs typeface="+mn-cs"/>
              </a:defRPr>
            </a:lvl4pPr>
            <a:lvl5pPr marL="2057400" indent="-228600" algn="l" rtl="0" eaLnBrk="0" fontAlgn="base" hangingPunct="0">
              <a:spcBef>
                <a:spcPct val="20000"/>
              </a:spcBef>
              <a:spcAft>
                <a:spcPct val="0"/>
              </a:spcAft>
              <a:buClr>
                <a:srgbClr val="E3B651"/>
              </a:buClr>
              <a:buFont typeface="Arial" panose="020B0604020202020204" pitchFamily="34" charset="0"/>
              <a:buChar char="•"/>
              <a:defRPr kumimoji="1" sz="1400" kern="1200">
                <a:solidFill>
                  <a:schemeClr val="tx2"/>
                </a:solidFill>
                <a:latin typeface="+mn-lt"/>
                <a:ea typeface="+mn-ea"/>
                <a:cs typeface="+mn-cs"/>
              </a:defRPr>
            </a:lvl5pPr>
            <a:lvl6pPr marL="2514600" indent="-228600" algn="l" defTabSz="914400" rtl="0" eaLnBrk="1" latinLnBrk="0" hangingPunct="1">
              <a:spcBef>
                <a:spcPct val="20000"/>
              </a:spcBef>
              <a:buClr>
                <a:schemeClr val="accent6"/>
              </a:buClr>
              <a:buFont typeface="Arial" pitchFamily="34" charset="0"/>
              <a:buChar char="•"/>
              <a:defRPr kumimoji="1" sz="1400" kern="1200">
                <a:solidFill>
                  <a:schemeClr val="tx2"/>
                </a:solidFill>
                <a:latin typeface="+mn-lt"/>
                <a:ea typeface="+mn-ea"/>
                <a:cs typeface="+mn-cs"/>
              </a:defRPr>
            </a:lvl6pPr>
            <a:lvl7pPr marL="2971800" indent="-228600" algn="l" defTabSz="914400" rtl="0" eaLnBrk="1" latinLnBrk="0" hangingPunct="1">
              <a:spcBef>
                <a:spcPct val="20000"/>
              </a:spcBef>
              <a:buClr>
                <a:schemeClr val="accent1"/>
              </a:buClr>
              <a:buFont typeface="Arial" pitchFamily="34" charset="0"/>
              <a:buChar char="•"/>
              <a:defRPr kumimoji="1" sz="1400" kern="1200">
                <a:solidFill>
                  <a:schemeClr val="tx2"/>
                </a:solidFill>
                <a:latin typeface="+mn-lt"/>
                <a:ea typeface="+mn-ea"/>
                <a:cs typeface="+mn-cs"/>
              </a:defRPr>
            </a:lvl7pPr>
            <a:lvl8pPr marL="3429000" indent="-228600" algn="l" defTabSz="914400" rtl="0" eaLnBrk="1" latinLnBrk="0" hangingPunct="1">
              <a:spcBef>
                <a:spcPct val="20000"/>
              </a:spcBef>
              <a:buClr>
                <a:schemeClr val="accent4"/>
              </a:buClr>
              <a:buFont typeface="Arial" pitchFamily="34" charset="0"/>
              <a:buChar char="•"/>
              <a:defRPr kumimoji="1" sz="1400" kern="1200">
                <a:solidFill>
                  <a:schemeClr val="tx2"/>
                </a:solidFill>
                <a:latin typeface="+mn-lt"/>
                <a:ea typeface="+mn-ea"/>
                <a:cs typeface="+mn-cs"/>
              </a:defRPr>
            </a:lvl8pPr>
            <a:lvl9pPr marL="3886200" indent="-228600" algn="l" defTabSz="914400" rtl="0" eaLnBrk="1" latinLnBrk="0" hangingPunct="1">
              <a:spcBef>
                <a:spcPct val="20000"/>
              </a:spcBef>
              <a:buClr>
                <a:schemeClr val="accent5"/>
              </a:buClr>
              <a:buFont typeface="Arial" pitchFamily="34" charset="0"/>
              <a:buChar char="•"/>
              <a:defRPr kumimoji="1" sz="1400" kern="1200">
                <a:solidFill>
                  <a:schemeClr val="tx2"/>
                </a:solidFill>
                <a:latin typeface="+mn-lt"/>
                <a:ea typeface="+mn-ea"/>
                <a:cs typeface="+mn-cs"/>
              </a:defRPr>
            </a:lvl9pPr>
          </a:lstStyle>
          <a:p>
            <a:pPr marL="0" indent="0">
              <a:buClr>
                <a:srgbClr val="F4680B"/>
              </a:buClr>
              <a:buNone/>
              <a:defRPr/>
            </a:pPr>
            <a:r>
              <a:rPr lang="ja-JP" altLang="en-US" sz="2800" b="1" dirty="0">
                <a:solidFill>
                  <a:schemeClr val="tx1"/>
                </a:solidFill>
                <a:latin typeface="ＭＳ Ｐゴシック" panose="020B0600070205080204" pitchFamily="50" charset="-128"/>
                <a:ea typeface="ＭＳ Ｐゴシック" panose="020B0600070205080204" pitchFamily="50" charset="-128"/>
              </a:rPr>
              <a:t>平成</a:t>
            </a:r>
            <a:r>
              <a:rPr lang="en-US" altLang="ja-JP" sz="2800" b="1" dirty="0">
                <a:solidFill>
                  <a:schemeClr val="tx1"/>
                </a:solidFill>
                <a:latin typeface="ＭＳ Ｐゴシック" panose="020B0600070205080204" pitchFamily="50" charset="-128"/>
                <a:ea typeface="ＭＳ Ｐゴシック" panose="020B0600070205080204" pitchFamily="50" charset="-128"/>
              </a:rPr>
              <a:t>24</a:t>
            </a:r>
            <a:r>
              <a:rPr lang="ja-JP" altLang="en-US" sz="2800" b="1" dirty="0">
                <a:solidFill>
                  <a:schemeClr val="tx1"/>
                </a:solidFill>
                <a:latin typeface="ＭＳ Ｐゴシック" panose="020B0600070205080204" pitchFamily="50" charset="-128"/>
                <a:ea typeface="ＭＳ Ｐゴシック" panose="020B0600070205080204" pitchFamily="50" charset="-128"/>
              </a:rPr>
              <a:t>年</a:t>
            </a:r>
            <a:r>
              <a:rPr lang="en-US" altLang="ja-JP" sz="2800" b="1" dirty="0">
                <a:solidFill>
                  <a:schemeClr val="tx1"/>
                </a:solidFill>
                <a:latin typeface="ＭＳ Ｐゴシック" panose="020B0600070205080204" pitchFamily="50" charset="-128"/>
                <a:ea typeface="ＭＳ Ｐゴシック" panose="020B0600070205080204" pitchFamily="50" charset="-128"/>
              </a:rPr>
              <a:t>11</a:t>
            </a:r>
            <a:r>
              <a:rPr lang="ja-JP" altLang="en-US" sz="2800" b="1" dirty="0">
                <a:solidFill>
                  <a:schemeClr val="tx1"/>
                </a:solidFill>
                <a:latin typeface="ＭＳ Ｐゴシック" panose="020B0600070205080204" pitchFamily="50" charset="-128"/>
                <a:ea typeface="ＭＳ Ｐゴシック" panose="020B0600070205080204" pitchFamily="50" charset="-128"/>
              </a:rPr>
              <a:t>月</a:t>
            </a:r>
            <a:r>
              <a:rPr lang="en-US" altLang="ja-JP" sz="2800" b="1" dirty="0">
                <a:solidFill>
                  <a:schemeClr val="tx1"/>
                </a:solidFill>
                <a:latin typeface="ＭＳ Ｐゴシック" panose="020B0600070205080204" pitchFamily="50" charset="-128"/>
                <a:ea typeface="ＭＳ Ｐゴシック" panose="020B0600070205080204" pitchFamily="50" charset="-128"/>
              </a:rPr>
              <a:t>24</a:t>
            </a:r>
            <a:r>
              <a:rPr lang="ja-JP" altLang="en-US" sz="2800" b="1" dirty="0">
                <a:solidFill>
                  <a:schemeClr val="tx1"/>
                </a:solidFill>
                <a:latin typeface="ＭＳ Ｐゴシック" panose="020B0600070205080204" pitchFamily="50" charset="-128"/>
                <a:ea typeface="ＭＳ Ｐゴシック" panose="020B0600070205080204" pitchFamily="50" charset="-128"/>
              </a:rPr>
              <a:t>日、</a:t>
            </a:r>
            <a:endParaRPr lang="en-US" altLang="ja-JP" sz="2800" b="1" dirty="0">
              <a:solidFill>
                <a:schemeClr val="tx1"/>
              </a:solidFill>
              <a:latin typeface="ＭＳ Ｐゴシック" panose="020B0600070205080204" pitchFamily="50" charset="-128"/>
              <a:ea typeface="ＭＳ Ｐゴシック" panose="020B0600070205080204" pitchFamily="50" charset="-128"/>
            </a:endParaRPr>
          </a:p>
          <a:p>
            <a:pPr marL="0" indent="0">
              <a:buClr>
                <a:srgbClr val="F4680B"/>
              </a:buClr>
              <a:buNone/>
              <a:defRPr/>
            </a:pPr>
            <a:r>
              <a:rPr lang="ja-JP" altLang="en-US" sz="2800" b="1" dirty="0">
                <a:solidFill>
                  <a:schemeClr val="tx1"/>
                </a:solidFill>
                <a:latin typeface="ＭＳ Ｐゴシック" panose="020B0600070205080204" pitchFamily="50" charset="-128"/>
                <a:ea typeface="ＭＳ Ｐゴシック" panose="020B0600070205080204" pitchFamily="50" charset="-128"/>
              </a:rPr>
              <a:t>バングラデシュの大手縫製</a:t>
            </a:r>
            <a:endParaRPr lang="en-US" altLang="ja-JP" sz="2800" b="1" dirty="0">
              <a:solidFill>
                <a:schemeClr val="tx1"/>
              </a:solidFill>
              <a:latin typeface="ＭＳ Ｐゴシック" panose="020B0600070205080204" pitchFamily="50" charset="-128"/>
              <a:ea typeface="ＭＳ Ｐゴシック" panose="020B0600070205080204" pitchFamily="50" charset="-128"/>
            </a:endParaRPr>
          </a:p>
          <a:p>
            <a:pPr marL="0" indent="0">
              <a:buClr>
                <a:srgbClr val="F4680B"/>
              </a:buClr>
              <a:buNone/>
              <a:defRPr/>
            </a:pPr>
            <a:r>
              <a:rPr lang="ja-JP" altLang="en-US" sz="2800" b="1" dirty="0">
                <a:solidFill>
                  <a:schemeClr val="tx1"/>
                </a:solidFill>
                <a:latin typeface="ＭＳ Ｐゴシック" panose="020B0600070205080204" pitchFamily="50" charset="-128"/>
                <a:ea typeface="ＭＳ Ｐゴシック" panose="020B0600070205080204" pitchFamily="50" charset="-128"/>
              </a:rPr>
              <a:t>会社タズレーン・ファッションズ</a:t>
            </a:r>
            <a:endParaRPr lang="en-US" altLang="ja-JP" sz="2800" b="1" dirty="0">
              <a:solidFill>
                <a:schemeClr val="tx1"/>
              </a:solidFill>
              <a:latin typeface="ＭＳ Ｐゴシック" panose="020B0600070205080204" pitchFamily="50" charset="-128"/>
              <a:ea typeface="ＭＳ Ｐゴシック" panose="020B0600070205080204" pitchFamily="50" charset="-128"/>
            </a:endParaRPr>
          </a:p>
          <a:p>
            <a:pPr marL="0" indent="0">
              <a:buClr>
                <a:srgbClr val="F4680B"/>
              </a:buClr>
              <a:buNone/>
              <a:defRPr/>
            </a:pPr>
            <a:r>
              <a:rPr lang="ja-JP" altLang="en-US" sz="2800" b="1" dirty="0">
                <a:solidFill>
                  <a:schemeClr val="tx1"/>
                </a:solidFill>
                <a:latin typeface="ＭＳ Ｐゴシック" panose="020B0600070205080204" pitchFamily="50" charset="-128"/>
                <a:ea typeface="ＭＳ Ｐゴシック" panose="020B0600070205080204" pitchFamily="50" charset="-128"/>
              </a:rPr>
              <a:t>の</a:t>
            </a:r>
            <a:r>
              <a:rPr lang="en-US" altLang="ja-JP" sz="2800" b="1" dirty="0">
                <a:solidFill>
                  <a:schemeClr val="tx1"/>
                </a:solidFill>
                <a:latin typeface="ＭＳ Ｐゴシック" panose="020B0600070205080204" pitchFamily="50" charset="-128"/>
                <a:ea typeface="ＭＳ Ｐゴシック" panose="020B0600070205080204" pitchFamily="50" charset="-128"/>
              </a:rPr>
              <a:t>8</a:t>
            </a:r>
            <a:r>
              <a:rPr lang="ja-JP" altLang="en-US" sz="2800" b="1" dirty="0">
                <a:solidFill>
                  <a:schemeClr val="tx1"/>
                </a:solidFill>
                <a:latin typeface="ＭＳ Ｐゴシック" panose="020B0600070205080204" pitchFamily="50" charset="-128"/>
                <a:ea typeface="ＭＳ Ｐゴシック" panose="020B0600070205080204" pitchFamily="50" charset="-128"/>
              </a:rPr>
              <a:t>階建て</a:t>
            </a:r>
            <a:r>
              <a:rPr lang="ja-JP" altLang="en-US" sz="2800" b="1" dirty="0">
                <a:solidFill>
                  <a:schemeClr val="tx1"/>
                </a:solidFill>
                <a:highlight>
                  <a:srgbClr val="FFFF00"/>
                </a:highlight>
                <a:latin typeface="ＭＳ Ｐゴシック" panose="020B0600070205080204" pitchFamily="50" charset="-128"/>
                <a:ea typeface="ＭＳ Ｐゴシック" panose="020B0600070205080204" pitchFamily="50" charset="-128"/>
              </a:rPr>
              <a:t>縫製工場</a:t>
            </a:r>
            <a:r>
              <a:rPr lang="ja-JP" altLang="en-US" sz="2800" b="1" dirty="0">
                <a:solidFill>
                  <a:schemeClr val="tx1"/>
                </a:solidFill>
                <a:latin typeface="ＭＳ Ｐゴシック" panose="020B0600070205080204" pitchFamily="50" charset="-128"/>
                <a:ea typeface="ＭＳ Ｐゴシック" panose="020B0600070205080204" pitchFamily="50" charset="-128"/>
              </a:rPr>
              <a:t>で火災が</a:t>
            </a:r>
            <a:endParaRPr lang="en-US" altLang="ja-JP" sz="2800" b="1" dirty="0">
              <a:solidFill>
                <a:schemeClr val="tx1"/>
              </a:solidFill>
              <a:latin typeface="ＭＳ Ｐゴシック" panose="020B0600070205080204" pitchFamily="50" charset="-128"/>
              <a:ea typeface="ＭＳ Ｐゴシック" panose="020B0600070205080204" pitchFamily="50" charset="-128"/>
            </a:endParaRPr>
          </a:p>
          <a:p>
            <a:pPr marL="0" indent="0">
              <a:buClr>
                <a:srgbClr val="F4680B"/>
              </a:buClr>
              <a:buNone/>
              <a:defRPr/>
            </a:pPr>
            <a:r>
              <a:rPr lang="ja-JP" altLang="en-US" sz="2800" b="1" dirty="0">
                <a:solidFill>
                  <a:schemeClr val="tx1"/>
                </a:solidFill>
                <a:latin typeface="ＭＳ Ｐゴシック" panose="020B0600070205080204" pitchFamily="50" charset="-128"/>
                <a:ea typeface="ＭＳ Ｐゴシック" panose="020B0600070205080204" pitchFamily="50" charset="-128"/>
              </a:rPr>
              <a:t>発生。少なくとも</a:t>
            </a:r>
            <a:r>
              <a:rPr lang="en-US" altLang="ja-JP" sz="2800" b="1" dirty="0">
                <a:solidFill>
                  <a:schemeClr val="tx1"/>
                </a:solidFill>
                <a:highlight>
                  <a:srgbClr val="FFFF00"/>
                </a:highlight>
                <a:latin typeface="ＭＳ Ｐゴシック" panose="020B0600070205080204" pitchFamily="50" charset="-128"/>
                <a:ea typeface="ＭＳ Ｐゴシック" panose="020B0600070205080204" pitchFamily="50" charset="-128"/>
              </a:rPr>
              <a:t>112</a:t>
            </a:r>
            <a:r>
              <a:rPr lang="ja-JP" altLang="en-US" sz="2800" b="1" dirty="0">
                <a:solidFill>
                  <a:schemeClr val="tx1"/>
                </a:solidFill>
                <a:highlight>
                  <a:srgbClr val="FFFF00"/>
                </a:highlight>
                <a:latin typeface="ＭＳ Ｐゴシック" panose="020B0600070205080204" pitchFamily="50" charset="-128"/>
                <a:ea typeface="ＭＳ Ｐゴシック" panose="020B0600070205080204" pitchFamily="50" charset="-128"/>
              </a:rPr>
              <a:t>人が死亡</a:t>
            </a:r>
            <a:r>
              <a:rPr lang="ja-JP" altLang="en-US" sz="2800" b="1" dirty="0">
                <a:solidFill>
                  <a:schemeClr val="tx1"/>
                </a:solidFill>
                <a:latin typeface="ＭＳ Ｐゴシック" panose="020B0600070205080204" pitchFamily="50" charset="-128"/>
                <a:ea typeface="ＭＳ Ｐゴシック" panose="020B0600070205080204" pitchFamily="50" charset="-128"/>
              </a:rPr>
              <a:t>、</a:t>
            </a:r>
            <a:endParaRPr lang="en-US" altLang="ja-JP" sz="2800" b="1" dirty="0">
              <a:solidFill>
                <a:schemeClr val="tx1"/>
              </a:solidFill>
              <a:latin typeface="ＭＳ Ｐゴシック" panose="020B0600070205080204" pitchFamily="50" charset="-128"/>
              <a:ea typeface="ＭＳ Ｐゴシック" panose="020B0600070205080204" pitchFamily="50" charset="-128"/>
            </a:endParaRPr>
          </a:p>
          <a:p>
            <a:pPr marL="0" indent="0">
              <a:buClr>
                <a:srgbClr val="F4680B"/>
              </a:buClr>
              <a:buNone/>
              <a:defRPr/>
            </a:pPr>
            <a:r>
              <a:rPr lang="ja-JP" altLang="en-US" sz="2800" b="1" dirty="0">
                <a:solidFill>
                  <a:schemeClr val="tx1"/>
                </a:solidFill>
                <a:latin typeface="ＭＳ Ｐゴシック" panose="020B0600070205080204" pitchFamily="50" charset="-128"/>
                <a:ea typeface="ＭＳ Ｐゴシック" panose="020B0600070205080204" pitchFamily="50" charset="-128"/>
              </a:rPr>
              <a:t>１５０人以上が負傷した。</a:t>
            </a:r>
            <a:endParaRPr lang="en-US" altLang="ja-JP" sz="2800" b="1" dirty="0">
              <a:solidFill>
                <a:schemeClr val="tx1"/>
              </a:solidFill>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4012180812"/>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7957D4F-41CA-4283-A862-B0486120970C}"/>
              </a:ext>
            </a:extLst>
          </p:cNvPr>
          <p:cNvSpPr>
            <a:spLocks noGrp="1"/>
          </p:cNvSpPr>
          <p:nvPr>
            <p:ph type="title"/>
          </p:nvPr>
        </p:nvSpPr>
        <p:spPr>
          <a:xfrm>
            <a:off x="-6053" y="0"/>
            <a:ext cx="9150053" cy="977030"/>
          </a:xfrm>
          <a:solidFill>
            <a:srgbClr val="92D050">
              <a:alpha val="42000"/>
            </a:srgbClr>
          </a:solidFill>
        </p:spPr>
        <p:txBody>
          <a:bodyPr>
            <a:normAutofit fontScale="90000"/>
          </a:bodyPr>
          <a:lstStyle/>
          <a:p>
            <a:pPr algn="ctr"/>
            <a:r>
              <a:rPr lang="ja-JP" altLang="en-US" sz="3700" b="1" dirty="0">
                <a:solidFill>
                  <a:srgbClr val="0070C0"/>
                </a:solidFill>
                <a:latin typeface="HGP明朝E" panose="02020900000000000000" pitchFamily="18" charset="-128"/>
                <a:ea typeface="HGP明朝E" panose="02020900000000000000" pitchFamily="18" charset="-128"/>
              </a:rPr>
              <a:t>　　　</a:t>
            </a:r>
            <a:r>
              <a:rPr lang="ja-JP" altLang="en-US" sz="2800" b="1" dirty="0">
                <a:solidFill>
                  <a:srgbClr val="0070C0"/>
                </a:solidFill>
                <a:latin typeface="HGP明朝E" panose="02020900000000000000" pitchFamily="18" charset="-128"/>
                <a:ea typeface="HGP明朝E" panose="02020900000000000000" pitchFamily="18" charset="-128"/>
              </a:rPr>
              <a:t>産業安全衛生活動百年の軌跡（安全運動の発展）　</a:t>
            </a:r>
            <a:br>
              <a:rPr lang="en-US" altLang="ja-JP" sz="2800" b="1" dirty="0">
                <a:latin typeface="HGP明朝E" panose="02020900000000000000" pitchFamily="18" charset="-128"/>
                <a:ea typeface="HGP明朝E" panose="02020900000000000000" pitchFamily="18" charset="-128"/>
              </a:rPr>
            </a:br>
            <a:r>
              <a:rPr lang="ja-JP" altLang="en-US" b="1" dirty="0">
                <a:latin typeface="HGP明朝E" panose="02020900000000000000" pitchFamily="18" charset="-128"/>
                <a:ea typeface="HGP明朝E" panose="02020900000000000000" pitchFamily="18" charset="-128"/>
              </a:rPr>
              <a:t>産業安全運動の現在　</a:t>
            </a:r>
            <a:r>
              <a:rPr lang="en-US" altLang="ja-JP" b="1" dirty="0">
                <a:latin typeface="HGP明朝E" panose="02020900000000000000" pitchFamily="18" charset="-128"/>
                <a:ea typeface="HGP明朝E" panose="02020900000000000000" pitchFamily="18" charset="-128"/>
              </a:rPr>
              <a:t>2000</a:t>
            </a:r>
            <a:r>
              <a:rPr lang="ja-JP" altLang="en-US" b="1" dirty="0">
                <a:latin typeface="HGP明朝E" panose="02020900000000000000" pitchFamily="18" charset="-128"/>
                <a:ea typeface="HGP明朝E" panose="02020900000000000000" pitchFamily="18" charset="-128"/>
              </a:rPr>
              <a:t>年代</a:t>
            </a:r>
            <a:endParaRPr lang="ja-JP" altLang="en-US" sz="3700" b="1" dirty="0">
              <a:latin typeface="HGP明朝E" panose="02020900000000000000" pitchFamily="18" charset="-128"/>
              <a:ea typeface="HGP明朝E" panose="02020900000000000000" pitchFamily="18" charset="-128"/>
            </a:endParaRPr>
          </a:p>
        </p:txBody>
      </p:sp>
      <p:pic>
        <p:nvPicPr>
          <p:cNvPr id="4" name="図 3">
            <a:extLst>
              <a:ext uri="{FF2B5EF4-FFF2-40B4-BE49-F238E27FC236}">
                <a16:creationId xmlns:a16="http://schemas.microsoft.com/office/drawing/2014/main" id="{0AE4A632-080C-438B-A420-561133C45267}"/>
              </a:ext>
            </a:extLst>
          </p:cNvPr>
          <p:cNvPicPr>
            <a:picLocks noChangeAspect="1"/>
          </p:cNvPicPr>
          <p:nvPr/>
        </p:nvPicPr>
        <p:blipFill>
          <a:blip r:embed="rId2"/>
          <a:stretch>
            <a:fillRect/>
          </a:stretch>
        </p:blipFill>
        <p:spPr>
          <a:xfrm>
            <a:off x="0" y="977030"/>
            <a:ext cx="9150053" cy="5920626"/>
          </a:xfrm>
          <a:prstGeom prst="rect">
            <a:avLst/>
          </a:prstGeom>
        </p:spPr>
      </p:pic>
    </p:spTree>
    <p:extLst>
      <p:ext uri="{BB962C8B-B14F-4D97-AF65-F5344CB8AC3E}">
        <p14:creationId xmlns:p14="http://schemas.microsoft.com/office/powerpoint/2010/main" val="2922104640"/>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7957D4F-41CA-4283-A862-B0486120970C}"/>
              </a:ext>
            </a:extLst>
          </p:cNvPr>
          <p:cNvSpPr>
            <a:spLocks noGrp="1"/>
          </p:cNvSpPr>
          <p:nvPr>
            <p:ph type="title"/>
          </p:nvPr>
        </p:nvSpPr>
        <p:spPr>
          <a:xfrm>
            <a:off x="0" y="0"/>
            <a:ext cx="9144000" cy="977030"/>
          </a:xfrm>
          <a:solidFill>
            <a:srgbClr val="92D050">
              <a:alpha val="42000"/>
            </a:srgbClr>
          </a:solidFill>
        </p:spPr>
        <p:txBody>
          <a:bodyPr>
            <a:normAutofit fontScale="90000"/>
          </a:bodyPr>
          <a:lstStyle/>
          <a:p>
            <a:pPr algn="ctr"/>
            <a:r>
              <a:rPr lang="ja-JP" altLang="en-US" sz="3700" b="1" dirty="0">
                <a:solidFill>
                  <a:srgbClr val="0070C0"/>
                </a:solidFill>
                <a:latin typeface="HGP明朝E" panose="02020900000000000000" pitchFamily="18" charset="-128"/>
                <a:ea typeface="HGP明朝E" panose="02020900000000000000" pitchFamily="18" charset="-128"/>
              </a:rPr>
              <a:t>　　　</a:t>
            </a:r>
            <a:r>
              <a:rPr lang="ja-JP" altLang="en-US" sz="2800" b="1" dirty="0">
                <a:solidFill>
                  <a:srgbClr val="0070C0"/>
                </a:solidFill>
                <a:latin typeface="HGP明朝E" panose="02020900000000000000" pitchFamily="18" charset="-128"/>
                <a:ea typeface="HGP明朝E" panose="02020900000000000000" pitchFamily="18" charset="-128"/>
              </a:rPr>
              <a:t>産業安全衛生活動百年の軌跡（安全運動の発展）　</a:t>
            </a:r>
            <a:br>
              <a:rPr lang="en-US" altLang="ja-JP" sz="2800" b="1" dirty="0">
                <a:latin typeface="HGP明朝E" panose="02020900000000000000" pitchFamily="18" charset="-128"/>
                <a:ea typeface="HGP明朝E" panose="02020900000000000000" pitchFamily="18" charset="-128"/>
              </a:rPr>
            </a:br>
            <a:r>
              <a:rPr lang="ja-JP" altLang="en-US" b="1" dirty="0">
                <a:latin typeface="HGP明朝E" panose="02020900000000000000" pitchFamily="18" charset="-128"/>
                <a:ea typeface="HGP明朝E" panose="02020900000000000000" pitchFamily="18" charset="-128"/>
              </a:rPr>
              <a:t>産業安全運動の現在　</a:t>
            </a:r>
            <a:r>
              <a:rPr lang="en-US" altLang="ja-JP" b="1" dirty="0">
                <a:latin typeface="HGP明朝E" panose="02020900000000000000" pitchFamily="18" charset="-128"/>
                <a:ea typeface="HGP明朝E" panose="02020900000000000000" pitchFamily="18" charset="-128"/>
              </a:rPr>
              <a:t>2020</a:t>
            </a:r>
            <a:r>
              <a:rPr lang="ja-JP" altLang="en-US" b="1" dirty="0">
                <a:latin typeface="HGP明朝E" panose="02020900000000000000" pitchFamily="18" charset="-128"/>
                <a:ea typeface="HGP明朝E" panose="02020900000000000000" pitchFamily="18" charset="-128"/>
              </a:rPr>
              <a:t>年代</a:t>
            </a:r>
            <a:endParaRPr lang="ja-JP" altLang="en-US" sz="3700" b="1" dirty="0">
              <a:latin typeface="HGP明朝E" panose="02020900000000000000" pitchFamily="18" charset="-128"/>
              <a:ea typeface="HGP明朝E" panose="02020900000000000000" pitchFamily="18" charset="-128"/>
            </a:endParaRPr>
          </a:p>
        </p:txBody>
      </p:sp>
      <p:pic>
        <p:nvPicPr>
          <p:cNvPr id="5" name="図 4">
            <a:extLst>
              <a:ext uri="{FF2B5EF4-FFF2-40B4-BE49-F238E27FC236}">
                <a16:creationId xmlns:a16="http://schemas.microsoft.com/office/drawing/2014/main" id="{14F75A41-4837-4EC1-B275-DAFB66A92B44}"/>
              </a:ext>
            </a:extLst>
          </p:cNvPr>
          <p:cNvPicPr>
            <a:picLocks noChangeAspect="1"/>
          </p:cNvPicPr>
          <p:nvPr/>
        </p:nvPicPr>
        <p:blipFill>
          <a:blip r:embed="rId2"/>
          <a:stretch>
            <a:fillRect/>
          </a:stretch>
        </p:blipFill>
        <p:spPr>
          <a:xfrm>
            <a:off x="0" y="1522622"/>
            <a:ext cx="9144000" cy="5342825"/>
          </a:xfrm>
          <a:prstGeom prst="rect">
            <a:avLst/>
          </a:prstGeom>
        </p:spPr>
      </p:pic>
      <p:graphicFrame>
        <p:nvGraphicFramePr>
          <p:cNvPr id="3" name="表 2">
            <a:extLst>
              <a:ext uri="{FF2B5EF4-FFF2-40B4-BE49-F238E27FC236}">
                <a16:creationId xmlns:a16="http://schemas.microsoft.com/office/drawing/2014/main" id="{4B9FCCC4-95B8-490B-94F8-07C98EB7FBC0}"/>
              </a:ext>
            </a:extLst>
          </p:cNvPr>
          <p:cNvGraphicFramePr>
            <a:graphicFrameLocks noGrp="1"/>
          </p:cNvGraphicFramePr>
          <p:nvPr/>
        </p:nvGraphicFramePr>
        <p:xfrm>
          <a:off x="0" y="977030"/>
          <a:ext cx="9143999" cy="545592"/>
        </p:xfrm>
        <a:graphic>
          <a:graphicData uri="http://schemas.openxmlformats.org/drawingml/2006/table">
            <a:tbl>
              <a:tblPr firstRow="1" bandRow="1"/>
              <a:tblGrid>
                <a:gridCol w="9143999">
                  <a:extLst>
                    <a:ext uri="{9D8B030D-6E8A-4147-A177-3AD203B41FA5}">
                      <a16:colId xmlns:a16="http://schemas.microsoft.com/office/drawing/2014/main" val="88455216"/>
                    </a:ext>
                  </a:extLst>
                </a:gridCol>
              </a:tblGrid>
              <a:tr h="0">
                <a:tc>
                  <a:txBody>
                    <a:bodyPr/>
                    <a:lstStyle>
                      <a:lvl1pPr marL="0" algn="l" defTabSz="914400" rtl="0" eaLnBrk="1" latinLnBrk="0" hangingPunct="1">
                        <a:defRPr kumimoji="1" sz="1800" b="1" kern="1200">
                          <a:solidFill>
                            <a:schemeClr val="lt1"/>
                          </a:solidFill>
                          <a:latin typeface="游ゴシック" panose="020F0502020204030204"/>
                        </a:defRPr>
                      </a:lvl1pPr>
                      <a:lvl2pPr marL="457200" algn="l" defTabSz="914400" rtl="0" eaLnBrk="1" latinLnBrk="0" hangingPunct="1">
                        <a:defRPr kumimoji="1" sz="1800" b="1" kern="1200">
                          <a:solidFill>
                            <a:schemeClr val="lt1"/>
                          </a:solidFill>
                          <a:latin typeface="游ゴシック" panose="020F0502020204030204"/>
                        </a:defRPr>
                      </a:lvl2pPr>
                      <a:lvl3pPr marL="914400" algn="l" defTabSz="914400" rtl="0" eaLnBrk="1" latinLnBrk="0" hangingPunct="1">
                        <a:defRPr kumimoji="1" sz="1800" b="1" kern="1200">
                          <a:solidFill>
                            <a:schemeClr val="lt1"/>
                          </a:solidFill>
                          <a:latin typeface="游ゴシック" panose="020F0502020204030204"/>
                        </a:defRPr>
                      </a:lvl3pPr>
                      <a:lvl4pPr marL="1371600" algn="l" defTabSz="914400" rtl="0" eaLnBrk="1" latinLnBrk="0" hangingPunct="1">
                        <a:defRPr kumimoji="1" sz="1800" b="1" kern="1200">
                          <a:solidFill>
                            <a:schemeClr val="lt1"/>
                          </a:solidFill>
                          <a:latin typeface="游ゴシック" panose="020F0502020204030204"/>
                        </a:defRPr>
                      </a:lvl4pPr>
                      <a:lvl5pPr marL="1828800" algn="l" defTabSz="914400" rtl="0" eaLnBrk="1" latinLnBrk="0" hangingPunct="1">
                        <a:defRPr kumimoji="1" sz="1800" b="1" kern="1200">
                          <a:solidFill>
                            <a:schemeClr val="lt1"/>
                          </a:solidFill>
                          <a:latin typeface="游ゴシック" panose="020F0502020204030204"/>
                        </a:defRPr>
                      </a:lvl5pPr>
                      <a:lvl6pPr marL="2286000" algn="l" defTabSz="914400" rtl="0" eaLnBrk="1" latinLnBrk="0" hangingPunct="1">
                        <a:defRPr kumimoji="1" sz="1800" b="1" kern="1200">
                          <a:solidFill>
                            <a:schemeClr val="lt1"/>
                          </a:solidFill>
                          <a:latin typeface="游ゴシック" panose="020F0502020204030204"/>
                        </a:defRPr>
                      </a:lvl6pPr>
                      <a:lvl7pPr marL="2743200" algn="l" defTabSz="914400" rtl="0" eaLnBrk="1" latinLnBrk="0" hangingPunct="1">
                        <a:defRPr kumimoji="1" sz="1800" b="1" kern="1200">
                          <a:solidFill>
                            <a:schemeClr val="lt1"/>
                          </a:solidFill>
                          <a:latin typeface="游ゴシック" panose="020F0502020204030204"/>
                        </a:defRPr>
                      </a:lvl7pPr>
                      <a:lvl8pPr marL="3200400" algn="l" defTabSz="914400" rtl="0" eaLnBrk="1" latinLnBrk="0" hangingPunct="1">
                        <a:defRPr kumimoji="1" sz="1800" b="1" kern="1200">
                          <a:solidFill>
                            <a:schemeClr val="lt1"/>
                          </a:solidFill>
                          <a:latin typeface="游ゴシック" panose="020F0502020204030204"/>
                        </a:defRPr>
                      </a:lvl8pPr>
                      <a:lvl9pPr marL="3657600" algn="l" defTabSz="914400" rtl="0" eaLnBrk="1" latinLnBrk="0" hangingPunct="1">
                        <a:defRPr kumimoji="1" sz="1800" b="1" kern="1200">
                          <a:solidFill>
                            <a:schemeClr val="lt1"/>
                          </a:solidFill>
                          <a:latin typeface="游ゴシック" panose="020F0502020204030204"/>
                        </a:defRPr>
                      </a:lvl9pPr>
                    </a:lstStyle>
                    <a:p>
                      <a:pPr algn="ctr"/>
                      <a:endParaRPr kumimoji="1" lang="ja-JP" altLang="en-US" sz="400"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92D050"/>
                    </a:solidFill>
                  </a:tcPr>
                </a:tc>
                <a:extLst>
                  <a:ext uri="{0D108BD9-81ED-4DB2-BD59-A6C34878D82A}">
                    <a16:rowId xmlns:a16="http://schemas.microsoft.com/office/drawing/2014/main" val="2936839599"/>
                  </a:ext>
                </a:extLst>
              </a:tr>
              <a:tr h="370840">
                <a:tc>
                  <a:txBody>
                    <a:bodyPr/>
                    <a:lstStyle>
                      <a:lvl1pPr marL="0" algn="l" defTabSz="914400" rtl="0" eaLnBrk="1" latinLnBrk="0" hangingPunct="1">
                        <a:defRPr kumimoji="1" sz="1800" kern="1200">
                          <a:solidFill>
                            <a:schemeClr val="dk1"/>
                          </a:solidFill>
                          <a:latin typeface="游ゴシック" panose="020F0502020204030204"/>
                        </a:defRPr>
                      </a:lvl1pPr>
                      <a:lvl2pPr marL="457200" algn="l" defTabSz="914400" rtl="0" eaLnBrk="1" latinLnBrk="0" hangingPunct="1">
                        <a:defRPr kumimoji="1" sz="1800" kern="1200">
                          <a:solidFill>
                            <a:schemeClr val="dk1"/>
                          </a:solidFill>
                          <a:latin typeface="游ゴシック" panose="020F0502020204030204"/>
                        </a:defRPr>
                      </a:lvl2pPr>
                      <a:lvl3pPr marL="914400" algn="l" defTabSz="914400" rtl="0" eaLnBrk="1" latinLnBrk="0" hangingPunct="1">
                        <a:defRPr kumimoji="1" sz="1800" kern="1200">
                          <a:solidFill>
                            <a:schemeClr val="dk1"/>
                          </a:solidFill>
                          <a:latin typeface="游ゴシック" panose="020F0502020204030204"/>
                        </a:defRPr>
                      </a:lvl3pPr>
                      <a:lvl4pPr marL="1371600" algn="l" defTabSz="914400" rtl="0" eaLnBrk="1" latinLnBrk="0" hangingPunct="1">
                        <a:defRPr kumimoji="1" sz="1800" kern="1200">
                          <a:solidFill>
                            <a:schemeClr val="dk1"/>
                          </a:solidFill>
                          <a:latin typeface="游ゴシック" panose="020F0502020204030204"/>
                        </a:defRPr>
                      </a:lvl4pPr>
                      <a:lvl5pPr marL="1828800" algn="l" defTabSz="914400" rtl="0" eaLnBrk="1" latinLnBrk="0" hangingPunct="1">
                        <a:defRPr kumimoji="1" sz="1800" kern="1200">
                          <a:solidFill>
                            <a:schemeClr val="dk1"/>
                          </a:solidFill>
                          <a:latin typeface="游ゴシック" panose="020F0502020204030204"/>
                        </a:defRPr>
                      </a:lvl5pPr>
                      <a:lvl6pPr marL="2286000" algn="l" defTabSz="914400" rtl="0" eaLnBrk="1" latinLnBrk="0" hangingPunct="1">
                        <a:defRPr kumimoji="1" sz="1800" kern="1200">
                          <a:solidFill>
                            <a:schemeClr val="dk1"/>
                          </a:solidFill>
                          <a:latin typeface="游ゴシック" panose="020F0502020204030204"/>
                        </a:defRPr>
                      </a:lvl6pPr>
                      <a:lvl7pPr marL="2743200" algn="l" defTabSz="914400" rtl="0" eaLnBrk="1" latinLnBrk="0" hangingPunct="1">
                        <a:defRPr kumimoji="1" sz="1800" kern="1200">
                          <a:solidFill>
                            <a:schemeClr val="dk1"/>
                          </a:solidFill>
                          <a:latin typeface="游ゴシック" panose="020F0502020204030204"/>
                        </a:defRPr>
                      </a:lvl7pPr>
                      <a:lvl8pPr marL="3200400" algn="l" defTabSz="914400" rtl="0" eaLnBrk="1" latinLnBrk="0" hangingPunct="1">
                        <a:defRPr kumimoji="1" sz="1800" kern="1200">
                          <a:solidFill>
                            <a:schemeClr val="dk1"/>
                          </a:solidFill>
                          <a:latin typeface="游ゴシック" panose="020F0502020204030204"/>
                        </a:defRPr>
                      </a:lvl8pPr>
                      <a:lvl9pPr marL="3657600" algn="l" defTabSz="914400" rtl="0" eaLnBrk="1" latinLnBrk="0" hangingPunct="1">
                        <a:defRPr kumimoji="1" sz="1800" kern="1200">
                          <a:solidFill>
                            <a:schemeClr val="dk1"/>
                          </a:solidFill>
                          <a:latin typeface="游ゴシック" panose="020F0502020204030204"/>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2200" b="0" i="0" u="none" strike="noStrike" kern="1200" cap="none" spc="0" normalizeH="0" baseline="0" noProof="0" dirty="0">
                          <a:ln>
                            <a:noFill/>
                          </a:ln>
                          <a:solidFill>
                            <a:prstClr val="black"/>
                          </a:solidFill>
                          <a:effectLst/>
                          <a:uLnTx/>
                          <a:uFillTx/>
                          <a:latin typeface="HGS創英角ｺﾞｼｯｸUB" panose="020B0900000000000000" pitchFamily="50" charset="-128"/>
                          <a:ea typeface="HGS創英角ｺﾞｼｯｸUB" panose="020B0900000000000000" pitchFamily="50" charset="-128"/>
                          <a:cs typeface="+mn-cs"/>
                        </a:rPr>
                        <a:t>全国安全週間実施事項アンケート結果（令和</a:t>
                      </a:r>
                      <a:r>
                        <a:rPr kumimoji="1" lang="en-US" altLang="ja-JP" sz="2200" b="0" i="0" u="none" strike="noStrike" kern="1200" cap="none" spc="0" normalizeH="0" baseline="0" noProof="0" dirty="0">
                          <a:ln>
                            <a:noFill/>
                          </a:ln>
                          <a:solidFill>
                            <a:prstClr val="black"/>
                          </a:solidFill>
                          <a:effectLst/>
                          <a:uLnTx/>
                          <a:uFillTx/>
                          <a:latin typeface="HGS創英角ｺﾞｼｯｸUB" panose="020B0900000000000000" pitchFamily="50" charset="-128"/>
                          <a:ea typeface="HGS創英角ｺﾞｼｯｸUB" panose="020B0900000000000000" pitchFamily="50" charset="-128"/>
                          <a:cs typeface="+mn-cs"/>
                        </a:rPr>
                        <a:t>3</a:t>
                      </a:r>
                      <a:r>
                        <a:rPr kumimoji="1" lang="ja-JP" altLang="en-US" sz="2200" b="0" i="0" u="none" strike="noStrike" kern="1200" cap="none" spc="0" normalizeH="0" baseline="0" noProof="0" dirty="0">
                          <a:ln>
                            <a:noFill/>
                          </a:ln>
                          <a:solidFill>
                            <a:prstClr val="black"/>
                          </a:solidFill>
                          <a:effectLst/>
                          <a:uLnTx/>
                          <a:uFillTx/>
                          <a:latin typeface="HGS創英角ｺﾞｼｯｸUB" panose="020B0900000000000000" pitchFamily="50" charset="-128"/>
                          <a:ea typeface="HGS創英角ｺﾞｼｯｸUB" panose="020B0900000000000000" pitchFamily="50" charset="-128"/>
                          <a:cs typeface="+mn-cs"/>
                        </a:rPr>
                        <a:t>年</a:t>
                      </a:r>
                      <a:r>
                        <a:rPr kumimoji="1" lang="en-US" altLang="ja-JP" sz="2200" b="0" i="0" u="none" strike="noStrike" kern="1200" cap="none" spc="0" normalizeH="0" baseline="0" noProof="0" dirty="0">
                          <a:ln>
                            <a:noFill/>
                          </a:ln>
                          <a:solidFill>
                            <a:prstClr val="black"/>
                          </a:solidFill>
                          <a:effectLst/>
                          <a:uLnTx/>
                          <a:uFillTx/>
                          <a:latin typeface="HGS創英角ｺﾞｼｯｸUB" panose="020B0900000000000000" pitchFamily="50" charset="-128"/>
                          <a:ea typeface="HGS創英角ｺﾞｼｯｸUB" panose="020B0900000000000000" pitchFamily="50" charset="-128"/>
                          <a:cs typeface="+mn-cs"/>
                        </a:rPr>
                        <a:t>6</a:t>
                      </a:r>
                      <a:r>
                        <a:rPr kumimoji="1" lang="ja-JP" altLang="en-US" sz="2200" b="0" i="0" u="none" strike="noStrike" kern="1200" cap="none" spc="0" normalizeH="0" baseline="0" noProof="0" dirty="0">
                          <a:ln>
                            <a:noFill/>
                          </a:ln>
                          <a:solidFill>
                            <a:prstClr val="black"/>
                          </a:solidFill>
                          <a:effectLst/>
                          <a:uLnTx/>
                          <a:uFillTx/>
                          <a:latin typeface="HGS創英角ｺﾞｼｯｸUB" panose="020B0900000000000000" pitchFamily="50" charset="-128"/>
                          <a:ea typeface="HGS創英角ｺﾞｼｯｸUB" panose="020B0900000000000000" pitchFamily="50" charset="-128"/>
                          <a:cs typeface="+mn-cs"/>
                        </a:rPr>
                        <a:t>月）</a:t>
                      </a: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390662178"/>
                  </a:ext>
                </a:extLst>
              </a:tr>
            </a:tbl>
          </a:graphicData>
        </a:graphic>
      </p:graphicFrame>
      <p:sp>
        <p:nvSpPr>
          <p:cNvPr id="6" name="楕円 5">
            <a:extLst>
              <a:ext uri="{FF2B5EF4-FFF2-40B4-BE49-F238E27FC236}">
                <a16:creationId xmlns:a16="http://schemas.microsoft.com/office/drawing/2014/main" id="{C91333E4-1102-4F74-B487-0B36522A1F9B}"/>
              </a:ext>
            </a:extLst>
          </p:cNvPr>
          <p:cNvSpPr/>
          <p:nvPr/>
        </p:nvSpPr>
        <p:spPr>
          <a:xfrm>
            <a:off x="5612641" y="2970834"/>
            <a:ext cx="2414405" cy="305444"/>
          </a:xfrm>
          <a:prstGeom prst="ellipse">
            <a:avLst/>
          </a:prstGeom>
          <a:noFill/>
          <a:ln w="38100" cap="flat" cmpd="sng" algn="ctr">
            <a:solidFill>
              <a:srgbClr val="C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1" i="0" u="none" strike="noStrike" kern="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20</a:t>
            </a:r>
            <a:r>
              <a:rPr kumimoji="1" lang="ja-JP" altLang="en-US" sz="1800" b="1" i="0" u="none" strike="noStrike" kern="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年前は</a:t>
            </a:r>
            <a:r>
              <a:rPr kumimoji="1" lang="en-US" altLang="ja-JP" sz="1800" b="1" i="0" u="none" strike="noStrike" kern="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84</a:t>
            </a:r>
            <a:r>
              <a:rPr kumimoji="1" lang="ja-JP" altLang="en-US" sz="1800" b="1" i="0" u="none" strike="noStrike" kern="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a:t>
            </a:r>
          </a:p>
        </p:txBody>
      </p:sp>
      <p:sp>
        <p:nvSpPr>
          <p:cNvPr id="7" name="楕円 6">
            <a:extLst>
              <a:ext uri="{FF2B5EF4-FFF2-40B4-BE49-F238E27FC236}">
                <a16:creationId xmlns:a16="http://schemas.microsoft.com/office/drawing/2014/main" id="{14F960D1-FC31-4937-8729-E3B15C0F1992}"/>
              </a:ext>
            </a:extLst>
          </p:cNvPr>
          <p:cNvSpPr/>
          <p:nvPr/>
        </p:nvSpPr>
        <p:spPr>
          <a:xfrm>
            <a:off x="6169491" y="3429000"/>
            <a:ext cx="1300704" cy="305444"/>
          </a:xfrm>
          <a:prstGeom prst="ellipse">
            <a:avLst/>
          </a:prstGeom>
          <a:solidFill>
            <a:srgbClr val="FFFF00"/>
          </a:solidFill>
          <a:ln w="38100" cap="flat" cmpd="sng" algn="ctr">
            <a:solidFill>
              <a:srgbClr val="C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1" i="0" u="none" strike="noStrike" kern="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50</a:t>
            </a:r>
            <a:r>
              <a:rPr kumimoji="1" lang="ja-JP" altLang="en-US" sz="1800" b="1" i="0" u="none" strike="noStrike" kern="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a:t>
            </a:r>
          </a:p>
        </p:txBody>
      </p:sp>
      <p:sp>
        <p:nvSpPr>
          <p:cNvPr id="8" name="楕円 7">
            <a:extLst>
              <a:ext uri="{FF2B5EF4-FFF2-40B4-BE49-F238E27FC236}">
                <a16:creationId xmlns:a16="http://schemas.microsoft.com/office/drawing/2014/main" id="{E094BCF4-6E7D-4E07-B467-F4FAF7A252E5}"/>
              </a:ext>
            </a:extLst>
          </p:cNvPr>
          <p:cNvSpPr/>
          <p:nvPr/>
        </p:nvSpPr>
        <p:spPr>
          <a:xfrm>
            <a:off x="6100034" y="4127314"/>
            <a:ext cx="1439617" cy="305444"/>
          </a:xfrm>
          <a:prstGeom prst="ellipse">
            <a:avLst/>
          </a:prstGeom>
          <a:solidFill>
            <a:srgbClr val="FFFF00"/>
          </a:solidFill>
          <a:ln w="38100" cap="flat" cmpd="sng" algn="ctr">
            <a:solidFill>
              <a:srgbClr val="C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1" i="0" u="none" strike="noStrike" kern="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17</a:t>
            </a:r>
            <a:r>
              <a:rPr kumimoji="1" lang="ja-JP" altLang="en-US" sz="1800" b="1" i="0" u="none" strike="noStrike" kern="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a:t>
            </a:r>
          </a:p>
        </p:txBody>
      </p:sp>
      <p:sp>
        <p:nvSpPr>
          <p:cNvPr id="9" name="楕円 8">
            <a:extLst>
              <a:ext uri="{FF2B5EF4-FFF2-40B4-BE49-F238E27FC236}">
                <a16:creationId xmlns:a16="http://schemas.microsoft.com/office/drawing/2014/main" id="{3E329962-2525-4B06-9703-2E350E122304}"/>
              </a:ext>
            </a:extLst>
          </p:cNvPr>
          <p:cNvSpPr/>
          <p:nvPr/>
        </p:nvSpPr>
        <p:spPr>
          <a:xfrm>
            <a:off x="6100034" y="3787727"/>
            <a:ext cx="1439617" cy="305444"/>
          </a:xfrm>
          <a:prstGeom prst="ellipse">
            <a:avLst/>
          </a:prstGeom>
          <a:solidFill>
            <a:srgbClr val="FFC000"/>
          </a:solidFill>
          <a:ln w="38100" cap="flat" cmpd="sng" algn="ctr">
            <a:solidFill>
              <a:srgbClr val="C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1" i="0" u="none" strike="noStrike" kern="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78</a:t>
            </a:r>
            <a:r>
              <a:rPr kumimoji="1" lang="ja-JP" altLang="en-US" sz="1800" b="1" i="0" u="none" strike="noStrike" kern="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a:t>
            </a:r>
          </a:p>
        </p:txBody>
      </p:sp>
      <p:sp>
        <p:nvSpPr>
          <p:cNvPr id="11" name="楕円 10">
            <a:extLst>
              <a:ext uri="{FF2B5EF4-FFF2-40B4-BE49-F238E27FC236}">
                <a16:creationId xmlns:a16="http://schemas.microsoft.com/office/drawing/2014/main" id="{1836185F-56FD-4A4F-914A-0E0BAA386A1B}"/>
              </a:ext>
            </a:extLst>
          </p:cNvPr>
          <p:cNvSpPr/>
          <p:nvPr/>
        </p:nvSpPr>
        <p:spPr>
          <a:xfrm>
            <a:off x="6169491" y="4866274"/>
            <a:ext cx="1439617" cy="305444"/>
          </a:xfrm>
          <a:prstGeom prst="ellipse">
            <a:avLst/>
          </a:prstGeom>
          <a:solidFill>
            <a:srgbClr val="FFC000"/>
          </a:solidFill>
          <a:ln w="38100" cap="flat" cmpd="sng" algn="ctr">
            <a:solidFill>
              <a:srgbClr val="C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1" i="0" u="none" strike="noStrike" kern="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51</a:t>
            </a:r>
            <a:r>
              <a:rPr kumimoji="1" lang="ja-JP" altLang="en-US" sz="1800" b="1" i="0" u="none" strike="noStrike" kern="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a:t>
            </a:r>
          </a:p>
        </p:txBody>
      </p:sp>
      <p:sp>
        <p:nvSpPr>
          <p:cNvPr id="12" name="楕円 11">
            <a:extLst>
              <a:ext uri="{FF2B5EF4-FFF2-40B4-BE49-F238E27FC236}">
                <a16:creationId xmlns:a16="http://schemas.microsoft.com/office/drawing/2014/main" id="{7152E80A-5C85-4A8B-948C-554B6B5E259E}"/>
              </a:ext>
            </a:extLst>
          </p:cNvPr>
          <p:cNvSpPr/>
          <p:nvPr/>
        </p:nvSpPr>
        <p:spPr>
          <a:xfrm>
            <a:off x="6169491" y="4518343"/>
            <a:ext cx="1439617" cy="305444"/>
          </a:xfrm>
          <a:prstGeom prst="ellipse">
            <a:avLst/>
          </a:prstGeom>
          <a:solidFill>
            <a:srgbClr val="FFFF00"/>
          </a:solidFill>
          <a:ln w="38100" cap="flat" cmpd="sng" algn="ctr">
            <a:solidFill>
              <a:srgbClr val="C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1" i="0" u="none" strike="noStrike" kern="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32</a:t>
            </a:r>
            <a:r>
              <a:rPr kumimoji="1" lang="ja-JP" altLang="en-US" sz="1800" b="1" i="0" u="none" strike="noStrike" kern="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a:t>
            </a:r>
          </a:p>
        </p:txBody>
      </p:sp>
      <p:sp>
        <p:nvSpPr>
          <p:cNvPr id="13" name="楕円 12">
            <a:extLst>
              <a:ext uri="{FF2B5EF4-FFF2-40B4-BE49-F238E27FC236}">
                <a16:creationId xmlns:a16="http://schemas.microsoft.com/office/drawing/2014/main" id="{6B7CBA8F-5A3A-4D5F-BB5C-496A6E8EB68A}"/>
              </a:ext>
            </a:extLst>
          </p:cNvPr>
          <p:cNvSpPr/>
          <p:nvPr/>
        </p:nvSpPr>
        <p:spPr>
          <a:xfrm>
            <a:off x="6169490" y="5249139"/>
            <a:ext cx="1439617" cy="305444"/>
          </a:xfrm>
          <a:prstGeom prst="ellipse">
            <a:avLst/>
          </a:prstGeom>
          <a:solidFill>
            <a:srgbClr val="FFC000"/>
          </a:solidFill>
          <a:ln w="38100" cap="flat" cmpd="sng" algn="ctr">
            <a:solidFill>
              <a:srgbClr val="C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1" i="0" u="none" strike="noStrike" kern="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63</a:t>
            </a:r>
            <a:r>
              <a:rPr kumimoji="1" lang="ja-JP" altLang="en-US" sz="1800" b="1" i="0" u="none" strike="noStrike" kern="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a:t>
            </a:r>
          </a:p>
        </p:txBody>
      </p:sp>
      <p:sp>
        <p:nvSpPr>
          <p:cNvPr id="14" name="楕円 13">
            <a:extLst>
              <a:ext uri="{FF2B5EF4-FFF2-40B4-BE49-F238E27FC236}">
                <a16:creationId xmlns:a16="http://schemas.microsoft.com/office/drawing/2014/main" id="{D466BDA3-EE1D-41A9-80F4-D4887C82C390}"/>
              </a:ext>
            </a:extLst>
          </p:cNvPr>
          <p:cNvSpPr/>
          <p:nvPr/>
        </p:nvSpPr>
        <p:spPr>
          <a:xfrm>
            <a:off x="6169490" y="5913130"/>
            <a:ext cx="1439617" cy="305444"/>
          </a:xfrm>
          <a:prstGeom prst="ellipse">
            <a:avLst/>
          </a:prstGeom>
          <a:solidFill>
            <a:srgbClr val="FFC000"/>
          </a:solidFill>
          <a:ln w="38100" cap="flat" cmpd="sng" algn="ctr">
            <a:solidFill>
              <a:srgbClr val="C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1" i="0" u="none" strike="noStrike" kern="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78</a:t>
            </a:r>
            <a:r>
              <a:rPr kumimoji="1" lang="ja-JP" altLang="en-US" sz="1800" b="1" i="0" u="none" strike="noStrike" kern="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a:t>
            </a:r>
          </a:p>
        </p:txBody>
      </p:sp>
    </p:spTree>
    <p:extLst>
      <p:ext uri="{BB962C8B-B14F-4D97-AF65-F5344CB8AC3E}">
        <p14:creationId xmlns:p14="http://schemas.microsoft.com/office/powerpoint/2010/main" val="1195361940"/>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7957D4F-41CA-4283-A862-B0486120970C}"/>
              </a:ext>
            </a:extLst>
          </p:cNvPr>
          <p:cNvSpPr>
            <a:spLocks noGrp="1"/>
          </p:cNvSpPr>
          <p:nvPr>
            <p:ph type="title"/>
          </p:nvPr>
        </p:nvSpPr>
        <p:spPr>
          <a:xfrm>
            <a:off x="0" y="0"/>
            <a:ext cx="9144000" cy="977030"/>
          </a:xfrm>
          <a:solidFill>
            <a:srgbClr val="92D050">
              <a:alpha val="42000"/>
            </a:srgbClr>
          </a:solidFill>
        </p:spPr>
        <p:txBody>
          <a:bodyPr>
            <a:normAutofit fontScale="90000"/>
          </a:bodyPr>
          <a:lstStyle/>
          <a:p>
            <a:pPr algn="ctr"/>
            <a:r>
              <a:rPr lang="ja-JP" altLang="en-US" sz="3700" b="1" dirty="0">
                <a:solidFill>
                  <a:srgbClr val="0070C0"/>
                </a:solidFill>
                <a:latin typeface="HGP明朝E" panose="02020900000000000000" pitchFamily="18" charset="-128"/>
                <a:ea typeface="HGP明朝E" panose="02020900000000000000" pitchFamily="18" charset="-128"/>
              </a:rPr>
              <a:t>　　　</a:t>
            </a:r>
            <a:r>
              <a:rPr lang="ja-JP" altLang="en-US" sz="2800" b="1" dirty="0">
                <a:solidFill>
                  <a:srgbClr val="0070C0"/>
                </a:solidFill>
                <a:latin typeface="HGP明朝E" panose="02020900000000000000" pitchFamily="18" charset="-128"/>
                <a:ea typeface="HGP明朝E" panose="02020900000000000000" pitchFamily="18" charset="-128"/>
              </a:rPr>
              <a:t>産業安全衛生活動百年の軌跡（安全運動の発展）　</a:t>
            </a:r>
            <a:br>
              <a:rPr lang="en-US" altLang="ja-JP" sz="2800" b="1" dirty="0">
                <a:latin typeface="HGP明朝E" panose="02020900000000000000" pitchFamily="18" charset="-128"/>
                <a:ea typeface="HGP明朝E" panose="02020900000000000000" pitchFamily="18" charset="-128"/>
              </a:rPr>
            </a:br>
            <a:r>
              <a:rPr lang="ja-JP" altLang="en-US" b="1" dirty="0">
                <a:latin typeface="HGP明朝E" panose="02020900000000000000" pitchFamily="18" charset="-128"/>
                <a:ea typeface="HGP明朝E" panose="02020900000000000000" pitchFamily="18" charset="-128"/>
              </a:rPr>
              <a:t>産業安全運動の現在　</a:t>
            </a:r>
            <a:r>
              <a:rPr lang="en-US" altLang="ja-JP" b="1" dirty="0">
                <a:latin typeface="HGP明朝E" panose="02020900000000000000" pitchFamily="18" charset="-128"/>
                <a:ea typeface="HGP明朝E" panose="02020900000000000000" pitchFamily="18" charset="-128"/>
              </a:rPr>
              <a:t>2010</a:t>
            </a:r>
            <a:r>
              <a:rPr lang="ja-JP" altLang="en-US" b="1" dirty="0">
                <a:latin typeface="HGP明朝E" panose="02020900000000000000" pitchFamily="18" charset="-128"/>
                <a:ea typeface="HGP明朝E" panose="02020900000000000000" pitchFamily="18" charset="-128"/>
              </a:rPr>
              <a:t>年代</a:t>
            </a:r>
            <a:endParaRPr lang="ja-JP" altLang="en-US" sz="3700" b="1" dirty="0">
              <a:latin typeface="HGP明朝E" panose="02020900000000000000" pitchFamily="18" charset="-128"/>
              <a:ea typeface="HGP明朝E" panose="02020900000000000000" pitchFamily="18" charset="-128"/>
            </a:endParaRPr>
          </a:p>
        </p:txBody>
      </p:sp>
      <p:sp>
        <p:nvSpPr>
          <p:cNvPr id="5" name="テキスト ボックス 4">
            <a:extLst>
              <a:ext uri="{FF2B5EF4-FFF2-40B4-BE49-F238E27FC236}">
                <a16:creationId xmlns:a16="http://schemas.microsoft.com/office/drawing/2014/main" id="{0F0DCF28-FDD4-4421-9541-FF1F8574A5E6}"/>
              </a:ext>
            </a:extLst>
          </p:cNvPr>
          <p:cNvSpPr txBox="1"/>
          <p:nvPr/>
        </p:nvSpPr>
        <p:spPr>
          <a:xfrm>
            <a:off x="110904" y="1209567"/>
            <a:ext cx="9062371" cy="5355312"/>
          </a:xfrm>
          <a:prstGeom prst="rect">
            <a:avLst/>
          </a:prstGeom>
          <a:noFill/>
        </p:spPr>
        <p:txBody>
          <a:bodyPr wrap="square">
            <a:spAutoFit/>
          </a:bodyPr>
          <a:lstStyle/>
          <a:p>
            <a:r>
              <a:rPr lang="ja-JP" altLang="en-US" dirty="0">
                <a:latin typeface="HGS明朝E" panose="02020900000000000000" pitchFamily="18" charset="-128"/>
                <a:ea typeface="HGS明朝E" panose="02020900000000000000" pitchFamily="18" charset="-128"/>
              </a:rPr>
              <a:t>企業の自主的安全衛生活動</a:t>
            </a:r>
            <a:endParaRPr lang="en-US" altLang="ja-JP" dirty="0">
              <a:latin typeface="HGS明朝E" panose="02020900000000000000" pitchFamily="18" charset="-128"/>
              <a:ea typeface="HGS明朝E" panose="02020900000000000000" pitchFamily="18" charset="-128"/>
            </a:endParaRPr>
          </a:p>
          <a:p>
            <a:pPr marL="342900" indent="-342900">
              <a:buFont typeface="+mj-ea"/>
              <a:buAutoNum type="circleNumDbPlain"/>
            </a:pPr>
            <a:r>
              <a:rPr kumimoji="1" lang="ja-JP" altLang="en-US" b="1" dirty="0">
                <a:solidFill>
                  <a:srgbClr val="000000"/>
                </a:solidFill>
                <a:highlight>
                  <a:srgbClr val="FFFF00"/>
                </a:highlight>
                <a:latin typeface="HGS明朝E" panose="02020900000000000000" pitchFamily="18" charset="-128"/>
                <a:ea typeface="HGS明朝E" panose="02020900000000000000" pitchFamily="18" charset="-128"/>
              </a:rPr>
              <a:t>危険予知活動</a:t>
            </a:r>
            <a:r>
              <a:rPr lang="ja-JP" altLang="en-US" dirty="0">
                <a:latin typeface="HGS明朝E" panose="02020900000000000000" pitchFamily="18" charset="-128"/>
                <a:ea typeface="HGS明朝E" panose="02020900000000000000" pitchFamily="18" charset="-128"/>
              </a:rPr>
              <a:t>（ＫＹＴ）</a:t>
            </a:r>
            <a:endParaRPr lang="en-US" altLang="ja-JP" dirty="0">
              <a:latin typeface="HGS明朝E" panose="02020900000000000000" pitchFamily="18" charset="-128"/>
              <a:ea typeface="HGS明朝E" panose="02020900000000000000" pitchFamily="18" charset="-128"/>
            </a:endParaRPr>
          </a:p>
          <a:p>
            <a:pPr marL="342900" indent="-342900">
              <a:buFont typeface="+mj-ea"/>
              <a:buAutoNum type="circleNumDbPlain"/>
            </a:pPr>
            <a:r>
              <a:rPr kumimoji="1" lang="ja-JP" altLang="en-US" b="1" dirty="0">
                <a:solidFill>
                  <a:srgbClr val="000000"/>
                </a:solidFill>
                <a:highlight>
                  <a:srgbClr val="FFFF00"/>
                </a:highlight>
                <a:latin typeface="HGS明朝E" panose="02020900000000000000" pitchFamily="18" charset="-128"/>
                <a:ea typeface="HGS明朝E" panose="02020900000000000000" pitchFamily="18" charset="-128"/>
              </a:rPr>
              <a:t>４</a:t>
            </a:r>
            <a:r>
              <a:rPr kumimoji="1" lang="en-US" altLang="ja-JP" b="1" dirty="0">
                <a:solidFill>
                  <a:srgbClr val="000000"/>
                </a:solidFill>
                <a:highlight>
                  <a:srgbClr val="FFFF00"/>
                </a:highlight>
                <a:latin typeface="HGS明朝E" panose="02020900000000000000" pitchFamily="18" charset="-128"/>
                <a:ea typeface="HGS明朝E" panose="02020900000000000000" pitchFamily="18" charset="-128"/>
              </a:rPr>
              <a:t>S</a:t>
            </a:r>
            <a:r>
              <a:rPr kumimoji="1" lang="ja-JP" altLang="en-US" b="1" dirty="0">
                <a:solidFill>
                  <a:srgbClr val="000000"/>
                </a:solidFill>
                <a:highlight>
                  <a:srgbClr val="FFFF00"/>
                </a:highlight>
                <a:latin typeface="HGS明朝E" panose="02020900000000000000" pitchFamily="18" charset="-128"/>
                <a:ea typeface="HGS明朝E" panose="02020900000000000000" pitchFamily="18" charset="-128"/>
              </a:rPr>
              <a:t>５</a:t>
            </a:r>
            <a:r>
              <a:rPr kumimoji="1" lang="en-US" altLang="ja-JP" b="1" dirty="0">
                <a:solidFill>
                  <a:srgbClr val="000000"/>
                </a:solidFill>
                <a:highlight>
                  <a:srgbClr val="FFFF00"/>
                </a:highlight>
                <a:latin typeface="HGS明朝E" panose="02020900000000000000" pitchFamily="18" charset="-128"/>
                <a:ea typeface="HGS明朝E" panose="02020900000000000000" pitchFamily="18" charset="-128"/>
              </a:rPr>
              <a:t>S</a:t>
            </a:r>
            <a:r>
              <a:rPr kumimoji="1" lang="ja-JP" altLang="en-US" b="1" dirty="0">
                <a:solidFill>
                  <a:srgbClr val="000000"/>
                </a:solidFill>
                <a:highlight>
                  <a:srgbClr val="FFFF00"/>
                </a:highlight>
                <a:latin typeface="HGS明朝E" panose="02020900000000000000" pitchFamily="18" charset="-128"/>
                <a:ea typeface="HGS明朝E" panose="02020900000000000000" pitchFamily="18" charset="-128"/>
              </a:rPr>
              <a:t>運動</a:t>
            </a:r>
            <a:r>
              <a:rPr lang="ja-JP" altLang="en-US" dirty="0">
                <a:latin typeface="HGS明朝E" panose="02020900000000000000" pitchFamily="18" charset="-128"/>
                <a:ea typeface="HGS明朝E" panose="02020900000000000000" pitchFamily="18" charset="-128"/>
              </a:rPr>
              <a:t>（整理・整頓・清掃・清潔・躾）</a:t>
            </a:r>
            <a:endParaRPr lang="en-US" altLang="ja-JP" dirty="0">
              <a:latin typeface="HGS明朝E" panose="02020900000000000000" pitchFamily="18" charset="-128"/>
              <a:ea typeface="HGS明朝E" panose="02020900000000000000" pitchFamily="18" charset="-128"/>
            </a:endParaRPr>
          </a:p>
          <a:p>
            <a:pPr marL="342900" indent="-342900">
              <a:buFont typeface="+mj-ea"/>
              <a:buAutoNum type="circleNumDbPlain"/>
            </a:pPr>
            <a:r>
              <a:rPr kumimoji="1" lang="ja-JP" altLang="en-US" b="1" dirty="0">
                <a:solidFill>
                  <a:srgbClr val="000000"/>
                </a:solidFill>
                <a:highlight>
                  <a:srgbClr val="FFFF00"/>
                </a:highlight>
                <a:latin typeface="HGS明朝E" panose="02020900000000000000" pitchFamily="18" charset="-128"/>
                <a:ea typeface="HGS明朝E" panose="02020900000000000000" pitchFamily="18" charset="-128"/>
              </a:rPr>
              <a:t>指差呼称</a:t>
            </a:r>
            <a:r>
              <a:rPr lang="ja-JP" altLang="en-US" dirty="0">
                <a:latin typeface="HGS明朝E" panose="02020900000000000000" pitchFamily="18" charset="-128"/>
                <a:ea typeface="HGS明朝E" panose="02020900000000000000" pitchFamily="18" charset="-128"/>
              </a:rPr>
              <a:t>（</a:t>
            </a:r>
            <a:r>
              <a:rPr lang="en-US" altLang="ja-JP" dirty="0">
                <a:latin typeface="HGS明朝E" panose="02020900000000000000" pitchFamily="18" charset="-128"/>
                <a:ea typeface="HGS明朝E" panose="02020900000000000000" pitchFamily="18" charset="-128"/>
              </a:rPr>
              <a:t>1.</a:t>
            </a:r>
            <a:r>
              <a:rPr lang="ja-JP" altLang="en-US" dirty="0">
                <a:latin typeface="HGS明朝E" panose="02020900000000000000" pitchFamily="18" charset="-128"/>
                <a:ea typeface="HGS明朝E" panose="02020900000000000000" pitchFamily="18" charset="-128"/>
              </a:rPr>
              <a:t>目で見て</a:t>
            </a:r>
            <a:r>
              <a:rPr lang="en-US" altLang="ja-JP" dirty="0">
                <a:latin typeface="HGS明朝E" panose="02020900000000000000" pitchFamily="18" charset="-128"/>
                <a:ea typeface="HGS明朝E" panose="02020900000000000000" pitchFamily="18" charset="-128"/>
              </a:rPr>
              <a:t>2.</a:t>
            </a:r>
            <a:r>
              <a:rPr lang="ja-JP" altLang="en-US" dirty="0">
                <a:latin typeface="HGS明朝E" panose="02020900000000000000" pitchFamily="18" charset="-128"/>
                <a:ea typeface="HGS明朝E" panose="02020900000000000000" pitchFamily="18" charset="-128"/>
              </a:rPr>
              <a:t>指で指して</a:t>
            </a:r>
            <a:r>
              <a:rPr lang="en-US" altLang="ja-JP" dirty="0">
                <a:latin typeface="HGS明朝E" panose="02020900000000000000" pitchFamily="18" charset="-128"/>
                <a:ea typeface="HGS明朝E" panose="02020900000000000000" pitchFamily="18" charset="-128"/>
              </a:rPr>
              <a:t>3.</a:t>
            </a:r>
            <a:r>
              <a:rPr lang="ja-JP" altLang="en-US" dirty="0">
                <a:latin typeface="HGS明朝E" panose="02020900000000000000" pitchFamily="18" charset="-128"/>
                <a:ea typeface="HGS明朝E" panose="02020900000000000000" pitchFamily="18" charset="-128"/>
              </a:rPr>
              <a:t> 声に出して「○○、ヨシ</a:t>
            </a:r>
            <a:r>
              <a:rPr lang="en-US" altLang="ja-JP" dirty="0">
                <a:latin typeface="HGS明朝E" panose="02020900000000000000" pitchFamily="18" charset="-128"/>
                <a:ea typeface="HGS明朝E" panose="02020900000000000000" pitchFamily="18" charset="-128"/>
              </a:rPr>
              <a:t>!</a:t>
            </a:r>
            <a:r>
              <a:rPr lang="ja-JP" altLang="en-US" dirty="0">
                <a:latin typeface="HGS明朝E" panose="02020900000000000000" pitchFamily="18" charset="-128"/>
                <a:ea typeface="HGS明朝E" panose="02020900000000000000" pitchFamily="18" charset="-128"/>
              </a:rPr>
              <a:t>」</a:t>
            </a:r>
            <a:r>
              <a:rPr lang="en-US" altLang="ja-JP" dirty="0">
                <a:latin typeface="HGS明朝E" panose="02020900000000000000" pitchFamily="18" charset="-128"/>
                <a:ea typeface="HGS明朝E" panose="02020900000000000000" pitchFamily="18" charset="-128"/>
              </a:rPr>
              <a:t>4.</a:t>
            </a:r>
            <a:r>
              <a:rPr lang="ja-JP" altLang="en-US" dirty="0">
                <a:latin typeface="HGS明朝E" panose="02020900000000000000" pitchFamily="18" charset="-128"/>
                <a:ea typeface="HGS明朝E" panose="02020900000000000000" pitchFamily="18" charset="-128"/>
              </a:rPr>
              <a:t>耳で聞く） </a:t>
            </a:r>
            <a:endParaRPr lang="en-US" altLang="ja-JP" dirty="0">
              <a:latin typeface="HGS明朝E" panose="02020900000000000000" pitchFamily="18" charset="-128"/>
              <a:ea typeface="HGS明朝E" panose="02020900000000000000" pitchFamily="18" charset="-128"/>
            </a:endParaRPr>
          </a:p>
          <a:p>
            <a:pPr marL="342900" indent="-342900">
              <a:buFont typeface="+mj-ea"/>
              <a:buAutoNum type="circleNumDbPlain"/>
            </a:pPr>
            <a:r>
              <a:rPr lang="ja-JP" altLang="en-US" dirty="0">
                <a:latin typeface="HGS明朝E" panose="02020900000000000000" pitchFamily="18" charset="-128"/>
                <a:ea typeface="HGS明朝E" panose="02020900000000000000" pitchFamily="18" charset="-128"/>
              </a:rPr>
              <a:t>ツールボックスミーティング（</a:t>
            </a:r>
            <a:r>
              <a:rPr lang="en-US" altLang="ja-JP" dirty="0">
                <a:latin typeface="HGS明朝E" panose="02020900000000000000" pitchFamily="18" charset="-128"/>
                <a:ea typeface="HGS明朝E" panose="02020900000000000000" pitchFamily="18" charset="-128"/>
              </a:rPr>
              <a:t>(</a:t>
            </a:r>
            <a:r>
              <a:rPr lang="en-US" altLang="ja-JP" dirty="0" err="1">
                <a:latin typeface="HGS明朝E" panose="02020900000000000000" pitchFamily="18" charset="-128"/>
                <a:ea typeface="HGS明朝E" panose="02020900000000000000" pitchFamily="18" charset="-128"/>
              </a:rPr>
              <a:t>ToolBoxMeeting</a:t>
            </a:r>
            <a:r>
              <a:rPr lang="en-US" altLang="ja-JP" dirty="0">
                <a:latin typeface="HGS明朝E" panose="02020900000000000000" pitchFamily="18" charset="-128"/>
                <a:ea typeface="HGS明朝E" panose="02020900000000000000" pitchFamily="18" charset="-128"/>
              </a:rPr>
              <a:t>)</a:t>
            </a:r>
            <a:r>
              <a:rPr lang="ja-JP" altLang="en-US" dirty="0">
                <a:latin typeface="HGS明朝E" panose="02020900000000000000" pitchFamily="18" charset="-128"/>
                <a:ea typeface="HGS明朝E" panose="02020900000000000000" pitchFamily="18" charset="-128"/>
              </a:rPr>
              <a:t>とは、危険予知訓練のこと。工事や製造などの作業従事者が、作業内容や段取り</a:t>
            </a:r>
            <a:r>
              <a:rPr lang="en-US" altLang="ja-JP" dirty="0">
                <a:latin typeface="HGS明朝E" panose="02020900000000000000" pitchFamily="18" charset="-128"/>
                <a:ea typeface="HGS明朝E" panose="02020900000000000000" pitchFamily="18" charset="-128"/>
              </a:rPr>
              <a:t>､</a:t>
            </a:r>
            <a:r>
              <a:rPr lang="ja-JP" altLang="en-US" dirty="0">
                <a:latin typeface="HGS明朝E" panose="02020900000000000000" pitchFamily="18" charset="-128"/>
                <a:ea typeface="HGS明朝E" panose="02020900000000000000" pitchFamily="18" charset="-128"/>
              </a:rPr>
              <a:t>問題点について意思疎通を図り、事故や災害を未然に防ぐ仕組み。</a:t>
            </a:r>
            <a:endParaRPr lang="en-US" altLang="ja-JP" dirty="0">
              <a:latin typeface="HGS明朝E" panose="02020900000000000000" pitchFamily="18" charset="-128"/>
              <a:ea typeface="HGS明朝E" panose="02020900000000000000" pitchFamily="18" charset="-128"/>
            </a:endParaRPr>
          </a:p>
          <a:p>
            <a:pPr marL="342900" indent="-342900">
              <a:buFont typeface="+mj-ea"/>
              <a:buAutoNum type="circleNumDbPlain"/>
            </a:pPr>
            <a:r>
              <a:rPr lang="ja-JP" altLang="en-US" dirty="0">
                <a:latin typeface="HGS明朝E" panose="02020900000000000000" pitchFamily="18" charset="-128"/>
                <a:ea typeface="HGS明朝E" panose="02020900000000000000" pitchFamily="18" charset="-128"/>
              </a:rPr>
              <a:t>安全ＯＪＴ：企業内で行われる教育、社員教育。（</a:t>
            </a:r>
            <a:r>
              <a:rPr lang="en-US" altLang="ja-JP" dirty="0">
                <a:latin typeface="HGS明朝E" panose="02020900000000000000" pitchFamily="18" charset="-128"/>
                <a:ea typeface="HGS明朝E" panose="02020900000000000000" pitchFamily="18" charset="-128"/>
              </a:rPr>
              <a:t>On the Job Training</a:t>
            </a:r>
            <a:r>
              <a:rPr lang="ja-JP" altLang="en-US" dirty="0">
                <a:latin typeface="HGS明朝E" panose="02020900000000000000" pitchFamily="18" charset="-128"/>
                <a:ea typeface="HGS明朝E" panose="02020900000000000000" pitchFamily="18" charset="-128"/>
              </a:rPr>
              <a:t>）新規採用者や未習熟者に対して、先輩や上司が指導者となり、それぞれの職場において仕事を通じながら安全教育・訓練を行う。</a:t>
            </a:r>
            <a:endParaRPr lang="en-US" altLang="ja-JP" dirty="0">
              <a:latin typeface="HGS明朝E" panose="02020900000000000000" pitchFamily="18" charset="-128"/>
              <a:ea typeface="HGS明朝E" panose="02020900000000000000" pitchFamily="18" charset="-128"/>
            </a:endParaRPr>
          </a:p>
          <a:p>
            <a:pPr marL="342900" indent="-342900">
              <a:buFont typeface="+mj-ea"/>
              <a:buAutoNum type="circleNumDbPlain"/>
            </a:pPr>
            <a:r>
              <a:rPr lang="ja-JP" altLang="en-US" dirty="0">
                <a:latin typeface="HGS明朝E" panose="02020900000000000000" pitchFamily="18" charset="-128"/>
                <a:ea typeface="HGS明朝E" panose="02020900000000000000" pitchFamily="18" charset="-128"/>
              </a:rPr>
              <a:t>安全点検：保全管理を目的とする点検とは別に，機械・設備・作業の安全性確保の観点から、安全点検票 </a:t>
            </a:r>
            <a:r>
              <a:rPr lang="en-US" altLang="ja-JP" dirty="0">
                <a:latin typeface="HGS明朝E" panose="02020900000000000000" pitchFamily="18" charset="-128"/>
                <a:ea typeface="HGS明朝E" panose="02020900000000000000" pitchFamily="18" charset="-128"/>
              </a:rPr>
              <a:t>(</a:t>
            </a:r>
            <a:r>
              <a:rPr lang="ja-JP" altLang="en-US" dirty="0">
                <a:latin typeface="HGS明朝E" panose="02020900000000000000" pitchFamily="18" charset="-128"/>
                <a:ea typeface="HGS明朝E" panose="02020900000000000000" pitchFamily="18" charset="-128"/>
              </a:rPr>
              <a:t>チェックリスト</a:t>
            </a:r>
            <a:r>
              <a:rPr lang="en-US" altLang="ja-JP" dirty="0">
                <a:latin typeface="HGS明朝E" panose="02020900000000000000" pitchFamily="18" charset="-128"/>
                <a:ea typeface="HGS明朝E" panose="02020900000000000000" pitchFamily="18" charset="-128"/>
              </a:rPr>
              <a:t>) </a:t>
            </a:r>
            <a:r>
              <a:rPr lang="ja-JP" altLang="en-US" dirty="0">
                <a:latin typeface="HGS明朝E" panose="02020900000000000000" pitchFamily="18" charset="-128"/>
                <a:ea typeface="HGS明朝E" panose="02020900000000000000" pitchFamily="18" charset="-128"/>
              </a:rPr>
              <a:t>に従って行う</a:t>
            </a:r>
            <a:endParaRPr lang="en-US" altLang="ja-JP" dirty="0">
              <a:latin typeface="HGS明朝E" panose="02020900000000000000" pitchFamily="18" charset="-128"/>
              <a:ea typeface="HGS明朝E" panose="02020900000000000000" pitchFamily="18" charset="-128"/>
            </a:endParaRPr>
          </a:p>
          <a:p>
            <a:pPr marL="342900" indent="-342900">
              <a:buFont typeface="+mj-ea"/>
              <a:buAutoNum type="circleNumDbPlain"/>
            </a:pPr>
            <a:r>
              <a:rPr lang="ja-JP" altLang="en-US" dirty="0">
                <a:latin typeface="HGS明朝E" panose="02020900000000000000" pitchFamily="18" charset="-128"/>
                <a:ea typeface="HGS明朝E" panose="02020900000000000000" pitchFamily="18" charset="-128"/>
              </a:rPr>
              <a:t>安全巡視（パトロール）：主に目で見てわかる不安全要素について、現場に</a:t>
            </a:r>
            <a:r>
              <a:rPr lang="ja-JP" altLang="en-US">
                <a:latin typeface="HGS明朝E" panose="02020900000000000000" pitchFamily="18" charset="-128"/>
                <a:ea typeface="HGS明朝E" panose="02020900000000000000" pitchFamily="18" charset="-128"/>
              </a:rPr>
              <a:t>存在する災害</a:t>
            </a:r>
            <a:r>
              <a:rPr lang="ja-JP" altLang="en-US" dirty="0">
                <a:latin typeface="HGS明朝E" panose="02020900000000000000" pitchFamily="18" charset="-128"/>
                <a:ea typeface="HGS明朝E" panose="02020900000000000000" pitchFamily="18" charset="-128"/>
              </a:rPr>
              <a:t>の芽をチェックリストを用いて確認し、探し、潰すこと</a:t>
            </a:r>
            <a:endParaRPr lang="en-US" altLang="ja-JP" dirty="0">
              <a:latin typeface="HGS明朝E" panose="02020900000000000000" pitchFamily="18" charset="-128"/>
              <a:ea typeface="HGS明朝E" panose="02020900000000000000" pitchFamily="18" charset="-128"/>
            </a:endParaRPr>
          </a:p>
          <a:p>
            <a:pPr marL="342900" indent="-342900">
              <a:buFont typeface="+mj-ea"/>
              <a:buAutoNum type="circleNumDbPlain"/>
            </a:pPr>
            <a:r>
              <a:rPr lang="ja-JP" altLang="en-US" dirty="0">
                <a:latin typeface="HGS明朝E" panose="02020900000000000000" pitchFamily="18" charset="-128"/>
                <a:ea typeface="HGS明朝E" panose="02020900000000000000" pitchFamily="18" charset="-128"/>
              </a:rPr>
              <a:t>安全ポスター・安全標語</a:t>
            </a:r>
            <a:endParaRPr lang="en-US" altLang="ja-JP" dirty="0">
              <a:latin typeface="HGS明朝E" panose="02020900000000000000" pitchFamily="18" charset="-128"/>
              <a:ea typeface="HGS明朝E" panose="02020900000000000000" pitchFamily="18" charset="-128"/>
            </a:endParaRPr>
          </a:p>
          <a:p>
            <a:pPr marL="342900" indent="-342900">
              <a:buFont typeface="+mj-ea"/>
              <a:buAutoNum type="circleNumDbPlain"/>
            </a:pPr>
            <a:r>
              <a:rPr lang="ja-JP" altLang="en-US" dirty="0">
                <a:latin typeface="HGS明朝E" panose="02020900000000000000" pitchFamily="18" charset="-128"/>
                <a:ea typeface="HGS明朝E" panose="02020900000000000000" pitchFamily="18" charset="-128"/>
              </a:rPr>
              <a:t>安全小集団活動</a:t>
            </a:r>
            <a:endParaRPr lang="en-US" altLang="ja-JP" dirty="0">
              <a:latin typeface="HGS明朝E" panose="02020900000000000000" pitchFamily="18" charset="-128"/>
              <a:ea typeface="HGS明朝E" panose="02020900000000000000" pitchFamily="18" charset="-128"/>
            </a:endParaRPr>
          </a:p>
          <a:p>
            <a:pPr marL="342900" indent="-342900">
              <a:buFont typeface="+mj-ea"/>
              <a:buAutoNum type="circleNumDbPlain"/>
            </a:pPr>
            <a:r>
              <a:rPr lang="ja-JP" altLang="en-US" dirty="0">
                <a:latin typeface="HGS明朝E" panose="02020900000000000000" pitchFamily="18" charset="-128"/>
                <a:ea typeface="HGS明朝E" panose="02020900000000000000" pitchFamily="18" charset="-128"/>
              </a:rPr>
              <a:t>安全週間・安全月間</a:t>
            </a:r>
            <a:endParaRPr lang="en-US" altLang="ja-JP" dirty="0">
              <a:latin typeface="HGS明朝E" panose="02020900000000000000" pitchFamily="18" charset="-128"/>
              <a:ea typeface="HGS明朝E" panose="02020900000000000000" pitchFamily="18" charset="-128"/>
            </a:endParaRPr>
          </a:p>
          <a:p>
            <a:pPr marL="342900" indent="-342900">
              <a:buFont typeface="+mj-ea"/>
              <a:buAutoNum type="circleNumDbPlain"/>
            </a:pPr>
            <a:r>
              <a:rPr lang="ja-JP" altLang="en-US" dirty="0">
                <a:latin typeface="HGS明朝E" panose="02020900000000000000" pitchFamily="18" charset="-128"/>
                <a:ea typeface="HGS明朝E" panose="02020900000000000000" pitchFamily="18" charset="-128"/>
              </a:rPr>
              <a:t>オアシス運動（おはよう・ありがとう・失礼します・すみません）挨拶運動</a:t>
            </a:r>
            <a:endParaRPr lang="en-US" altLang="ja-JP" dirty="0">
              <a:latin typeface="HGS明朝E" panose="02020900000000000000" pitchFamily="18" charset="-128"/>
              <a:ea typeface="HGS明朝E" panose="02020900000000000000" pitchFamily="18" charset="-128"/>
            </a:endParaRPr>
          </a:p>
          <a:p>
            <a:pPr marL="342900" indent="-342900">
              <a:buFont typeface="+mj-ea"/>
              <a:buAutoNum type="circleNumDbPlain"/>
            </a:pPr>
            <a:r>
              <a:rPr lang="ja-JP" altLang="en-US" dirty="0">
                <a:latin typeface="HGS明朝E" panose="02020900000000000000" pitchFamily="18" charset="-128"/>
                <a:ea typeface="HGS明朝E" panose="02020900000000000000" pitchFamily="18" charset="-128"/>
              </a:rPr>
              <a:t>安全作業標準・安全マニュアル</a:t>
            </a:r>
            <a:endParaRPr lang="en-US" altLang="ja-JP" dirty="0">
              <a:latin typeface="HGS明朝E" panose="02020900000000000000" pitchFamily="18" charset="-128"/>
              <a:ea typeface="HGS明朝E" panose="02020900000000000000" pitchFamily="18" charset="-128"/>
            </a:endParaRPr>
          </a:p>
        </p:txBody>
      </p:sp>
    </p:spTree>
    <p:extLst>
      <p:ext uri="{BB962C8B-B14F-4D97-AF65-F5344CB8AC3E}">
        <p14:creationId xmlns:p14="http://schemas.microsoft.com/office/powerpoint/2010/main" val="2605877780"/>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7957D4F-41CA-4283-A862-B0486120970C}"/>
              </a:ext>
            </a:extLst>
          </p:cNvPr>
          <p:cNvSpPr>
            <a:spLocks noGrp="1"/>
          </p:cNvSpPr>
          <p:nvPr>
            <p:ph type="title"/>
          </p:nvPr>
        </p:nvSpPr>
        <p:spPr>
          <a:xfrm>
            <a:off x="0" y="0"/>
            <a:ext cx="9144000" cy="851770"/>
          </a:xfrm>
          <a:solidFill>
            <a:srgbClr val="92D050">
              <a:alpha val="42000"/>
            </a:srgbClr>
          </a:solidFill>
        </p:spPr>
        <p:txBody>
          <a:bodyPr>
            <a:normAutofit fontScale="90000"/>
          </a:bodyPr>
          <a:lstStyle/>
          <a:p>
            <a:pPr algn="ctr"/>
            <a:r>
              <a:rPr lang="ja-JP" altLang="en-US" sz="2400" b="1" dirty="0">
                <a:solidFill>
                  <a:srgbClr val="0070C0"/>
                </a:solidFill>
                <a:latin typeface="HGP明朝E" panose="02020900000000000000" pitchFamily="18" charset="-128"/>
                <a:ea typeface="HGP明朝E" panose="02020900000000000000" pitchFamily="18" charset="-128"/>
              </a:rPr>
              <a:t>　　　産業安全衛生活動百年の軌跡（安全運動の見直し）　</a:t>
            </a:r>
            <a:br>
              <a:rPr lang="en-US" altLang="ja-JP" sz="2400" b="1" dirty="0">
                <a:latin typeface="HGP明朝E" panose="02020900000000000000" pitchFamily="18" charset="-128"/>
                <a:ea typeface="HGP明朝E" panose="02020900000000000000" pitchFamily="18" charset="-128"/>
              </a:rPr>
            </a:br>
            <a:r>
              <a:rPr lang="ja-JP" altLang="en-US" sz="4000" b="1" dirty="0">
                <a:latin typeface="HGP明朝E" panose="02020900000000000000" pitchFamily="18" charset="-128"/>
                <a:ea typeface="HGP明朝E" panose="02020900000000000000" pitchFamily="18" charset="-128"/>
              </a:rPr>
              <a:t>現在も事故災害は無くならない</a:t>
            </a:r>
            <a:endParaRPr lang="ja-JP" altLang="en-US" sz="2400" b="1" dirty="0">
              <a:latin typeface="HGP明朝E" panose="02020900000000000000" pitchFamily="18" charset="-128"/>
              <a:ea typeface="HGP明朝E" panose="02020900000000000000" pitchFamily="18" charset="-128"/>
            </a:endParaRPr>
          </a:p>
        </p:txBody>
      </p:sp>
      <p:sp>
        <p:nvSpPr>
          <p:cNvPr id="6" name="コンテンツ プレースホルダー 2">
            <a:extLst>
              <a:ext uri="{FF2B5EF4-FFF2-40B4-BE49-F238E27FC236}">
                <a16:creationId xmlns:a16="http://schemas.microsoft.com/office/drawing/2014/main" id="{5F3BF0B0-7543-4A0F-BF3C-EFE302328ECE}"/>
              </a:ext>
            </a:extLst>
          </p:cNvPr>
          <p:cNvSpPr txBox="1">
            <a:spLocks/>
          </p:cNvSpPr>
          <p:nvPr/>
        </p:nvSpPr>
        <p:spPr bwMode="auto">
          <a:xfrm>
            <a:off x="0" y="851771"/>
            <a:ext cx="5574082" cy="6076398"/>
          </a:xfrm>
          <a:prstGeom prst="rect">
            <a:avLst/>
          </a:prstGeom>
          <a:solidFill>
            <a:srgbClr val="FF0000"/>
          </a:solidFill>
          <a:ln>
            <a:noFill/>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75000"/>
              <a:buFont typeface="Wingdings" panose="05000000000000000000" pitchFamily="2" charset="2"/>
              <a:buChar char=""/>
              <a:defRPr kumimoji="1" sz="2400" kern="1200">
                <a:solidFill>
                  <a:schemeClr val="tx2"/>
                </a:solidFill>
                <a:latin typeface="+mn-lt"/>
                <a:ea typeface="+mn-ea"/>
                <a:cs typeface="+mn-cs"/>
              </a:defRPr>
            </a:lvl1pPr>
            <a:lvl2pPr marL="742950" indent="-285750" algn="l" rtl="0" eaLnBrk="0" fontAlgn="base" hangingPunct="0">
              <a:spcBef>
                <a:spcPct val="20000"/>
              </a:spcBef>
              <a:spcAft>
                <a:spcPct val="0"/>
              </a:spcAft>
              <a:buClr>
                <a:schemeClr val="accent2"/>
              </a:buClr>
              <a:buSzPct val="85000"/>
              <a:buFont typeface="Courier New" panose="02070309020205020404" pitchFamily="49" charset="0"/>
              <a:buChar char="o"/>
              <a:defRPr kumimoji="1" sz="2000" kern="1200">
                <a:solidFill>
                  <a:schemeClr val="tx2"/>
                </a:solidFill>
                <a:latin typeface="+mn-lt"/>
                <a:ea typeface="+mn-ea"/>
                <a:cs typeface="+mn-cs"/>
              </a:defRPr>
            </a:lvl2pPr>
            <a:lvl3pPr marL="1143000" indent="-228600" algn="l" rtl="0" eaLnBrk="0" fontAlgn="base" hangingPunct="0">
              <a:spcBef>
                <a:spcPct val="20000"/>
              </a:spcBef>
              <a:spcAft>
                <a:spcPct val="0"/>
              </a:spcAft>
              <a:buClr>
                <a:srgbClr val="948774"/>
              </a:buClr>
              <a:buFont typeface="Arial" panose="020B0604020202020204" pitchFamily="34" charset="0"/>
              <a:buChar char="•"/>
              <a:defRPr kumimoji="1" kern="1200">
                <a:solidFill>
                  <a:schemeClr val="tx2"/>
                </a:solidFill>
                <a:latin typeface="+mn-lt"/>
                <a:ea typeface="+mn-ea"/>
                <a:cs typeface="+mn-cs"/>
              </a:defRPr>
            </a:lvl3pPr>
            <a:lvl4pPr marL="1600200" indent="-228600" algn="l" rtl="0" eaLnBrk="0" fontAlgn="base" hangingPunct="0">
              <a:spcBef>
                <a:spcPct val="20000"/>
              </a:spcBef>
              <a:spcAft>
                <a:spcPct val="0"/>
              </a:spcAft>
              <a:buClr>
                <a:srgbClr val="7EB8E7"/>
              </a:buClr>
              <a:buFont typeface="Arial" panose="020B0604020202020204" pitchFamily="34" charset="0"/>
              <a:buChar char="•"/>
              <a:defRPr kumimoji="1" sz="1600" kern="1200">
                <a:solidFill>
                  <a:schemeClr val="tx2"/>
                </a:solidFill>
                <a:latin typeface="+mn-lt"/>
                <a:ea typeface="+mn-ea"/>
                <a:cs typeface="+mn-cs"/>
              </a:defRPr>
            </a:lvl4pPr>
            <a:lvl5pPr marL="2057400" indent="-228600" algn="l" rtl="0" eaLnBrk="0" fontAlgn="base" hangingPunct="0">
              <a:spcBef>
                <a:spcPct val="20000"/>
              </a:spcBef>
              <a:spcAft>
                <a:spcPct val="0"/>
              </a:spcAft>
              <a:buClr>
                <a:srgbClr val="E3B651"/>
              </a:buClr>
              <a:buFont typeface="Arial" panose="020B0604020202020204" pitchFamily="34" charset="0"/>
              <a:buChar char="•"/>
              <a:defRPr kumimoji="1" sz="1400" kern="1200">
                <a:solidFill>
                  <a:schemeClr val="tx2"/>
                </a:solidFill>
                <a:latin typeface="+mn-lt"/>
                <a:ea typeface="+mn-ea"/>
                <a:cs typeface="+mn-cs"/>
              </a:defRPr>
            </a:lvl5pPr>
            <a:lvl6pPr marL="2514600" indent="-228600" algn="l" defTabSz="914400" rtl="0" eaLnBrk="1" latinLnBrk="0" hangingPunct="1">
              <a:spcBef>
                <a:spcPct val="20000"/>
              </a:spcBef>
              <a:buClr>
                <a:schemeClr val="accent6"/>
              </a:buClr>
              <a:buFont typeface="Arial" pitchFamily="34" charset="0"/>
              <a:buChar char="•"/>
              <a:defRPr kumimoji="1" sz="1400" kern="1200">
                <a:solidFill>
                  <a:schemeClr val="tx2"/>
                </a:solidFill>
                <a:latin typeface="+mn-lt"/>
                <a:ea typeface="+mn-ea"/>
                <a:cs typeface="+mn-cs"/>
              </a:defRPr>
            </a:lvl6pPr>
            <a:lvl7pPr marL="2971800" indent="-228600" algn="l" defTabSz="914400" rtl="0" eaLnBrk="1" latinLnBrk="0" hangingPunct="1">
              <a:spcBef>
                <a:spcPct val="20000"/>
              </a:spcBef>
              <a:buClr>
                <a:schemeClr val="accent1"/>
              </a:buClr>
              <a:buFont typeface="Arial" pitchFamily="34" charset="0"/>
              <a:buChar char="•"/>
              <a:defRPr kumimoji="1" sz="1400" kern="1200">
                <a:solidFill>
                  <a:schemeClr val="tx2"/>
                </a:solidFill>
                <a:latin typeface="+mn-lt"/>
                <a:ea typeface="+mn-ea"/>
                <a:cs typeface="+mn-cs"/>
              </a:defRPr>
            </a:lvl7pPr>
            <a:lvl8pPr marL="3429000" indent="-228600" algn="l" defTabSz="914400" rtl="0" eaLnBrk="1" latinLnBrk="0" hangingPunct="1">
              <a:spcBef>
                <a:spcPct val="20000"/>
              </a:spcBef>
              <a:buClr>
                <a:schemeClr val="accent4"/>
              </a:buClr>
              <a:buFont typeface="Arial" pitchFamily="34" charset="0"/>
              <a:buChar char="•"/>
              <a:defRPr kumimoji="1" sz="1400" kern="1200">
                <a:solidFill>
                  <a:schemeClr val="tx2"/>
                </a:solidFill>
                <a:latin typeface="+mn-lt"/>
                <a:ea typeface="+mn-ea"/>
                <a:cs typeface="+mn-cs"/>
              </a:defRPr>
            </a:lvl8pPr>
            <a:lvl9pPr marL="3886200" indent="-228600" algn="l" defTabSz="914400" rtl="0" eaLnBrk="1" latinLnBrk="0" hangingPunct="1">
              <a:spcBef>
                <a:spcPct val="20000"/>
              </a:spcBef>
              <a:buClr>
                <a:schemeClr val="accent5"/>
              </a:buClr>
              <a:buFont typeface="Arial" pitchFamily="34" charset="0"/>
              <a:buChar char="•"/>
              <a:defRPr kumimoji="1" sz="1400" kern="1200">
                <a:solidFill>
                  <a:schemeClr val="tx2"/>
                </a:solidFill>
                <a:latin typeface="+mn-lt"/>
                <a:ea typeface="+mn-ea"/>
                <a:cs typeface="+mn-cs"/>
              </a:defRPr>
            </a:lvl9pPr>
          </a:lstStyle>
          <a:p>
            <a:pPr marL="0" indent="0" eaLnBrk="1" hangingPunct="1">
              <a:buNone/>
            </a:pPr>
            <a:r>
              <a:rPr lang="ja-JP" altLang="en-US" sz="3200" b="1" dirty="0">
                <a:solidFill>
                  <a:srgbClr val="FFFF00"/>
                </a:solidFill>
                <a:latin typeface="HGP創英角ﾎﾟｯﾌﾟ体" panose="040B0A00000000000000" pitchFamily="50" charset="-128"/>
                <a:ea typeface="HGP創英角ﾎﾟｯﾌﾟ体" panose="040B0A00000000000000" pitchFamily="50" charset="-128"/>
              </a:rPr>
              <a:t>平成</a:t>
            </a:r>
            <a:r>
              <a:rPr lang="en-US" altLang="ja-JP" sz="3200" b="1" dirty="0">
                <a:solidFill>
                  <a:srgbClr val="FFFF00"/>
                </a:solidFill>
                <a:latin typeface="HGP創英角ﾎﾟｯﾌﾟ体" panose="040B0A00000000000000" pitchFamily="50" charset="-128"/>
                <a:ea typeface="HGP創英角ﾎﾟｯﾌﾟ体" panose="040B0A00000000000000" pitchFamily="50" charset="-128"/>
              </a:rPr>
              <a:t>23</a:t>
            </a:r>
            <a:r>
              <a:rPr lang="ja-JP" altLang="en-US" sz="3200" b="1" dirty="0">
                <a:solidFill>
                  <a:srgbClr val="FFFF00"/>
                </a:solidFill>
                <a:latin typeface="HGP創英角ﾎﾟｯﾌﾟ体" panose="040B0A00000000000000" pitchFamily="50" charset="-128"/>
                <a:ea typeface="HGP創英角ﾎﾟｯﾌﾟ体" panose="040B0A00000000000000" pitchFamily="50" charset="-128"/>
              </a:rPr>
              <a:t>年</a:t>
            </a:r>
            <a:r>
              <a:rPr lang="en-US" altLang="ja-JP" sz="3200" b="1" dirty="0">
                <a:solidFill>
                  <a:srgbClr val="FFFF00"/>
                </a:solidFill>
                <a:latin typeface="HGP創英角ﾎﾟｯﾌﾟ体" panose="040B0A00000000000000" pitchFamily="50" charset="-128"/>
                <a:ea typeface="HGP創英角ﾎﾟｯﾌﾟ体" panose="040B0A00000000000000" pitchFamily="50" charset="-128"/>
              </a:rPr>
              <a:t>3</a:t>
            </a:r>
            <a:r>
              <a:rPr lang="ja-JP" altLang="en-US" sz="3200" b="1" dirty="0">
                <a:solidFill>
                  <a:srgbClr val="FFFF00"/>
                </a:solidFill>
                <a:latin typeface="HGP創英角ﾎﾟｯﾌﾟ体" panose="040B0A00000000000000" pitchFamily="50" charset="-128"/>
                <a:ea typeface="HGP創英角ﾎﾟｯﾌﾟ体" panose="040B0A00000000000000" pitchFamily="50" charset="-128"/>
              </a:rPr>
              <a:t>月</a:t>
            </a:r>
            <a:r>
              <a:rPr lang="en-US" altLang="ja-JP" sz="3200" b="1" dirty="0">
                <a:solidFill>
                  <a:srgbClr val="FFFF00"/>
                </a:solidFill>
                <a:latin typeface="HGP創英角ﾎﾟｯﾌﾟ体" panose="040B0A00000000000000" pitchFamily="50" charset="-128"/>
                <a:ea typeface="HGP創英角ﾎﾟｯﾌﾟ体" panose="040B0A00000000000000" pitchFamily="50" charset="-128"/>
              </a:rPr>
              <a:t>11</a:t>
            </a:r>
            <a:r>
              <a:rPr lang="ja-JP" altLang="en-US" sz="3200" b="1" dirty="0">
                <a:solidFill>
                  <a:srgbClr val="FFFF00"/>
                </a:solidFill>
                <a:latin typeface="HGP創英角ﾎﾟｯﾌﾟ体" panose="040B0A00000000000000" pitchFamily="50" charset="-128"/>
                <a:ea typeface="HGP創英角ﾎﾟｯﾌﾟ体" panose="040B0A00000000000000" pitchFamily="50" charset="-128"/>
              </a:rPr>
              <a:t>日</a:t>
            </a:r>
            <a:br>
              <a:rPr lang="en-US" altLang="ja-JP" sz="3200" b="1" dirty="0">
                <a:solidFill>
                  <a:srgbClr val="FFFF00"/>
                </a:solidFill>
                <a:latin typeface="HGP創英角ﾎﾟｯﾌﾟ体" panose="040B0A00000000000000" pitchFamily="50" charset="-128"/>
                <a:ea typeface="HGP創英角ﾎﾟｯﾌﾟ体" panose="040B0A00000000000000" pitchFamily="50" charset="-128"/>
              </a:rPr>
            </a:br>
            <a:r>
              <a:rPr lang="ja-JP" altLang="ja-JP" sz="3200" b="1" dirty="0">
                <a:solidFill>
                  <a:srgbClr val="FFFF00"/>
                </a:solidFill>
                <a:latin typeface="HGP創英角ﾎﾟｯﾌﾟ体" panose="040B0A00000000000000" pitchFamily="50" charset="-128"/>
                <a:ea typeface="HGP創英角ﾎﾟｯﾌﾟ体" panose="040B0A00000000000000" pitchFamily="50" charset="-128"/>
              </a:rPr>
              <a:t>東日本大震災（死者</a:t>
            </a:r>
            <a:r>
              <a:rPr lang="en-US" altLang="ja-JP" sz="3200" b="1" dirty="0">
                <a:solidFill>
                  <a:srgbClr val="FFFF00"/>
                </a:solidFill>
                <a:latin typeface="HGP創英角ﾎﾟｯﾌﾟ体" panose="040B0A00000000000000" pitchFamily="50" charset="-128"/>
                <a:ea typeface="HGP創英角ﾎﾟｯﾌﾟ体" panose="040B0A00000000000000" pitchFamily="50" charset="-128"/>
              </a:rPr>
              <a:t>15,858</a:t>
            </a:r>
            <a:r>
              <a:rPr lang="ja-JP" altLang="ja-JP" sz="3200" b="1" dirty="0">
                <a:solidFill>
                  <a:srgbClr val="FFFF00"/>
                </a:solidFill>
                <a:latin typeface="HGP創英角ﾎﾟｯﾌﾟ体" panose="040B0A00000000000000" pitchFamily="50" charset="-128"/>
                <a:ea typeface="HGP創英角ﾎﾟｯﾌﾟ体" panose="040B0A00000000000000" pitchFamily="50" charset="-128"/>
              </a:rPr>
              <a:t>人、重軽傷者</a:t>
            </a:r>
            <a:r>
              <a:rPr lang="en-US" altLang="ja-JP" sz="3200" b="1" dirty="0">
                <a:solidFill>
                  <a:srgbClr val="FFFF00"/>
                </a:solidFill>
                <a:latin typeface="HGP創英角ﾎﾟｯﾌﾟ体" panose="040B0A00000000000000" pitchFamily="50" charset="-128"/>
                <a:ea typeface="HGP創英角ﾎﾟｯﾌﾟ体" panose="040B0A00000000000000" pitchFamily="50" charset="-128"/>
              </a:rPr>
              <a:t>6,080</a:t>
            </a:r>
            <a:r>
              <a:rPr lang="ja-JP" altLang="ja-JP" sz="3200" b="1" dirty="0">
                <a:solidFill>
                  <a:srgbClr val="FFFF00"/>
                </a:solidFill>
                <a:latin typeface="HGP創英角ﾎﾟｯﾌﾟ体" panose="040B0A00000000000000" pitchFamily="50" charset="-128"/>
                <a:ea typeface="HGP創英角ﾎﾟｯﾌﾟ体" panose="040B0A00000000000000" pitchFamily="50" charset="-128"/>
              </a:rPr>
              <a:t>人、行方不明者</a:t>
            </a:r>
            <a:r>
              <a:rPr lang="en-US" altLang="ja-JP" sz="3200" b="1" dirty="0">
                <a:solidFill>
                  <a:srgbClr val="FFFF00"/>
                </a:solidFill>
                <a:latin typeface="HGP創英角ﾎﾟｯﾌﾟ体" panose="040B0A00000000000000" pitchFamily="50" charset="-128"/>
                <a:ea typeface="HGP創英角ﾎﾟｯﾌﾟ体" panose="040B0A00000000000000" pitchFamily="50" charset="-128"/>
              </a:rPr>
              <a:t>3,021</a:t>
            </a:r>
            <a:r>
              <a:rPr lang="ja-JP" altLang="ja-JP" sz="3200" b="1" dirty="0">
                <a:solidFill>
                  <a:srgbClr val="FFFF00"/>
                </a:solidFill>
                <a:latin typeface="HGP創英角ﾎﾟｯﾌﾟ体" panose="040B0A00000000000000" pitchFamily="50" charset="-128"/>
                <a:ea typeface="HGP創英角ﾎﾟｯﾌﾟ体" panose="040B0A00000000000000" pitchFamily="50" charset="-128"/>
              </a:rPr>
              <a:t>人）</a:t>
            </a:r>
            <a:endParaRPr lang="en-US" altLang="ja-JP" sz="3200" b="1" dirty="0">
              <a:solidFill>
                <a:srgbClr val="FFFF00"/>
              </a:solidFill>
              <a:latin typeface="HGP創英角ﾎﾟｯﾌﾟ体" panose="040B0A00000000000000" pitchFamily="50" charset="-128"/>
              <a:ea typeface="HGP創英角ﾎﾟｯﾌﾟ体" panose="040B0A00000000000000" pitchFamily="50" charset="-128"/>
            </a:endParaRPr>
          </a:p>
          <a:p>
            <a:pPr marL="0" indent="0" eaLnBrk="1" hangingPunct="1">
              <a:buNone/>
            </a:pPr>
            <a:endParaRPr lang="en-US" altLang="ja-JP" sz="3200" b="1" dirty="0">
              <a:solidFill>
                <a:srgbClr val="FFFF00"/>
              </a:solidFill>
              <a:latin typeface="HGP創英角ﾎﾟｯﾌﾟ体" panose="040B0A00000000000000" pitchFamily="50" charset="-128"/>
              <a:ea typeface="HGP創英角ﾎﾟｯﾌﾟ体" panose="040B0A00000000000000" pitchFamily="50" charset="-128"/>
            </a:endParaRPr>
          </a:p>
          <a:p>
            <a:pPr marL="0" indent="0" eaLnBrk="1" hangingPunct="1">
              <a:buNone/>
            </a:pPr>
            <a:r>
              <a:rPr lang="zh-TW" altLang="en-US" sz="3200" b="1" dirty="0">
                <a:solidFill>
                  <a:srgbClr val="FFFF00"/>
                </a:solidFill>
                <a:latin typeface="HGP創英角ﾎﾟｯﾌﾟ体" panose="040B0A00000000000000" pitchFamily="50" charset="-128"/>
                <a:ea typeface="HGP創英角ﾎﾟｯﾌﾟ体" panose="040B0A00000000000000" pitchFamily="50" charset="-128"/>
              </a:rPr>
              <a:t>福島第一原子力発電所事故</a:t>
            </a:r>
            <a:endParaRPr lang="en-US" altLang="ja-JP" sz="3200" b="1" dirty="0">
              <a:solidFill>
                <a:srgbClr val="FFFF00"/>
              </a:solidFill>
              <a:latin typeface="HGP創英角ﾎﾟｯﾌﾟ体" panose="040B0A00000000000000" pitchFamily="50" charset="-128"/>
              <a:ea typeface="HGP創英角ﾎﾟｯﾌﾟ体" panose="040B0A00000000000000" pitchFamily="50" charset="-128"/>
            </a:endParaRPr>
          </a:p>
          <a:p>
            <a:pPr marL="0" indent="0" eaLnBrk="1" hangingPunct="1">
              <a:buNone/>
            </a:pPr>
            <a:r>
              <a:rPr lang="ja-JP" altLang="en-US" sz="3200" b="1" dirty="0">
                <a:solidFill>
                  <a:srgbClr val="FFFF00"/>
                </a:solidFill>
                <a:latin typeface="HGP創英角ﾎﾟｯﾌﾟ体" panose="040B0A00000000000000" pitchFamily="50" charset="-128"/>
                <a:ea typeface="HGP創英角ﾎﾟｯﾌﾟ体" panose="040B0A00000000000000" pitchFamily="50" charset="-128"/>
              </a:rPr>
              <a:t>負傷者</a:t>
            </a:r>
            <a:r>
              <a:rPr lang="en-US" altLang="ja-JP" sz="3200" b="1" dirty="0">
                <a:solidFill>
                  <a:srgbClr val="FFFF00"/>
                </a:solidFill>
                <a:latin typeface="HGP創英角ﾎﾟｯﾌﾟ体" panose="040B0A00000000000000" pitchFamily="50" charset="-128"/>
                <a:ea typeface="HGP創英角ﾎﾟｯﾌﾟ体" panose="040B0A00000000000000" pitchFamily="50" charset="-128"/>
              </a:rPr>
              <a:t>, </a:t>
            </a:r>
            <a:r>
              <a:rPr lang="ja-JP" altLang="en-US" sz="3200" b="1" dirty="0">
                <a:solidFill>
                  <a:srgbClr val="FFFF00"/>
                </a:solidFill>
                <a:latin typeface="HGP創英角ﾎﾟｯﾌﾟ体" panose="040B0A00000000000000" pitchFamily="50" charset="-128"/>
                <a:ea typeface="HGP創英角ﾎﾟｯﾌﾟ体" panose="040B0A00000000000000" pitchFamily="50" charset="-128"/>
              </a:rPr>
              <a:t>地震による被害 </a:t>
            </a:r>
            <a:r>
              <a:rPr lang="en-US" altLang="ja-JP" sz="3200" b="1" dirty="0">
                <a:solidFill>
                  <a:srgbClr val="FFFF00"/>
                </a:solidFill>
                <a:latin typeface="HGP創英角ﾎﾟｯﾌﾟ体" panose="040B0A00000000000000" pitchFamily="50" charset="-128"/>
                <a:ea typeface="HGP創英角ﾎﾟｯﾌﾟ体" panose="040B0A00000000000000" pitchFamily="50" charset="-128"/>
              </a:rPr>
              <a:t>6</a:t>
            </a:r>
            <a:r>
              <a:rPr lang="ja-JP" altLang="en-US" sz="3200" b="1" dirty="0">
                <a:solidFill>
                  <a:srgbClr val="FFFF00"/>
                </a:solidFill>
                <a:latin typeface="HGP創英角ﾎﾟｯﾌﾟ体" panose="040B0A00000000000000" pitchFamily="50" charset="-128"/>
                <a:ea typeface="HGP創英角ﾎﾟｯﾌﾟ体" panose="040B0A00000000000000" pitchFamily="50" charset="-128"/>
              </a:rPr>
              <a:t>人 </a:t>
            </a:r>
            <a:r>
              <a:rPr lang="en-US" altLang="ja-JP" sz="3200" b="1" dirty="0">
                <a:solidFill>
                  <a:srgbClr val="FFFF00"/>
                </a:solidFill>
                <a:latin typeface="HGP創英角ﾎﾟｯﾌﾟ体" panose="040B0A00000000000000" pitchFamily="50" charset="-128"/>
                <a:ea typeface="HGP創英角ﾎﾟｯﾌﾟ体" panose="040B0A00000000000000" pitchFamily="50" charset="-128"/>
              </a:rPr>
              <a:t>1</a:t>
            </a:r>
            <a:r>
              <a:rPr lang="ja-JP" altLang="en-US" sz="3200" b="1" dirty="0">
                <a:solidFill>
                  <a:srgbClr val="FFFF00"/>
                </a:solidFill>
                <a:latin typeface="HGP創英角ﾎﾟｯﾌﾟ体" panose="040B0A00000000000000" pitchFamily="50" charset="-128"/>
                <a:ea typeface="HGP創英角ﾎﾟｯﾌﾟ体" panose="040B0A00000000000000" pitchFamily="50" charset="-128"/>
              </a:rPr>
              <a:t>号・</a:t>
            </a:r>
            <a:r>
              <a:rPr lang="en-US" altLang="ja-JP" sz="3200" b="1" dirty="0">
                <a:solidFill>
                  <a:srgbClr val="FFFF00"/>
                </a:solidFill>
                <a:latin typeface="HGP創英角ﾎﾟｯﾌﾟ体" panose="040B0A00000000000000" pitchFamily="50" charset="-128"/>
                <a:ea typeface="HGP創英角ﾎﾟｯﾌﾟ体" panose="040B0A00000000000000" pitchFamily="50" charset="-128"/>
              </a:rPr>
              <a:t>3</a:t>
            </a:r>
            <a:r>
              <a:rPr lang="ja-JP" altLang="en-US" sz="3200" b="1" dirty="0">
                <a:solidFill>
                  <a:srgbClr val="FFFF00"/>
                </a:solidFill>
                <a:latin typeface="HGP創英角ﾎﾟｯﾌﾟ体" panose="040B0A00000000000000" pitchFamily="50" charset="-128"/>
                <a:ea typeface="HGP創英角ﾎﾟｯﾌﾟ体" panose="040B0A00000000000000" pitchFamily="50" charset="-128"/>
              </a:rPr>
              <a:t>号機の爆発被害 </a:t>
            </a:r>
            <a:r>
              <a:rPr lang="en-US" altLang="ja-JP" sz="3200" b="1" dirty="0">
                <a:solidFill>
                  <a:srgbClr val="FFFF00"/>
                </a:solidFill>
                <a:latin typeface="HGP創英角ﾎﾟｯﾌﾟ体" panose="040B0A00000000000000" pitchFamily="50" charset="-128"/>
                <a:ea typeface="HGP創英角ﾎﾟｯﾌﾟ体" panose="040B0A00000000000000" pitchFamily="50" charset="-128"/>
              </a:rPr>
              <a:t>15</a:t>
            </a:r>
            <a:r>
              <a:rPr lang="ja-JP" altLang="en-US" sz="3200" b="1" dirty="0">
                <a:solidFill>
                  <a:srgbClr val="FFFF00"/>
                </a:solidFill>
                <a:latin typeface="HGP創英角ﾎﾟｯﾌﾟ体" panose="040B0A00000000000000" pitchFamily="50" charset="-128"/>
                <a:ea typeface="HGP創英角ﾎﾟｯﾌﾟ体" panose="040B0A00000000000000" pitchFamily="50" charset="-128"/>
              </a:rPr>
              <a:t>人 被曝の可能性</a:t>
            </a:r>
            <a:r>
              <a:rPr lang="en-US" altLang="ja-JP" sz="3200" b="1" dirty="0">
                <a:solidFill>
                  <a:srgbClr val="FFFF00"/>
                </a:solidFill>
                <a:latin typeface="HGP創英角ﾎﾟｯﾌﾟ体" panose="040B0A00000000000000" pitchFamily="50" charset="-128"/>
                <a:ea typeface="HGP創英角ﾎﾟｯﾌﾟ体" panose="040B0A00000000000000" pitchFamily="50" charset="-128"/>
              </a:rPr>
              <a:t>. </a:t>
            </a:r>
            <a:r>
              <a:rPr lang="ja-JP" altLang="en-US" sz="3200" b="1" dirty="0">
                <a:solidFill>
                  <a:srgbClr val="FFFF00"/>
                </a:solidFill>
                <a:latin typeface="HGP創英角ﾎﾟｯﾌﾟ体" panose="040B0A00000000000000" pitchFamily="50" charset="-128"/>
                <a:ea typeface="HGP創英角ﾎﾟｯﾌﾟ体" panose="040B0A00000000000000" pitchFamily="50" charset="-128"/>
              </a:rPr>
              <a:t>従業 員 </a:t>
            </a:r>
            <a:r>
              <a:rPr lang="en-US" altLang="ja-JP" sz="3200" b="1" dirty="0">
                <a:solidFill>
                  <a:srgbClr val="FFFF00"/>
                </a:solidFill>
                <a:latin typeface="HGP創英角ﾎﾟｯﾌﾟ体" panose="040B0A00000000000000" pitchFamily="50" charset="-128"/>
                <a:ea typeface="HGP創英角ﾎﾟｯﾌﾟ体" panose="040B0A00000000000000" pitchFamily="50" charset="-128"/>
              </a:rPr>
              <a:t>30</a:t>
            </a:r>
            <a:r>
              <a:rPr lang="ja-JP" altLang="en-US" sz="3200" b="1" dirty="0">
                <a:solidFill>
                  <a:srgbClr val="FFFF00"/>
                </a:solidFill>
                <a:latin typeface="HGP創英角ﾎﾟｯﾌﾟ体" panose="040B0A00000000000000" pitchFamily="50" charset="-128"/>
                <a:ea typeface="HGP創英角ﾎﾟｯﾌﾟ体" panose="040B0A00000000000000" pitchFamily="50" charset="-128"/>
              </a:rPr>
              <a:t>人（</a:t>
            </a:r>
            <a:r>
              <a:rPr lang="en-US" altLang="ja-JP" sz="3200" b="1" dirty="0">
                <a:solidFill>
                  <a:srgbClr val="FFFF00"/>
                </a:solidFill>
                <a:latin typeface="HGP創英角ﾎﾟｯﾌﾟ体" panose="040B0A00000000000000" pitchFamily="50" charset="-128"/>
                <a:ea typeface="HGP創英角ﾎﾟｯﾌﾟ体" panose="040B0A00000000000000" pitchFamily="50" charset="-128"/>
              </a:rPr>
              <a:t>100 mSv</a:t>
            </a:r>
            <a:r>
              <a:rPr lang="ja-JP" altLang="en-US" sz="3200" b="1" dirty="0">
                <a:solidFill>
                  <a:srgbClr val="FFFF00"/>
                </a:solidFill>
                <a:latin typeface="HGP創英角ﾎﾟｯﾌﾟ体" panose="040B0A00000000000000" pitchFamily="50" charset="-128"/>
                <a:ea typeface="HGP創英角ﾎﾟｯﾌﾟ体" panose="040B0A00000000000000" pitchFamily="50" charset="-128"/>
              </a:rPr>
              <a:t>を超過した人数） 住民 </a:t>
            </a:r>
            <a:r>
              <a:rPr lang="en-US" altLang="ja-JP" sz="3200" b="1" dirty="0">
                <a:solidFill>
                  <a:srgbClr val="FFFF00"/>
                </a:solidFill>
                <a:latin typeface="HGP創英角ﾎﾟｯﾌﾟ体" panose="040B0A00000000000000" pitchFamily="50" charset="-128"/>
                <a:ea typeface="HGP創英角ﾎﾟｯﾌﾟ体" panose="040B0A00000000000000" pitchFamily="50" charset="-128"/>
              </a:rPr>
              <a:t>88</a:t>
            </a:r>
            <a:r>
              <a:rPr lang="ja-JP" altLang="en-US" sz="3200" b="1" dirty="0">
                <a:solidFill>
                  <a:srgbClr val="FFFF00"/>
                </a:solidFill>
                <a:latin typeface="HGP創英角ﾎﾟｯﾌﾟ体" panose="040B0A00000000000000" pitchFamily="50" charset="-128"/>
                <a:ea typeface="HGP創英角ﾎﾟｯﾌﾟ体" panose="040B0A00000000000000" pitchFamily="50" charset="-128"/>
              </a:rPr>
              <a:t>人</a:t>
            </a:r>
            <a:r>
              <a:rPr lang="en-US" altLang="ja-JP" sz="3200" b="1" dirty="0">
                <a:solidFill>
                  <a:srgbClr val="FFFF00"/>
                </a:solidFill>
                <a:latin typeface="HGP創英角ﾎﾟｯﾌﾟ体" panose="040B0A00000000000000" pitchFamily="50" charset="-128"/>
                <a:ea typeface="HGP創英角ﾎﾟｯﾌﾟ体" panose="040B0A00000000000000" pitchFamily="50" charset="-128"/>
              </a:rPr>
              <a:t>. </a:t>
            </a:r>
            <a:r>
              <a:rPr lang="ja-JP" altLang="en-US" sz="3200" b="1" dirty="0">
                <a:solidFill>
                  <a:srgbClr val="FFFF00"/>
                </a:solidFill>
                <a:latin typeface="HGP創英角ﾎﾟｯﾌﾟ体" panose="040B0A00000000000000" pitchFamily="50" charset="-128"/>
                <a:ea typeface="HGP創英角ﾎﾟｯﾌﾟ体" panose="040B0A00000000000000" pitchFamily="50" charset="-128"/>
              </a:rPr>
              <a:t>その他被害 </a:t>
            </a:r>
            <a:r>
              <a:rPr lang="en-US" altLang="ja-JP" sz="3200" b="1" dirty="0">
                <a:solidFill>
                  <a:srgbClr val="FFFF00"/>
                </a:solidFill>
                <a:latin typeface="HGP創英角ﾎﾟｯﾌﾟ体" panose="040B0A00000000000000" pitchFamily="50" charset="-128"/>
                <a:ea typeface="HGP創英角ﾎﾟｯﾌﾟ体" panose="040B0A00000000000000" pitchFamily="50" charset="-128"/>
              </a:rPr>
              <a:t>19</a:t>
            </a:r>
            <a:r>
              <a:rPr lang="ja-JP" altLang="en-US" sz="3200" b="1" dirty="0">
                <a:solidFill>
                  <a:srgbClr val="FFFF00"/>
                </a:solidFill>
                <a:latin typeface="HGP創英角ﾎﾟｯﾌﾟ体" panose="040B0A00000000000000" pitchFamily="50" charset="-128"/>
                <a:ea typeface="HGP創英角ﾎﾟｯﾌﾟ体" panose="040B0A00000000000000" pitchFamily="50" charset="-128"/>
              </a:rPr>
              <a:t>人</a:t>
            </a:r>
            <a:r>
              <a:rPr lang="en-US" altLang="ja-JP" sz="3200" b="1" dirty="0">
                <a:solidFill>
                  <a:srgbClr val="FFFF00"/>
                </a:solidFill>
                <a:latin typeface="HGP創英角ﾎﾟｯﾌﾟ体" panose="040B0A00000000000000" pitchFamily="50" charset="-128"/>
                <a:ea typeface="HGP創英角ﾎﾟｯﾌﾟ体" panose="040B0A00000000000000" pitchFamily="50" charset="-128"/>
              </a:rPr>
              <a:t>.</a:t>
            </a:r>
          </a:p>
        </p:txBody>
      </p:sp>
      <p:pic>
        <p:nvPicPr>
          <p:cNvPr id="4" name="図 3">
            <a:extLst>
              <a:ext uri="{FF2B5EF4-FFF2-40B4-BE49-F238E27FC236}">
                <a16:creationId xmlns:a16="http://schemas.microsoft.com/office/drawing/2014/main" id="{6F30C820-F77C-4396-A0DF-6B8944D5596E}"/>
              </a:ext>
            </a:extLst>
          </p:cNvPr>
          <p:cNvPicPr>
            <a:picLocks noChangeAspect="1"/>
          </p:cNvPicPr>
          <p:nvPr/>
        </p:nvPicPr>
        <p:blipFill>
          <a:blip r:embed="rId2"/>
          <a:stretch>
            <a:fillRect/>
          </a:stretch>
        </p:blipFill>
        <p:spPr>
          <a:xfrm>
            <a:off x="5567422" y="851770"/>
            <a:ext cx="3526482" cy="2354893"/>
          </a:xfrm>
          <a:prstGeom prst="rect">
            <a:avLst/>
          </a:prstGeom>
        </p:spPr>
      </p:pic>
      <p:pic>
        <p:nvPicPr>
          <p:cNvPr id="7" name="図 6">
            <a:extLst>
              <a:ext uri="{FF2B5EF4-FFF2-40B4-BE49-F238E27FC236}">
                <a16:creationId xmlns:a16="http://schemas.microsoft.com/office/drawing/2014/main" id="{FEF2BECD-97F2-43AB-A99F-4AA431FBD19B}"/>
              </a:ext>
            </a:extLst>
          </p:cNvPr>
          <p:cNvPicPr>
            <a:picLocks noChangeAspect="1"/>
          </p:cNvPicPr>
          <p:nvPr/>
        </p:nvPicPr>
        <p:blipFill>
          <a:blip r:embed="rId3"/>
          <a:stretch>
            <a:fillRect/>
          </a:stretch>
        </p:blipFill>
        <p:spPr>
          <a:xfrm>
            <a:off x="5580742" y="4171513"/>
            <a:ext cx="3526482" cy="2686487"/>
          </a:xfrm>
          <a:prstGeom prst="rect">
            <a:avLst/>
          </a:prstGeom>
        </p:spPr>
      </p:pic>
    </p:spTree>
    <p:extLst>
      <p:ext uri="{BB962C8B-B14F-4D97-AF65-F5344CB8AC3E}">
        <p14:creationId xmlns:p14="http://schemas.microsoft.com/office/powerpoint/2010/main" val="3135501179"/>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7957D4F-41CA-4283-A862-B0486120970C}"/>
              </a:ext>
            </a:extLst>
          </p:cNvPr>
          <p:cNvSpPr>
            <a:spLocks noGrp="1"/>
          </p:cNvSpPr>
          <p:nvPr>
            <p:ph type="title"/>
          </p:nvPr>
        </p:nvSpPr>
        <p:spPr>
          <a:xfrm>
            <a:off x="-1" y="0"/>
            <a:ext cx="9144001" cy="914400"/>
          </a:xfrm>
          <a:solidFill>
            <a:srgbClr val="FFC000">
              <a:alpha val="42000"/>
            </a:srgbClr>
          </a:solidFill>
        </p:spPr>
        <p:txBody>
          <a:bodyPr>
            <a:normAutofit fontScale="90000"/>
          </a:bodyPr>
          <a:lstStyle/>
          <a:p>
            <a:pPr algn="ctr"/>
            <a:r>
              <a:rPr lang="ja-JP" altLang="en-US" sz="2400" b="1" dirty="0">
                <a:solidFill>
                  <a:srgbClr val="0070C0"/>
                </a:solidFill>
                <a:latin typeface="HGP明朝E" panose="02020900000000000000" pitchFamily="18" charset="-128"/>
                <a:ea typeface="HGP明朝E" panose="02020900000000000000" pitchFamily="18" charset="-128"/>
              </a:rPr>
              <a:t>　　　産業安全衛生活動百年の軌跡（安全運動の見直し）　</a:t>
            </a:r>
            <a:br>
              <a:rPr lang="en-US" altLang="ja-JP" sz="2400" b="1" dirty="0">
                <a:latin typeface="HGP明朝E" panose="02020900000000000000" pitchFamily="18" charset="-128"/>
                <a:ea typeface="HGP明朝E" panose="02020900000000000000" pitchFamily="18" charset="-128"/>
              </a:rPr>
            </a:br>
            <a:r>
              <a:rPr lang="ja-JP" altLang="en-US" sz="4000" b="1" dirty="0">
                <a:latin typeface="HGP明朝E" panose="02020900000000000000" pitchFamily="18" charset="-128"/>
                <a:ea typeface="HGP明朝E" panose="02020900000000000000" pitchFamily="18" charset="-128"/>
              </a:rPr>
              <a:t>現在も事故災害は無くならない</a:t>
            </a:r>
            <a:endParaRPr lang="ja-JP" altLang="en-US" sz="2400" b="1" dirty="0">
              <a:latin typeface="HGP明朝E" panose="02020900000000000000" pitchFamily="18" charset="-128"/>
              <a:ea typeface="HGP明朝E" panose="02020900000000000000" pitchFamily="18" charset="-128"/>
            </a:endParaRPr>
          </a:p>
        </p:txBody>
      </p:sp>
      <p:sp>
        <p:nvSpPr>
          <p:cNvPr id="6" name="コンテンツ プレースホルダー 2">
            <a:extLst>
              <a:ext uri="{FF2B5EF4-FFF2-40B4-BE49-F238E27FC236}">
                <a16:creationId xmlns:a16="http://schemas.microsoft.com/office/drawing/2014/main" id="{5F3BF0B0-7543-4A0F-BF3C-EFE302328ECE}"/>
              </a:ext>
            </a:extLst>
          </p:cNvPr>
          <p:cNvSpPr txBox="1">
            <a:spLocks/>
          </p:cNvSpPr>
          <p:nvPr/>
        </p:nvSpPr>
        <p:spPr bwMode="auto">
          <a:xfrm>
            <a:off x="2" y="914400"/>
            <a:ext cx="5093386" cy="5873721"/>
          </a:xfrm>
          <a:prstGeom prst="rect">
            <a:avLst/>
          </a:prstGeom>
          <a:solidFill>
            <a:srgbClr val="FF0000"/>
          </a:solidFill>
          <a:ln>
            <a:noFill/>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75000"/>
              <a:buFont typeface="Wingdings" panose="05000000000000000000" pitchFamily="2" charset="2"/>
              <a:buChar char=""/>
              <a:defRPr kumimoji="1" sz="2400" kern="1200">
                <a:solidFill>
                  <a:schemeClr val="tx2"/>
                </a:solidFill>
                <a:latin typeface="+mn-lt"/>
                <a:ea typeface="+mn-ea"/>
                <a:cs typeface="+mn-cs"/>
              </a:defRPr>
            </a:lvl1pPr>
            <a:lvl2pPr marL="742950" indent="-285750" algn="l" rtl="0" eaLnBrk="0" fontAlgn="base" hangingPunct="0">
              <a:spcBef>
                <a:spcPct val="20000"/>
              </a:spcBef>
              <a:spcAft>
                <a:spcPct val="0"/>
              </a:spcAft>
              <a:buClr>
                <a:schemeClr val="accent2"/>
              </a:buClr>
              <a:buSzPct val="85000"/>
              <a:buFont typeface="Courier New" panose="02070309020205020404" pitchFamily="49" charset="0"/>
              <a:buChar char="o"/>
              <a:defRPr kumimoji="1" sz="2000" kern="1200">
                <a:solidFill>
                  <a:schemeClr val="tx2"/>
                </a:solidFill>
                <a:latin typeface="+mn-lt"/>
                <a:ea typeface="+mn-ea"/>
                <a:cs typeface="+mn-cs"/>
              </a:defRPr>
            </a:lvl2pPr>
            <a:lvl3pPr marL="1143000" indent="-228600" algn="l" rtl="0" eaLnBrk="0" fontAlgn="base" hangingPunct="0">
              <a:spcBef>
                <a:spcPct val="20000"/>
              </a:spcBef>
              <a:spcAft>
                <a:spcPct val="0"/>
              </a:spcAft>
              <a:buClr>
                <a:srgbClr val="948774"/>
              </a:buClr>
              <a:buFont typeface="Arial" panose="020B0604020202020204" pitchFamily="34" charset="0"/>
              <a:buChar char="•"/>
              <a:defRPr kumimoji="1" kern="1200">
                <a:solidFill>
                  <a:schemeClr val="tx2"/>
                </a:solidFill>
                <a:latin typeface="+mn-lt"/>
                <a:ea typeface="+mn-ea"/>
                <a:cs typeface="+mn-cs"/>
              </a:defRPr>
            </a:lvl3pPr>
            <a:lvl4pPr marL="1600200" indent="-228600" algn="l" rtl="0" eaLnBrk="0" fontAlgn="base" hangingPunct="0">
              <a:spcBef>
                <a:spcPct val="20000"/>
              </a:spcBef>
              <a:spcAft>
                <a:spcPct val="0"/>
              </a:spcAft>
              <a:buClr>
                <a:srgbClr val="7EB8E7"/>
              </a:buClr>
              <a:buFont typeface="Arial" panose="020B0604020202020204" pitchFamily="34" charset="0"/>
              <a:buChar char="•"/>
              <a:defRPr kumimoji="1" sz="1600" kern="1200">
                <a:solidFill>
                  <a:schemeClr val="tx2"/>
                </a:solidFill>
                <a:latin typeface="+mn-lt"/>
                <a:ea typeface="+mn-ea"/>
                <a:cs typeface="+mn-cs"/>
              </a:defRPr>
            </a:lvl4pPr>
            <a:lvl5pPr marL="2057400" indent="-228600" algn="l" rtl="0" eaLnBrk="0" fontAlgn="base" hangingPunct="0">
              <a:spcBef>
                <a:spcPct val="20000"/>
              </a:spcBef>
              <a:spcAft>
                <a:spcPct val="0"/>
              </a:spcAft>
              <a:buClr>
                <a:srgbClr val="E3B651"/>
              </a:buClr>
              <a:buFont typeface="Arial" panose="020B0604020202020204" pitchFamily="34" charset="0"/>
              <a:buChar char="•"/>
              <a:defRPr kumimoji="1" sz="1400" kern="1200">
                <a:solidFill>
                  <a:schemeClr val="tx2"/>
                </a:solidFill>
                <a:latin typeface="+mn-lt"/>
                <a:ea typeface="+mn-ea"/>
                <a:cs typeface="+mn-cs"/>
              </a:defRPr>
            </a:lvl5pPr>
            <a:lvl6pPr marL="2514600" indent="-228600" algn="l" defTabSz="914400" rtl="0" eaLnBrk="1" latinLnBrk="0" hangingPunct="1">
              <a:spcBef>
                <a:spcPct val="20000"/>
              </a:spcBef>
              <a:buClr>
                <a:schemeClr val="accent6"/>
              </a:buClr>
              <a:buFont typeface="Arial" pitchFamily="34" charset="0"/>
              <a:buChar char="•"/>
              <a:defRPr kumimoji="1" sz="1400" kern="1200">
                <a:solidFill>
                  <a:schemeClr val="tx2"/>
                </a:solidFill>
                <a:latin typeface="+mn-lt"/>
                <a:ea typeface="+mn-ea"/>
                <a:cs typeface="+mn-cs"/>
              </a:defRPr>
            </a:lvl6pPr>
            <a:lvl7pPr marL="2971800" indent="-228600" algn="l" defTabSz="914400" rtl="0" eaLnBrk="1" latinLnBrk="0" hangingPunct="1">
              <a:spcBef>
                <a:spcPct val="20000"/>
              </a:spcBef>
              <a:buClr>
                <a:schemeClr val="accent1"/>
              </a:buClr>
              <a:buFont typeface="Arial" pitchFamily="34" charset="0"/>
              <a:buChar char="•"/>
              <a:defRPr kumimoji="1" sz="1400" kern="1200">
                <a:solidFill>
                  <a:schemeClr val="tx2"/>
                </a:solidFill>
                <a:latin typeface="+mn-lt"/>
                <a:ea typeface="+mn-ea"/>
                <a:cs typeface="+mn-cs"/>
              </a:defRPr>
            </a:lvl7pPr>
            <a:lvl8pPr marL="3429000" indent="-228600" algn="l" defTabSz="914400" rtl="0" eaLnBrk="1" latinLnBrk="0" hangingPunct="1">
              <a:spcBef>
                <a:spcPct val="20000"/>
              </a:spcBef>
              <a:buClr>
                <a:schemeClr val="accent4"/>
              </a:buClr>
              <a:buFont typeface="Arial" pitchFamily="34" charset="0"/>
              <a:buChar char="•"/>
              <a:defRPr kumimoji="1" sz="1400" kern="1200">
                <a:solidFill>
                  <a:schemeClr val="tx2"/>
                </a:solidFill>
                <a:latin typeface="+mn-lt"/>
                <a:ea typeface="+mn-ea"/>
                <a:cs typeface="+mn-cs"/>
              </a:defRPr>
            </a:lvl8pPr>
            <a:lvl9pPr marL="3886200" indent="-228600" algn="l" defTabSz="914400" rtl="0" eaLnBrk="1" latinLnBrk="0" hangingPunct="1">
              <a:spcBef>
                <a:spcPct val="20000"/>
              </a:spcBef>
              <a:buClr>
                <a:schemeClr val="accent5"/>
              </a:buClr>
              <a:buFont typeface="Arial" pitchFamily="34" charset="0"/>
              <a:buChar char="•"/>
              <a:defRPr kumimoji="1" sz="1400" kern="1200">
                <a:solidFill>
                  <a:schemeClr val="tx2"/>
                </a:solidFill>
                <a:latin typeface="+mn-lt"/>
                <a:ea typeface="+mn-ea"/>
                <a:cs typeface="+mn-cs"/>
              </a:defRPr>
            </a:lvl9pPr>
          </a:lstStyle>
          <a:p>
            <a:pPr eaLnBrk="1" hangingPunct="1">
              <a:spcBef>
                <a:spcPts val="0"/>
              </a:spcBef>
              <a:buClr>
                <a:srgbClr val="F4680B"/>
              </a:buClr>
              <a:defRPr/>
            </a:pPr>
            <a:r>
              <a:rPr lang="ja-JP" altLang="en-US" sz="3200" b="1" dirty="0">
                <a:solidFill>
                  <a:srgbClr val="FFFF00"/>
                </a:solidFill>
                <a:latin typeface="HGP創英角ﾎﾟｯﾌﾟ体" panose="040B0A00000000000000" pitchFamily="50" charset="-128"/>
                <a:ea typeface="HGP創英角ﾎﾟｯﾌﾟ体" panose="040B0A00000000000000" pitchFamily="50" charset="-128"/>
              </a:rPr>
              <a:t>平成</a:t>
            </a:r>
            <a:r>
              <a:rPr lang="en-US" altLang="ja-JP" sz="3200" b="1" dirty="0">
                <a:solidFill>
                  <a:srgbClr val="FFFF00"/>
                </a:solidFill>
                <a:latin typeface="HGP創英角ﾎﾟｯﾌﾟ体" panose="040B0A00000000000000" pitchFamily="50" charset="-128"/>
                <a:ea typeface="HGP創英角ﾎﾟｯﾌﾟ体" panose="040B0A00000000000000" pitchFamily="50" charset="-128"/>
              </a:rPr>
              <a:t>24</a:t>
            </a:r>
            <a:r>
              <a:rPr lang="ja-JP" altLang="en-US" sz="3200" b="1" dirty="0">
                <a:solidFill>
                  <a:srgbClr val="FFFF00"/>
                </a:solidFill>
                <a:latin typeface="HGP創英角ﾎﾟｯﾌﾟ体" panose="040B0A00000000000000" pitchFamily="50" charset="-128"/>
                <a:ea typeface="HGP創英角ﾎﾟｯﾌﾟ体" panose="040B0A00000000000000" pitchFamily="50" charset="-128"/>
              </a:rPr>
              <a:t>年</a:t>
            </a:r>
            <a:r>
              <a:rPr lang="en-US" altLang="ja-JP" sz="3200" b="1" dirty="0">
                <a:solidFill>
                  <a:srgbClr val="FFFF00"/>
                </a:solidFill>
                <a:latin typeface="HGP創英角ﾎﾟｯﾌﾟ体" panose="040B0A00000000000000" pitchFamily="50" charset="-128"/>
                <a:ea typeface="HGP創英角ﾎﾟｯﾌﾟ体" panose="040B0A00000000000000" pitchFamily="50" charset="-128"/>
              </a:rPr>
              <a:t>4</a:t>
            </a:r>
            <a:r>
              <a:rPr lang="ja-JP" altLang="en-US" sz="3200" b="1" dirty="0">
                <a:solidFill>
                  <a:srgbClr val="FFFF00"/>
                </a:solidFill>
                <a:latin typeface="HGP創英角ﾎﾟｯﾌﾟ体" panose="040B0A00000000000000" pitchFamily="50" charset="-128"/>
                <a:ea typeface="HGP創英角ﾎﾟｯﾌﾟ体" panose="040B0A00000000000000" pitchFamily="50" charset="-128"/>
              </a:rPr>
              <a:t>月</a:t>
            </a:r>
            <a:r>
              <a:rPr lang="en-US" altLang="ja-JP" sz="3200" b="1" dirty="0">
                <a:solidFill>
                  <a:srgbClr val="FFFF00"/>
                </a:solidFill>
                <a:latin typeface="HGP創英角ﾎﾟｯﾌﾟ体" panose="040B0A00000000000000" pitchFamily="50" charset="-128"/>
                <a:ea typeface="HGP創英角ﾎﾟｯﾌﾟ体" panose="040B0A00000000000000" pitchFamily="50" charset="-128"/>
              </a:rPr>
              <a:t>29</a:t>
            </a:r>
            <a:r>
              <a:rPr lang="ja-JP" altLang="en-US" sz="3200" b="1" dirty="0">
                <a:solidFill>
                  <a:srgbClr val="FFFF00"/>
                </a:solidFill>
                <a:latin typeface="HGP創英角ﾎﾟｯﾌﾟ体" panose="040B0A00000000000000" pitchFamily="50" charset="-128"/>
                <a:ea typeface="HGP創英角ﾎﾟｯﾌﾟ体" panose="040B0A00000000000000" pitchFamily="50" charset="-128"/>
              </a:rPr>
              <a:t>日</a:t>
            </a:r>
            <a:br>
              <a:rPr lang="en-US" altLang="ja-JP" sz="3200" b="1" dirty="0">
                <a:solidFill>
                  <a:srgbClr val="FFFF00"/>
                </a:solidFill>
                <a:latin typeface="HGP創英角ﾎﾟｯﾌﾟ体" panose="040B0A00000000000000" pitchFamily="50" charset="-128"/>
                <a:ea typeface="HGP創英角ﾎﾟｯﾌﾟ体" panose="040B0A00000000000000" pitchFamily="50" charset="-128"/>
              </a:rPr>
            </a:br>
            <a:r>
              <a:rPr lang="ja-JP" altLang="ja-JP" sz="3200" b="1" dirty="0">
                <a:solidFill>
                  <a:srgbClr val="FFFF00"/>
                </a:solidFill>
                <a:latin typeface="HGP創英角ﾎﾟｯﾌﾟ体" panose="040B0A00000000000000" pitchFamily="50" charset="-128"/>
                <a:ea typeface="HGP創英角ﾎﾟｯﾌﾟ体" panose="040B0A00000000000000" pitchFamily="50" charset="-128"/>
              </a:rPr>
              <a:t>関越自動車道高速バス居眠り運転事故　</a:t>
            </a:r>
            <a:r>
              <a:rPr lang="en-US" altLang="ja-JP" sz="3200" b="1" dirty="0">
                <a:solidFill>
                  <a:srgbClr val="FFFF00"/>
                </a:solidFill>
                <a:latin typeface="HGP創英角ﾎﾟｯﾌﾟ体" panose="040B0A00000000000000" pitchFamily="50" charset="-128"/>
                <a:ea typeface="HGP創英角ﾎﾟｯﾌﾟ体" panose="040B0A00000000000000" pitchFamily="50" charset="-128"/>
              </a:rPr>
              <a:t>7</a:t>
            </a:r>
            <a:r>
              <a:rPr lang="ja-JP" altLang="ja-JP" sz="3200" b="1" dirty="0">
                <a:solidFill>
                  <a:srgbClr val="FFFF00"/>
                </a:solidFill>
                <a:latin typeface="HGP創英角ﾎﾟｯﾌﾟ体" panose="040B0A00000000000000" pitchFamily="50" charset="-128"/>
                <a:ea typeface="HGP創英角ﾎﾟｯﾌﾟ体" panose="040B0A00000000000000" pitchFamily="50" charset="-128"/>
              </a:rPr>
              <a:t>人死亡、</a:t>
            </a:r>
            <a:r>
              <a:rPr lang="en-US" altLang="ja-JP" sz="3200" b="1" dirty="0">
                <a:solidFill>
                  <a:srgbClr val="FFFF00"/>
                </a:solidFill>
                <a:latin typeface="HGP創英角ﾎﾟｯﾌﾟ体" panose="040B0A00000000000000" pitchFamily="50" charset="-128"/>
                <a:ea typeface="HGP創英角ﾎﾟｯﾌﾟ体" panose="040B0A00000000000000" pitchFamily="50" charset="-128"/>
              </a:rPr>
              <a:t>2</a:t>
            </a:r>
            <a:r>
              <a:rPr lang="ja-JP" altLang="ja-JP" sz="3200" b="1" dirty="0">
                <a:solidFill>
                  <a:srgbClr val="FFFF00"/>
                </a:solidFill>
                <a:latin typeface="HGP創英角ﾎﾟｯﾌﾟ体" panose="040B0A00000000000000" pitchFamily="50" charset="-128"/>
                <a:ea typeface="HGP創英角ﾎﾟｯﾌﾟ体" panose="040B0A00000000000000" pitchFamily="50" charset="-128"/>
              </a:rPr>
              <a:t>人重体、</a:t>
            </a:r>
            <a:r>
              <a:rPr lang="en-US" altLang="ja-JP" sz="3200" b="1" dirty="0">
                <a:solidFill>
                  <a:srgbClr val="FFFF00"/>
                </a:solidFill>
                <a:latin typeface="HGP創英角ﾎﾟｯﾌﾟ体" panose="040B0A00000000000000" pitchFamily="50" charset="-128"/>
                <a:ea typeface="HGP創英角ﾎﾟｯﾌﾟ体" panose="040B0A00000000000000" pitchFamily="50" charset="-128"/>
              </a:rPr>
              <a:t>37</a:t>
            </a:r>
            <a:r>
              <a:rPr lang="ja-JP" altLang="ja-JP" sz="3200" b="1" dirty="0">
                <a:solidFill>
                  <a:srgbClr val="FFFF00"/>
                </a:solidFill>
                <a:latin typeface="HGP創英角ﾎﾟｯﾌﾟ体" panose="040B0A00000000000000" pitchFamily="50" charset="-128"/>
                <a:ea typeface="HGP創英角ﾎﾟｯﾌﾟ体" panose="040B0A00000000000000" pitchFamily="50" charset="-128"/>
              </a:rPr>
              <a:t>人重軽傷</a:t>
            </a:r>
            <a:endParaRPr lang="en-US" altLang="ja-JP" sz="3200" b="1" dirty="0">
              <a:solidFill>
                <a:srgbClr val="FFFF00"/>
              </a:solidFill>
              <a:latin typeface="HGP創英角ﾎﾟｯﾌﾟ体" panose="040B0A00000000000000" pitchFamily="50" charset="-128"/>
              <a:ea typeface="HGP創英角ﾎﾟｯﾌﾟ体" panose="040B0A00000000000000" pitchFamily="50" charset="-128"/>
            </a:endParaRPr>
          </a:p>
          <a:p>
            <a:pPr eaLnBrk="1" hangingPunct="1">
              <a:spcBef>
                <a:spcPts val="0"/>
              </a:spcBef>
              <a:buClr>
                <a:srgbClr val="F4680B"/>
              </a:buClr>
              <a:defRPr/>
            </a:pPr>
            <a:r>
              <a:rPr lang="ja-JP" altLang="en-US" sz="3200" b="1" dirty="0">
                <a:solidFill>
                  <a:srgbClr val="FFFF00"/>
                </a:solidFill>
                <a:latin typeface="HGP創英角ﾎﾟｯﾌﾟ体" panose="040B0A00000000000000" pitchFamily="50" charset="-128"/>
                <a:ea typeface="HGP創英角ﾎﾟｯﾌﾟ体" panose="040B0A00000000000000" pitchFamily="50" charset="-128"/>
              </a:rPr>
              <a:t>（</a:t>
            </a:r>
            <a:r>
              <a:rPr lang="en-US" altLang="ja-JP" sz="3200" b="1" dirty="0">
                <a:solidFill>
                  <a:srgbClr val="FFFF00"/>
                </a:solidFill>
                <a:latin typeface="HGP創英角ﾎﾟｯﾌﾟ体" panose="040B0A00000000000000" pitchFamily="50" charset="-128"/>
                <a:ea typeface="HGP創英角ﾎﾟｯﾌﾟ体" panose="040B0A00000000000000" pitchFamily="50" charset="-128"/>
              </a:rPr>
              <a:t>1</a:t>
            </a:r>
            <a:r>
              <a:rPr lang="ja-JP" altLang="en-US" sz="3200" b="1" dirty="0">
                <a:solidFill>
                  <a:srgbClr val="FFFF00"/>
                </a:solidFill>
                <a:latin typeface="HGP創英角ﾎﾟｯﾌﾟ体" panose="040B0A00000000000000" pitchFamily="50" charset="-128"/>
                <a:ea typeface="HGP創英角ﾎﾟｯﾌﾟ体" panose="040B0A00000000000000" pitchFamily="50" charset="-128"/>
              </a:rPr>
              <a:t>車両最大事故</a:t>
            </a:r>
            <a:r>
              <a:rPr lang="en-US" altLang="ja-JP" sz="3200" b="1" dirty="0">
                <a:solidFill>
                  <a:srgbClr val="FFFF00"/>
                </a:solidFill>
                <a:latin typeface="HGP創英角ﾎﾟｯﾌﾟ体" panose="040B0A00000000000000" pitchFamily="50" charset="-128"/>
                <a:ea typeface="HGP創英角ﾎﾟｯﾌﾟ体" panose="040B0A00000000000000" pitchFamily="50" charset="-128"/>
              </a:rPr>
              <a:t>)</a:t>
            </a:r>
          </a:p>
          <a:p>
            <a:pPr eaLnBrk="1" hangingPunct="1">
              <a:spcBef>
                <a:spcPts val="0"/>
              </a:spcBef>
              <a:buClr>
                <a:srgbClr val="F4680B"/>
              </a:buClr>
              <a:defRPr/>
            </a:pPr>
            <a:endParaRPr lang="ja-JP" altLang="ja-JP" sz="3200" dirty="0">
              <a:solidFill>
                <a:srgbClr val="FFFF00"/>
              </a:solidFill>
              <a:latin typeface="HGP創英角ﾎﾟｯﾌﾟ体" panose="040B0A00000000000000" pitchFamily="50" charset="-128"/>
              <a:ea typeface="HGP創英角ﾎﾟｯﾌﾟ体" panose="040B0A00000000000000" pitchFamily="50" charset="-128"/>
            </a:endParaRPr>
          </a:p>
          <a:p>
            <a:pPr eaLnBrk="1" hangingPunct="1">
              <a:spcBef>
                <a:spcPts val="0"/>
              </a:spcBef>
              <a:buClr>
                <a:srgbClr val="F4680B"/>
              </a:buClr>
              <a:defRPr/>
            </a:pPr>
            <a:r>
              <a:rPr lang="ja-JP" altLang="en-US" sz="3200" b="1" dirty="0">
                <a:solidFill>
                  <a:srgbClr val="FFFF00"/>
                </a:solidFill>
                <a:latin typeface="HGP創英角ﾎﾟｯﾌﾟ体" panose="040B0A00000000000000" pitchFamily="50" charset="-128"/>
                <a:ea typeface="HGP創英角ﾎﾟｯﾌﾟ体" panose="040B0A00000000000000" pitchFamily="50" charset="-128"/>
              </a:rPr>
              <a:t>平成</a:t>
            </a:r>
            <a:r>
              <a:rPr lang="en-US" altLang="ja-JP" sz="3200" b="1" dirty="0">
                <a:solidFill>
                  <a:srgbClr val="FFFF00"/>
                </a:solidFill>
                <a:latin typeface="HGP創英角ﾎﾟｯﾌﾟ体" panose="040B0A00000000000000" pitchFamily="50" charset="-128"/>
                <a:ea typeface="HGP創英角ﾎﾟｯﾌﾟ体" panose="040B0A00000000000000" pitchFamily="50" charset="-128"/>
              </a:rPr>
              <a:t>24</a:t>
            </a:r>
            <a:r>
              <a:rPr lang="ja-JP" altLang="en-US" sz="3200" b="1" dirty="0">
                <a:solidFill>
                  <a:srgbClr val="FFFF00"/>
                </a:solidFill>
                <a:latin typeface="HGP創英角ﾎﾟｯﾌﾟ体" panose="040B0A00000000000000" pitchFamily="50" charset="-128"/>
                <a:ea typeface="HGP創英角ﾎﾟｯﾌﾟ体" panose="040B0A00000000000000" pitchFamily="50" charset="-128"/>
              </a:rPr>
              <a:t>年</a:t>
            </a:r>
            <a:r>
              <a:rPr lang="en-US" altLang="ja-JP" sz="3200" b="1" dirty="0">
                <a:solidFill>
                  <a:srgbClr val="FFFF00"/>
                </a:solidFill>
                <a:latin typeface="HGP創英角ﾎﾟｯﾌﾟ体" panose="040B0A00000000000000" pitchFamily="50" charset="-128"/>
                <a:ea typeface="HGP創英角ﾎﾟｯﾌﾟ体" panose="040B0A00000000000000" pitchFamily="50" charset="-128"/>
              </a:rPr>
              <a:t>5</a:t>
            </a:r>
            <a:r>
              <a:rPr lang="ja-JP" altLang="en-US" sz="3200" b="1" dirty="0">
                <a:solidFill>
                  <a:srgbClr val="FFFF00"/>
                </a:solidFill>
                <a:latin typeface="HGP創英角ﾎﾟｯﾌﾟ体" panose="040B0A00000000000000" pitchFamily="50" charset="-128"/>
                <a:ea typeface="HGP創英角ﾎﾟｯﾌﾟ体" panose="040B0A00000000000000" pitchFamily="50" charset="-128"/>
              </a:rPr>
              <a:t>月</a:t>
            </a:r>
            <a:r>
              <a:rPr lang="en-US" altLang="ja-JP" sz="3200" b="1" dirty="0">
                <a:solidFill>
                  <a:srgbClr val="FFFF00"/>
                </a:solidFill>
                <a:latin typeface="HGP創英角ﾎﾟｯﾌﾟ体" panose="040B0A00000000000000" pitchFamily="50" charset="-128"/>
                <a:ea typeface="HGP創英角ﾎﾟｯﾌﾟ体" panose="040B0A00000000000000" pitchFamily="50" charset="-128"/>
              </a:rPr>
              <a:t>24</a:t>
            </a:r>
            <a:r>
              <a:rPr lang="ja-JP" altLang="en-US" sz="3200" b="1" dirty="0">
                <a:solidFill>
                  <a:srgbClr val="FFFF00"/>
                </a:solidFill>
                <a:latin typeface="HGP創英角ﾎﾟｯﾌﾟ体" panose="040B0A00000000000000" pitchFamily="50" charset="-128"/>
                <a:ea typeface="HGP創英角ﾎﾟｯﾌﾟ体" panose="040B0A00000000000000" pitchFamily="50" charset="-128"/>
              </a:rPr>
              <a:t>日</a:t>
            </a:r>
            <a:br>
              <a:rPr lang="en-US" altLang="ja-JP" sz="3200" b="1" dirty="0">
                <a:solidFill>
                  <a:srgbClr val="FFFF00"/>
                </a:solidFill>
                <a:latin typeface="HGP創英角ﾎﾟｯﾌﾟ体" panose="040B0A00000000000000" pitchFamily="50" charset="-128"/>
                <a:ea typeface="HGP創英角ﾎﾟｯﾌﾟ体" panose="040B0A00000000000000" pitchFamily="50" charset="-128"/>
              </a:rPr>
            </a:br>
            <a:r>
              <a:rPr lang="ja-JP" altLang="ja-JP" sz="3200" b="1" dirty="0">
                <a:solidFill>
                  <a:srgbClr val="FFFF00"/>
                </a:solidFill>
                <a:latin typeface="HGP創英角ﾎﾟｯﾌﾟ体" panose="040B0A00000000000000" pitchFamily="50" charset="-128"/>
                <a:ea typeface="HGP創英角ﾎﾟｯﾌﾟ体" panose="040B0A00000000000000" pitchFamily="50" charset="-128"/>
              </a:rPr>
              <a:t>新潟県南魚沼市の八箇峠トンネル建設現場</a:t>
            </a:r>
            <a:r>
              <a:rPr lang="ja-JP" altLang="en-US" sz="3200" b="1" dirty="0">
                <a:solidFill>
                  <a:srgbClr val="FFFF00"/>
                </a:solidFill>
                <a:latin typeface="HGP創英角ﾎﾟｯﾌﾟ体" panose="040B0A00000000000000" pitchFamily="50" charset="-128"/>
                <a:ea typeface="HGP創英角ﾎﾟｯﾌﾟ体" panose="040B0A00000000000000" pitchFamily="50" charset="-128"/>
              </a:rPr>
              <a:t>ガス</a:t>
            </a:r>
            <a:r>
              <a:rPr lang="ja-JP" altLang="ja-JP" sz="3200" b="1" dirty="0">
                <a:solidFill>
                  <a:srgbClr val="FFFF00"/>
                </a:solidFill>
                <a:latin typeface="HGP創英角ﾎﾟｯﾌﾟ体" panose="040B0A00000000000000" pitchFamily="50" charset="-128"/>
                <a:ea typeface="HGP創英角ﾎﾟｯﾌﾟ体" panose="040B0A00000000000000" pitchFamily="50" charset="-128"/>
              </a:rPr>
              <a:t>爆発事故</a:t>
            </a:r>
            <a:r>
              <a:rPr lang="en-US" altLang="ja-JP" sz="3200" b="1" dirty="0">
                <a:solidFill>
                  <a:srgbClr val="FFFF00"/>
                </a:solidFill>
                <a:latin typeface="HGP創英角ﾎﾟｯﾌﾟ体" panose="040B0A00000000000000" pitchFamily="50" charset="-128"/>
                <a:ea typeface="HGP創英角ﾎﾟｯﾌﾟ体" panose="040B0A00000000000000" pitchFamily="50" charset="-128"/>
              </a:rPr>
              <a:t>4</a:t>
            </a:r>
            <a:r>
              <a:rPr lang="ja-JP" altLang="ja-JP" sz="3200" b="1" dirty="0">
                <a:solidFill>
                  <a:srgbClr val="FFFF00"/>
                </a:solidFill>
                <a:latin typeface="HGP創英角ﾎﾟｯﾌﾟ体" panose="040B0A00000000000000" pitchFamily="50" charset="-128"/>
                <a:ea typeface="HGP創英角ﾎﾟｯﾌﾟ体" panose="040B0A00000000000000" pitchFamily="50" charset="-128"/>
              </a:rPr>
              <a:t>名死亡</a:t>
            </a:r>
            <a:r>
              <a:rPr lang="en-US" altLang="ja-JP" sz="3200" b="1" dirty="0">
                <a:solidFill>
                  <a:srgbClr val="FFFF00"/>
                </a:solidFill>
                <a:latin typeface="HGP創英角ﾎﾟｯﾌﾟ体" panose="040B0A00000000000000" pitchFamily="50" charset="-128"/>
                <a:ea typeface="HGP創英角ﾎﾟｯﾌﾟ体" panose="040B0A00000000000000" pitchFamily="50" charset="-128"/>
              </a:rPr>
              <a:t>3</a:t>
            </a:r>
            <a:r>
              <a:rPr lang="ja-JP" altLang="ja-JP" sz="3200" b="1" dirty="0">
                <a:solidFill>
                  <a:srgbClr val="FFFF00"/>
                </a:solidFill>
                <a:latin typeface="HGP創英角ﾎﾟｯﾌﾟ体" panose="040B0A00000000000000" pitchFamily="50" charset="-128"/>
                <a:ea typeface="HGP創英角ﾎﾟｯﾌﾟ体" panose="040B0A00000000000000" pitchFamily="50" charset="-128"/>
              </a:rPr>
              <a:t>名重傷</a:t>
            </a:r>
            <a:endParaRPr lang="ja-JP" altLang="ja-JP" sz="3200" dirty="0">
              <a:solidFill>
                <a:srgbClr val="FFFF00"/>
              </a:solidFill>
              <a:latin typeface="HGP創英角ﾎﾟｯﾌﾟ体" panose="040B0A00000000000000" pitchFamily="50" charset="-128"/>
              <a:ea typeface="HGP創英角ﾎﾟｯﾌﾟ体" panose="040B0A00000000000000" pitchFamily="50" charset="-128"/>
            </a:endParaRPr>
          </a:p>
        </p:txBody>
      </p:sp>
      <p:pic>
        <p:nvPicPr>
          <p:cNvPr id="5" name="図 4">
            <a:extLst>
              <a:ext uri="{FF2B5EF4-FFF2-40B4-BE49-F238E27FC236}">
                <a16:creationId xmlns:a16="http://schemas.microsoft.com/office/drawing/2014/main" id="{D200F37C-B3FD-47CF-B294-FB0E807090C2}"/>
              </a:ext>
            </a:extLst>
          </p:cNvPr>
          <p:cNvPicPr>
            <a:picLocks noChangeAspect="1"/>
          </p:cNvPicPr>
          <p:nvPr/>
        </p:nvPicPr>
        <p:blipFill>
          <a:blip r:embed="rId2"/>
          <a:stretch>
            <a:fillRect/>
          </a:stretch>
        </p:blipFill>
        <p:spPr>
          <a:xfrm>
            <a:off x="5073503" y="914400"/>
            <a:ext cx="4028214" cy="2860516"/>
          </a:xfrm>
          <a:prstGeom prst="rect">
            <a:avLst/>
          </a:prstGeom>
        </p:spPr>
      </p:pic>
      <p:pic>
        <p:nvPicPr>
          <p:cNvPr id="10" name="図 9">
            <a:extLst>
              <a:ext uri="{FF2B5EF4-FFF2-40B4-BE49-F238E27FC236}">
                <a16:creationId xmlns:a16="http://schemas.microsoft.com/office/drawing/2014/main" id="{996D0652-557A-42AD-A167-B12557D159FE}"/>
              </a:ext>
            </a:extLst>
          </p:cNvPr>
          <p:cNvPicPr>
            <a:picLocks noChangeAspect="1"/>
          </p:cNvPicPr>
          <p:nvPr/>
        </p:nvPicPr>
        <p:blipFill>
          <a:blip r:embed="rId3"/>
          <a:stretch>
            <a:fillRect/>
          </a:stretch>
        </p:blipFill>
        <p:spPr>
          <a:xfrm>
            <a:off x="5093388" y="3774915"/>
            <a:ext cx="4008329" cy="3013206"/>
          </a:xfrm>
          <a:prstGeom prst="rect">
            <a:avLst/>
          </a:prstGeom>
        </p:spPr>
      </p:pic>
    </p:spTree>
    <p:extLst>
      <p:ext uri="{BB962C8B-B14F-4D97-AF65-F5344CB8AC3E}">
        <p14:creationId xmlns:p14="http://schemas.microsoft.com/office/powerpoint/2010/main" val="1694661713"/>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7957D4F-41CA-4283-A862-B0486120970C}"/>
              </a:ext>
            </a:extLst>
          </p:cNvPr>
          <p:cNvSpPr>
            <a:spLocks noGrp="1"/>
          </p:cNvSpPr>
          <p:nvPr>
            <p:ph type="title"/>
          </p:nvPr>
        </p:nvSpPr>
        <p:spPr>
          <a:xfrm>
            <a:off x="0" y="0"/>
            <a:ext cx="9144000" cy="901874"/>
          </a:xfrm>
          <a:solidFill>
            <a:srgbClr val="92D050">
              <a:alpha val="50000"/>
            </a:srgbClr>
          </a:solidFill>
        </p:spPr>
        <p:txBody>
          <a:bodyPr>
            <a:normAutofit fontScale="90000"/>
          </a:bodyPr>
          <a:lstStyle/>
          <a:p>
            <a:pPr algn="ctr"/>
            <a:r>
              <a:rPr lang="ja-JP" altLang="en-US" sz="2400" b="1" dirty="0">
                <a:solidFill>
                  <a:srgbClr val="0070C0"/>
                </a:solidFill>
                <a:latin typeface="HGP明朝E" panose="02020900000000000000" pitchFamily="18" charset="-128"/>
                <a:ea typeface="HGP明朝E" panose="02020900000000000000" pitchFamily="18" charset="-128"/>
              </a:rPr>
              <a:t>　　　産業安全衛生活動百年の軌跡（安全運動の見直し）　</a:t>
            </a:r>
            <a:br>
              <a:rPr lang="en-US" altLang="ja-JP" sz="2400" b="1" dirty="0">
                <a:latin typeface="HGP明朝E" panose="02020900000000000000" pitchFamily="18" charset="-128"/>
                <a:ea typeface="HGP明朝E" panose="02020900000000000000" pitchFamily="18" charset="-128"/>
              </a:rPr>
            </a:br>
            <a:r>
              <a:rPr lang="ja-JP" altLang="en-US" sz="4000" b="1" dirty="0">
                <a:latin typeface="HGP明朝E" panose="02020900000000000000" pitchFamily="18" charset="-128"/>
                <a:ea typeface="HGP明朝E" panose="02020900000000000000" pitchFamily="18" charset="-128"/>
              </a:rPr>
              <a:t>現在も事故災害は無くならない</a:t>
            </a:r>
            <a:endParaRPr lang="ja-JP" altLang="en-US" sz="2400" b="1" dirty="0">
              <a:latin typeface="HGP明朝E" panose="02020900000000000000" pitchFamily="18" charset="-128"/>
              <a:ea typeface="HGP明朝E" panose="02020900000000000000" pitchFamily="18" charset="-128"/>
            </a:endParaRPr>
          </a:p>
        </p:txBody>
      </p:sp>
      <p:sp>
        <p:nvSpPr>
          <p:cNvPr id="12" name="コンテンツ プレースホルダー 2">
            <a:extLst>
              <a:ext uri="{FF2B5EF4-FFF2-40B4-BE49-F238E27FC236}">
                <a16:creationId xmlns:a16="http://schemas.microsoft.com/office/drawing/2014/main" id="{20D9C964-A02B-4616-8BDD-D36C479298E4}"/>
              </a:ext>
            </a:extLst>
          </p:cNvPr>
          <p:cNvSpPr txBox="1">
            <a:spLocks/>
          </p:cNvSpPr>
          <p:nvPr/>
        </p:nvSpPr>
        <p:spPr bwMode="auto">
          <a:xfrm>
            <a:off x="0" y="901874"/>
            <a:ext cx="9144000" cy="5956126"/>
          </a:xfrm>
          <a:prstGeom prst="rect">
            <a:avLst/>
          </a:prstGeom>
          <a:solidFill>
            <a:srgbClr val="FFFF00"/>
          </a:solidFill>
          <a:ln>
            <a:noFill/>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75000"/>
              <a:buFont typeface="Wingdings" panose="05000000000000000000" pitchFamily="2" charset="2"/>
              <a:buChar char=""/>
              <a:defRPr kumimoji="1" sz="2400" kern="1200">
                <a:solidFill>
                  <a:schemeClr val="tx2"/>
                </a:solidFill>
                <a:latin typeface="+mn-lt"/>
                <a:ea typeface="+mn-ea"/>
                <a:cs typeface="+mn-cs"/>
              </a:defRPr>
            </a:lvl1pPr>
            <a:lvl2pPr marL="742950" indent="-285750" algn="l" rtl="0" eaLnBrk="0" fontAlgn="base" hangingPunct="0">
              <a:spcBef>
                <a:spcPct val="20000"/>
              </a:spcBef>
              <a:spcAft>
                <a:spcPct val="0"/>
              </a:spcAft>
              <a:buClr>
                <a:schemeClr val="accent2"/>
              </a:buClr>
              <a:buSzPct val="85000"/>
              <a:buFont typeface="Courier New" panose="02070309020205020404" pitchFamily="49" charset="0"/>
              <a:buChar char="o"/>
              <a:defRPr kumimoji="1" sz="2000" kern="1200">
                <a:solidFill>
                  <a:schemeClr val="tx2"/>
                </a:solidFill>
                <a:latin typeface="+mn-lt"/>
                <a:ea typeface="+mn-ea"/>
                <a:cs typeface="+mn-cs"/>
              </a:defRPr>
            </a:lvl2pPr>
            <a:lvl3pPr marL="1143000" indent="-228600" algn="l" rtl="0" eaLnBrk="0" fontAlgn="base" hangingPunct="0">
              <a:spcBef>
                <a:spcPct val="20000"/>
              </a:spcBef>
              <a:spcAft>
                <a:spcPct val="0"/>
              </a:spcAft>
              <a:buClr>
                <a:srgbClr val="948774"/>
              </a:buClr>
              <a:buFont typeface="Arial" panose="020B0604020202020204" pitchFamily="34" charset="0"/>
              <a:buChar char="•"/>
              <a:defRPr kumimoji="1" kern="1200">
                <a:solidFill>
                  <a:schemeClr val="tx2"/>
                </a:solidFill>
                <a:latin typeface="+mn-lt"/>
                <a:ea typeface="+mn-ea"/>
                <a:cs typeface="+mn-cs"/>
              </a:defRPr>
            </a:lvl3pPr>
            <a:lvl4pPr marL="1600200" indent="-228600" algn="l" rtl="0" eaLnBrk="0" fontAlgn="base" hangingPunct="0">
              <a:spcBef>
                <a:spcPct val="20000"/>
              </a:spcBef>
              <a:spcAft>
                <a:spcPct val="0"/>
              </a:spcAft>
              <a:buClr>
                <a:srgbClr val="7EB8E7"/>
              </a:buClr>
              <a:buFont typeface="Arial" panose="020B0604020202020204" pitchFamily="34" charset="0"/>
              <a:buChar char="•"/>
              <a:defRPr kumimoji="1" sz="1600" kern="1200">
                <a:solidFill>
                  <a:schemeClr val="tx2"/>
                </a:solidFill>
                <a:latin typeface="+mn-lt"/>
                <a:ea typeface="+mn-ea"/>
                <a:cs typeface="+mn-cs"/>
              </a:defRPr>
            </a:lvl4pPr>
            <a:lvl5pPr marL="2057400" indent="-228600" algn="l" rtl="0" eaLnBrk="0" fontAlgn="base" hangingPunct="0">
              <a:spcBef>
                <a:spcPct val="20000"/>
              </a:spcBef>
              <a:spcAft>
                <a:spcPct val="0"/>
              </a:spcAft>
              <a:buClr>
                <a:srgbClr val="E3B651"/>
              </a:buClr>
              <a:buFont typeface="Arial" panose="020B0604020202020204" pitchFamily="34" charset="0"/>
              <a:buChar char="•"/>
              <a:defRPr kumimoji="1" sz="1400" kern="1200">
                <a:solidFill>
                  <a:schemeClr val="tx2"/>
                </a:solidFill>
                <a:latin typeface="+mn-lt"/>
                <a:ea typeface="+mn-ea"/>
                <a:cs typeface="+mn-cs"/>
              </a:defRPr>
            </a:lvl5pPr>
            <a:lvl6pPr marL="2514600" indent="-228600" algn="l" defTabSz="914400" rtl="0" eaLnBrk="1" latinLnBrk="0" hangingPunct="1">
              <a:spcBef>
                <a:spcPct val="20000"/>
              </a:spcBef>
              <a:buClr>
                <a:schemeClr val="accent6"/>
              </a:buClr>
              <a:buFont typeface="Arial" pitchFamily="34" charset="0"/>
              <a:buChar char="•"/>
              <a:defRPr kumimoji="1" sz="1400" kern="1200">
                <a:solidFill>
                  <a:schemeClr val="tx2"/>
                </a:solidFill>
                <a:latin typeface="+mn-lt"/>
                <a:ea typeface="+mn-ea"/>
                <a:cs typeface="+mn-cs"/>
              </a:defRPr>
            </a:lvl6pPr>
            <a:lvl7pPr marL="2971800" indent="-228600" algn="l" defTabSz="914400" rtl="0" eaLnBrk="1" latinLnBrk="0" hangingPunct="1">
              <a:spcBef>
                <a:spcPct val="20000"/>
              </a:spcBef>
              <a:buClr>
                <a:schemeClr val="accent1"/>
              </a:buClr>
              <a:buFont typeface="Arial" pitchFamily="34" charset="0"/>
              <a:buChar char="•"/>
              <a:defRPr kumimoji="1" sz="1400" kern="1200">
                <a:solidFill>
                  <a:schemeClr val="tx2"/>
                </a:solidFill>
                <a:latin typeface="+mn-lt"/>
                <a:ea typeface="+mn-ea"/>
                <a:cs typeface="+mn-cs"/>
              </a:defRPr>
            </a:lvl7pPr>
            <a:lvl8pPr marL="3429000" indent="-228600" algn="l" defTabSz="914400" rtl="0" eaLnBrk="1" latinLnBrk="0" hangingPunct="1">
              <a:spcBef>
                <a:spcPct val="20000"/>
              </a:spcBef>
              <a:buClr>
                <a:schemeClr val="accent4"/>
              </a:buClr>
              <a:buFont typeface="Arial" pitchFamily="34" charset="0"/>
              <a:buChar char="•"/>
              <a:defRPr kumimoji="1" sz="1400" kern="1200">
                <a:solidFill>
                  <a:schemeClr val="tx2"/>
                </a:solidFill>
                <a:latin typeface="+mn-lt"/>
                <a:ea typeface="+mn-ea"/>
                <a:cs typeface="+mn-cs"/>
              </a:defRPr>
            </a:lvl8pPr>
            <a:lvl9pPr marL="3886200" indent="-228600" algn="l" defTabSz="914400" rtl="0" eaLnBrk="1" latinLnBrk="0" hangingPunct="1">
              <a:spcBef>
                <a:spcPct val="20000"/>
              </a:spcBef>
              <a:buClr>
                <a:schemeClr val="accent5"/>
              </a:buClr>
              <a:buFont typeface="Arial" pitchFamily="34" charset="0"/>
              <a:buChar char="•"/>
              <a:defRPr kumimoji="1" sz="1400" kern="1200">
                <a:solidFill>
                  <a:schemeClr val="tx2"/>
                </a:solidFill>
                <a:latin typeface="+mn-lt"/>
                <a:ea typeface="+mn-ea"/>
                <a:cs typeface="+mn-cs"/>
              </a:defRPr>
            </a:lvl9pPr>
          </a:lstStyle>
          <a:p>
            <a:pPr eaLnBrk="1" hangingPunct="1">
              <a:lnSpc>
                <a:spcPct val="120000"/>
              </a:lnSpc>
              <a:spcBef>
                <a:spcPts val="1200"/>
              </a:spcBef>
              <a:buClr>
                <a:srgbClr val="F4680B"/>
              </a:buClr>
              <a:defRPr/>
            </a:pPr>
            <a:r>
              <a:rPr lang="ja-JP" altLang="en-US" sz="2800" b="1" dirty="0">
                <a:solidFill>
                  <a:srgbClr val="55554A"/>
                </a:solidFill>
                <a:latin typeface="HGS創英角ﾎﾟｯﾌﾟ体" panose="040B0A00000000000000" pitchFamily="50" charset="-128"/>
                <a:ea typeface="HGS創英角ﾎﾟｯﾌﾟ体" panose="040B0A00000000000000" pitchFamily="50" charset="-128"/>
              </a:rPr>
              <a:t>平成</a:t>
            </a:r>
            <a:r>
              <a:rPr lang="en-US" altLang="ja-JP" sz="2800" b="1" dirty="0">
                <a:solidFill>
                  <a:srgbClr val="55554A"/>
                </a:solidFill>
                <a:latin typeface="HGS創英角ﾎﾟｯﾌﾟ体" panose="040B0A00000000000000" pitchFamily="50" charset="-128"/>
                <a:ea typeface="HGS創英角ﾎﾟｯﾌﾟ体" panose="040B0A00000000000000" pitchFamily="50" charset="-128"/>
              </a:rPr>
              <a:t>23</a:t>
            </a:r>
            <a:r>
              <a:rPr lang="ja-JP" altLang="en-US" sz="2800" b="1" dirty="0">
                <a:solidFill>
                  <a:srgbClr val="55554A"/>
                </a:solidFill>
                <a:latin typeface="HGS創英角ﾎﾟｯﾌﾟ体" panose="040B0A00000000000000" pitchFamily="50" charset="-128"/>
                <a:ea typeface="HGS創英角ﾎﾟｯﾌﾟ体" panose="040B0A00000000000000" pitchFamily="50" charset="-128"/>
              </a:rPr>
              <a:t>年</a:t>
            </a:r>
            <a:r>
              <a:rPr lang="en-US" altLang="ja-JP" sz="2800" b="1" dirty="0">
                <a:solidFill>
                  <a:srgbClr val="55554A"/>
                </a:solidFill>
                <a:latin typeface="HGS創英角ﾎﾟｯﾌﾟ体" panose="040B0A00000000000000" pitchFamily="50" charset="-128"/>
                <a:ea typeface="HGS創英角ﾎﾟｯﾌﾟ体" panose="040B0A00000000000000" pitchFamily="50" charset="-128"/>
              </a:rPr>
              <a:t>4</a:t>
            </a:r>
            <a:r>
              <a:rPr lang="ja-JP" altLang="en-US" sz="2800" b="1" dirty="0">
                <a:solidFill>
                  <a:srgbClr val="55554A"/>
                </a:solidFill>
                <a:latin typeface="HGS創英角ﾎﾟｯﾌﾟ体" panose="040B0A00000000000000" pitchFamily="50" charset="-128"/>
                <a:ea typeface="HGS創英角ﾎﾟｯﾌﾟ体" panose="040B0A00000000000000" pitchFamily="50" charset="-128"/>
              </a:rPr>
              <a:t>月</a:t>
            </a:r>
            <a:r>
              <a:rPr lang="en-US" altLang="ja-JP" sz="2800" b="1" dirty="0">
                <a:solidFill>
                  <a:srgbClr val="55554A"/>
                </a:solidFill>
                <a:latin typeface="HGS創英角ﾎﾟｯﾌﾟ体" panose="040B0A00000000000000" pitchFamily="50" charset="-128"/>
                <a:ea typeface="HGS創英角ﾎﾟｯﾌﾟ体" panose="040B0A00000000000000" pitchFamily="50" charset="-128"/>
              </a:rPr>
              <a:t>18</a:t>
            </a:r>
            <a:r>
              <a:rPr lang="ja-JP" altLang="en-US" sz="2800" b="1" dirty="0">
                <a:solidFill>
                  <a:srgbClr val="55554A"/>
                </a:solidFill>
                <a:latin typeface="HGS創英角ﾎﾟｯﾌﾟ体" panose="040B0A00000000000000" pitchFamily="50" charset="-128"/>
                <a:ea typeface="HGS創英角ﾎﾟｯﾌﾟ体" panose="040B0A00000000000000" pitchFamily="50" charset="-128"/>
              </a:rPr>
              <a:t>日に栃木県鹿沼市でてんかん患者の男性がクレーン車を運転中てんかん発作を起こし事故</a:t>
            </a:r>
            <a:endParaRPr lang="en-US" altLang="ja-JP" sz="2800" b="1" dirty="0">
              <a:solidFill>
                <a:srgbClr val="55554A"/>
              </a:solidFill>
              <a:latin typeface="HGS創英角ﾎﾟｯﾌﾟ体" panose="040B0A00000000000000" pitchFamily="50" charset="-128"/>
              <a:ea typeface="HGS創英角ﾎﾟｯﾌﾟ体" panose="040B0A00000000000000" pitchFamily="50" charset="-128"/>
            </a:endParaRPr>
          </a:p>
          <a:p>
            <a:pPr eaLnBrk="1" hangingPunct="1">
              <a:lnSpc>
                <a:spcPct val="120000"/>
              </a:lnSpc>
              <a:spcBef>
                <a:spcPts val="1200"/>
              </a:spcBef>
              <a:buClr>
                <a:srgbClr val="F4680B"/>
              </a:buClr>
              <a:defRPr/>
            </a:pPr>
            <a:r>
              <a:rPr lang="ja-JP" altLang="en-US" dirty="0">
                <a:solidFill>
                  <a:srgbClr val="55554A"/>
                </a:solidFill>
                <a:latin typeface="Franklin Gothic Book"/>
                <a:ea typeface="ＭＳ Ｐゴシック" panose="020B0600070205080204" pitchFamily="50" charset="-128"/>
              </a:rPr>
              <a:t>業務で自動車を運転する労働者が運転中の意識の消失等を発生したことが主な要因と思われる重大な死傷事故が発生しており、</a:t>
            </a:r>
            <a:r>
              <a:rPr lang="ja-JP" altLang="en-US" b="1" dirty="0">
                <a:solidFill>
                  <a:srgbClr val="6699FF"/>
                </a:solidFill>
                <a:latin typeface="HGP創英角ﾎﾟｯﾌﾟ体" panose="040B0A00000000000000" pitchFamily="50" charset="-128"/>
                <a:ea typeface="HGP創英角ﾎﾟｯﾌﾟ体" panose="040B0A00000000000000" pitchFamily="50" charset="-128"/>
              </a:rPr>
              <a:t>労働者の健康状態を的確に把握することが課題</a:t>
            </a:r>
            <a:r>
              <a:rPr lang="ja-JP" altLang="en-US" dirty="0">
                <a:solidFill>
                  <a:srgbClr val="55554A"/>
                </a:solidFill>
                <a:latin typeface="Franklin Gothic Book"/>
                <a:ea typeface="ＭＳ Ｐゴシック" panose="020B0600070205080204" pitchFamily="50" charset="-128"/>
              </a:rPr>
              <a:t>となっている。</a:t>
            </a:r>
          </a:p>
          <a:p>
            <a:pPr eaLnBrk="1" hangingPunct="1">
              <a:lnSpc>
                <a:spcPct val="120000"/>
              </a:lnSpc>
              <a:spcBef>
                <a:spcPts val="1200"/>
              </a:spcBef>
              <a:buClr>
                <a:srgbClr val="F4680B"/>
              </a:buClr>
              <a:defRPr/>
            </a:pPr>
            <a:r>
              <a:rPr lang="ja-JP" altLang="en-US" dirty="0">
                <a:solidFill>
                  <a:srgbClr val="55554A"/>
                </a:solidFill>
                <a:latin typeface="Franklin Gothic Book"/>
                <a:ea typeface="ＭＳ Ｐゴシック" panose="020B0600070205080204" pitchFamily="50" charset="-128"/>
              </a:rPr>
              <a:t>　自動車運転免許の拒否事由の病気等の該当者を把握するため、病気に関する</a:t>
            </a:r>
            <a:r>
              <a:rPr lang="ja-JP" altLang="en-US" b="1" dirty="0">
                <a:solidFill>
                  <a:srgbClr val="6699FF"/>
                </a:solidFill>
                <a:latin typeface="HGP創英角ﾎﾟｯﾌﾟ体" panose="040B0A00000000000000" pitchFamily="50" charset="-128"/>
                <a:ea typeface="HGP創英角ﾎﾟｯﾌﾟ体" panose="040B0A00000000000000" pitchFamily="50" charset="-128"/>
              </a:rPr>
              <a:t>公安委員会の質問制度</a:t>
            </a:r>
            <a:r>
              <a:rPr lang="ja-JP" altLang="en-US" dirty="0">
                <a:solidFill>
                  <a:srgbClr val="55554A"/>
                </a:solidFill>
                <a:latin typeface="Franklin Gothic Book"/>
                <a:ea typeface="ＭＳ Ｐゴシック" panose="020B0600070205080204" pitchFamily="50" charset="-128"/>
              </a:rPr>
              <a:t>が平成</a:t>
            </a:r>
            <a:r>
              <a:rPr lang="en-US" altLang="ja-JP" dirty="0">
                <a:solidFill>
                  <a:srgbClr val="55554A"/>
                </a:solidFill>
                <a:latin typeface="Franklin Gothic Book"/>
                <a:ea typeface="ＭＳ Ｐゴシック" panose="020B0600070205080204" pitchFamily="50" charset="-128"/>
              </a:rPr>
              <a:t>26</a:t>
            </a:r>
            <a:r>
              <a:rPr lang="ja-JP" altLang="en-US" dirty="0">
                <a:solidFill>
                  <a:srgbClr val="55554A"/>
                </a:solidFill>
                <a:latin typeface="Franklin Gothic Book"/>
                <a:ea typeface="ＭＳ Ｐゴシック" panose="020B0600070205080204" pitchFamily="50" charset="-128"/>
              </a:rPr>
              <a:t>年</a:t>
            </a:r>
            <a:r>
              <a:rPr lang="en-US" altLang="ja-JP" dirty="0">
                <a:solidFill>
                  <a:srgbClr val="55554A"/>
                </a:solidFill>
                <a:latin typeface="Franklin Gothic Book"/>
                <a:ea typeface="ＭＳ Ｐゴシック" panose="020B0600070205080204" pitchFamily="50" charset="-128"/>
              </a:rPr>
              <a:t>6</a:t>
            </a:r>
            <a:r>
              <a:rPr lang="ja-JP" altLang="en-US" dirty="0">
                <a:solidFill>
                  <a:srgbClr val="55554A"/>
                </a:solidFill>
                <a:latin typeface="Franklin Gothic Book"/>
                <a:ea typeface="ＭＳ Ｐゴシック" panose="020B0600070205080204" pitchFamily="50" charset="-128"/>
              </a:rPr>
              <a:t>月</a:t>
            </a:r>
            <a:r>
              <a:rPr lang="en-US" altLang="ja-JP" dirty="0">
                <a:solidFill>
                  <a:srgbClr val="55554A"/>
                </a:solidFill>
                <a:latin typeface="Franklin Gothic Book"/>
                <a:ea typeface="ＭＳ Ｐゴシック" panose="020B0600070205080204" pitchFamily="50" charset="-128"/>
              </a:rPr>
              <a:t>1</a:t>
            </a:r>
            <a:r>
              <a:rPr lang="ja-JP" altLang="en-US" dirty="0">
                <a:solidFill>
                  <a:srgbClr val="55554A"/>
                </a:solidFill>
                <a:latin typeface="Franklin Gothic Book"/>
                <a:ea typeface="ＭＳ Ｐゴシック" panose="020B0600070205080204" pitchFamily="50" charset="-128"/>
              </a:rPr>
              <a:t>日から施行。</a:t>
            </a:r>
          </a:p>
          <a:p>
            <a:pPr eaLnBrk="1" hangingPunct="1">
              <a:lnSpc>
                <a:spcPct val="120000"/>
              </a:lnSpc>
              <a:spcBef>
                <a:spcPts val="1200"/>
              </a:spcBef>
              <a:buClr>
                <a:srgbClr val="F4680B"/>
              </a:buClr>
              <a:defRPr/>
            </a:pPr>
            <a:r>
              <a:rPr lang="ja-JP" altLang="en-US" dirty="0">
                <a:solidFill>
                  <a:srgbClr val="55554A"/>
                </a:solidFill>
                <a:latin typeface="Franklin Gothic Book"/>
                <a:ea typeface="ＭＳ Ｐゴシック" panose="020B0600070205080204" pitchFamily="50" charset="-128"/>
              </a:rPr>
              <a:t>　</a:t>
            </a:r>
            <a:r>
              <a:rPr lang="ja-JP" altLang="en-US" b="1" dirty="0">
                <a:solidFill>
                  <a:srgbClr val="6699FF"/>
                </a:solidFill>
                <a:latin typeface="HGP創英角ﾎﾟｯﾌﾟ体" panose="040B0A00000000000000" pitchFamily="50" charset="-128"/>
                <a:ea typeface="HGP創英角ﾎﾟｯﾌﾟ体" panose="040B0A00000000000000" pitchFamily="50" charset="-128"/>
              </a:rPr>
              <a:t>一般健康診断の自覚症状及び他覚症状の検査</a:t>
            </a:r>
            <a:r>
              <a:rPr lang="ja-JP" altLang="en-US" dirty="0">
                <a:solidFill>
                  <a:srgbClr val="55554A"/>
                </a:solidFill>
                <a:latin typeface="Franklin Gothic Book"/>
                <a:ea typeface="ＭＳ Ｐゴシック" panose="020B0600070205080204" pitchFamily="50" charset="-128"/>
              </a:rPr>
              <a:t>で業務として自動車を運転する労働者等に対しては、健康診断及び健康診断後の措置等について留意する</a:t>
            </a:r>
          </a:p>
        </p:txBody>
      </p:sp>
    </p:spTree>
    <p:extLst>
      <p:ext uri="{BB962C8B-B14F-4D97-AF65-F5344CB8AC3E}">
        <p14:creationId xmlns:p14="http://schemas.microsoft.com/office/powerpoint/2010/main" val="1541040408"/>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7957D4F-41CA-4283-A862-B0486120970C}"/>
              </a:ext>
            </a:extLst>
          </p:cNvPr>
          <p:cNvSpPr>
            <a:spLocks noGrp="1"/>
          </p:cNvSpPr>
          <p:nvPr>
            <p:ph type="title"/>
          </p:nvPr>
        </p:nvSpPr>
        <p:spPr>
          <a:xfrm>
            <a:off x="0" y="1"/>
            <a:ext cx="9143999" cy="951978"/>
          </a:xfrm>
          <a:solidFill>
            <a:srgbClr val="92D050">
              <a:alpha val="48000"/>
            </a:srgbClr>
          </a:solidFill>
        </p:spPr>
        <p:txBody>
          <a:bodyPr>
            <a:normAutofit fontScale="90000"/>
          </a:bodyPr>
          <a:lstStyle/>
          <a:p>
            <a:pPr algn="ctr"/>
            <a:r>
              <a:rPr lang="ja-JP" altLang="en-US" sz="2800" b="1" dirty="0">
                <a:solidFill>
                  <a:srgbClr val="0070C0"/>
                </a:solidFill>
                <a:latin typeface="HGP明朝E" panose="02020900000000000000" pitchFamily="18" charset="-128"/>
                <a:ea typeface="HGP明朝E" panose="02020900000000000000" pitchFamily="18" charset="-128"/>
              </a:rPr>
              <a:t>　　　産業安全衛生活動百年の軌跡（安全運動の見直し）　</a:t>
            </a:r>
            <a:br>
              <a:rPr lang="en-US" altLang="ja-JP" sz="2800" b="1" dirty="0">
                <a:latin typeface="HGP明朝E" panose="02020900000000000000" pitchFamily="18" charset="-128"/>
                <a:ea typeface="HGP明朝E" panose="02020900000000000000" pitchFamily="18" charset="-128"/>
              </a:rPr>
            </a:br>
            <a:r>
              <a:rPr lang="ja-JP" altLang="en-US" b="1" dirty="0">
                <a:latin typeface="HGP明朝E" panose="02020900000000000000" pitchFamily="18" charset="-128"/>
                <a:ea typeface="HGP明朝E" panose="02020900000000000000" pitchFamily="18" charset="-128"/>
              </a:rPr>
              <a:t>建設業の災害防止自主活動</a:t>
            </a:r>
            <a:endParaRPr lang="ja-JP" altLang="en-US" sz="2800" b="1" dirty="0">
              <a:latin typeface="HGP明朝E" panose="02020900000000000000" pitchFamily="18" charset="-128"/>
              <a:ea typeface="HGP明朝E" panose="02020900000000000000" pitchFamily="18" charset="-128"/>
            </a:endParaRPr>
          </a:p>
        </p:txBody>
      </p:sp>
      <p:pic>
        <p:nvPicPr>
          <p:cNvPr id="4" name="図 3">
            <a:extLst>
              <a:ext uri="{FF2B5EF4-FFF2-40B4-BE49-F238E27FC236}">
                <a16:creationId xmlns:a16="http://schemas.microsoft.com/office/drawing/2014/main" id="{B84809C1-9D59-48BF-A363-4C2DD925995C}"/>
              </a:ext>
            </a:extLst>
          </p:cNvPr>
          <p:cNvPicPr>
            <a:picLocks noChangeAspect="1"/>
          </p:cNvPicPr>
          <p:nvPr/>
        </p:nvPicPr>
        <p:blipFill>
          <a:blip r:embed="rId2"/>
          <a:stretch>
            <a:fillRect/>
          </a:stretch>
        </p:blipFill>
        <p:spPr>
          <a:xfrm>
            <a:off x="1" y="951979"/>
            <a:ext cx="9144000" cy="5906021"/>
          </a:xfrm>
          <a:prstGeom prst="rect">
            <a:avLst/>
          </a:prstGeom>
        </p:spPr>
      </p:pic>
    </p:spTree>
    <p:extLst>
      <p:ext uri="{BB962C8B-B14F-4D97-AF65-F5344CB8AC3E}">
        <p14:creationId xmlns:p14="http://schemas.microsoft.com/office/powerpoint/2010/main" val="456400956"/>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7957D4F-41CA-4283-A862-B0486120970C}"/>
              </a:ext>
            </a:extLst>
          </p:cNvPr>
          <p:cNvSpPr>
            <a:spLocks noGrp="1"/>
          </p:cNvSpPr>
          <p:nvPr>
            <p:ph type="title"/>
          </p:nvPr>
        </p:nvSpPr>
        <p:spPr>
          <a:xfrm>
            <a:off x="0" y="0"/>
            <a:ext cx="9144000" cy="876822"/>
          </a:xfrm>
          <a:solidFill>
            <a:srgbClr val="92D050">
              <a:alpha val="54000"/>
            </a:srgbClr>
          </a:solidFill>
        </p:spPr>
        <p:txBody>
          <a:bodyPr>
            <a:normAutofit fontScale="90000"/>
          </a:bodyPr>
          <a:lstStyle/>
          <a:p>
            <a:pPr algn="ctr"/>
            <a:r>
              <a:rPr lang="ja-JP" altLang="en-US" sz="3700" b="1" dirty="0">
                <a:solidFill>
                  <a:srgbClr val="0070C0"/>
                </a:solidFill>
                <a:latin typeface="HGP明朝E" panose="02020900000000000000" pitchFamily="18" charset="-128"/>
                <a:ea typeface="HGP明朝E" panose="02020900000000000000" pitchFamily="18" charset="-128"/>
              </a:rPr>
              <a:t>　　　</a:t>
            </a:r>
            <a:r>
              <a:rPr lang="ja-JP" altLang="en-US" sz="2400" b="1" dirty="0">
                <a:solidFill>
                  <a:srgbClr val="0070C0"/>
                </a:solidFill>
                <a:latin typeface="HGP明朝E" panose="02020900000000000000" pitchFamily="18" charset="-128"/>
                <a:ea typeface="HGP明朝E" panose="02020900000000000000" pitchFamily="18" charset="-128"/>
              </a:rPr>
              <a:t>産業安全衛生活動百年の軌跡（安全運動の発展）　</a:t>
            </a:r>
            <a:br>
              <a:rPr lang="en-US" altLang="ja-JP" sz="2400" b="1" dirty="0">
                <a:latin typeface="HGP明朝E" panose="02020900000000000000" pitchFamily="18" charset="-128"/>
                <a:ea typeface="HGP明朝E" panose="02020900000000000000" pitchFamily="18" charset="-128"/>
              </a:rPr>
            </a:br>
            <a:r>
              <a:rPr lang="ja-JP" altLang="en-US" sz="4000" b="1" dirty="0">
                <a:latin typeface="HGP明朝E" panose="02020900000000000000" pitchFamily="18" charset="-128"/>
                <a:ea typeface="HGP明朝E" panose="02020900000000000000" pitchFamily="18" charset="-128"/>
              </a:rPr>
              <a:t>建設現場</a:t>
            </a:r>
            <a:r>
              <a:rPr lang="en-US" altLang="ja-JP" sz="4000" b="1" dirty="0">
                <a:latin typeface="HGP明朝E" panose="02020900000000000000" pitchFamily="18" charset="-128"/>
                <a:ea typeface="HGP明朝E" panose="02020900000000000000" pitchFamily="18" charset="-128"/>
              </a:rPr>
              <a:t>(</a:t>
            </a:r>
            <a:r>
              <a:rPr lang="ja-JP" altLang="en-US" sz="4000" b="1" dirty="0">
                <a:latin typeface="HGP明朝E" panose="02020900000000000000" pitchFamily="18" charset="-128"/>
                <a:ea typeface="HGP明朝E" panose="02020900000000000000" pitchFamily="18" charset="-128"/>
              </a:rPr>
              <a:t>清水建設</a:t>
            </a:r>
            <a:r>
              <a:rPr lang="en-US" altLang="ja-JP" sz="4000" b="1" dirty="0">
                <a:latin typeface="HGP明朝E" panose="02020900000000000000" pitchFamily="18" charset="-128"/>
                <a:ea typeface="HGP明朝E" panose="02020900000000000000" pitchFamily="18" charset="-128"/>
              </a:rPr>
              <a:t>)</a:t>
            </a:r>
            <a:endParaRPr lang="ja-JP" altLang="en-US" sz="3700" b="1" dirty="0">
              <a:latin typeface="HGP明朝E" panose="02020900000000000000" pitchFamily="18" charset="-128"/>
              <a:ea typeface="HGP明朝E" panose="02020900000000000000" pitchFamily="18" charset="-128"/>
            </a:endParaRPr>
          </a:p>
        </p:txBody>
      </p:sp>
      <p:pic>
        <p:nvPicPr>
          <p:cNvPr id="6" name="図 5">
            <a:extLst>
              <a:ext uri="{FF2B5EF4-FFF2-40B4-BE49-F238E27FC236}">
                <a16:creationId xmlns:a16="http://schemas.microsoft.com/office/drawing/2014/main" id="{C557F50B-BEE2-4964-90B2-5A3D5ABFF685}"/>
              </a:ext>
            </a:extLst>
          </p:cNvPr>
          <p:cNvPicPr>
            <a:picLocks noChangeAspect="1"/>
          </p:cNvPicPr>
          <p:nvPr/>
        </p:nvPicPr>
        <p:blipFill>
          <a:blip r:embed="rId2"/>
          <a:stretch>
            <a:fillRect/>
          </a:stretch>
        </p:blipFill>
        <p:spPr>
          <a:xfrm>
            <a:off x="0" y="876822"/>
            <a:ext cx="9144000" cy="7421672"/>
          </a:xfrm>
          <a:prstGeom prst="rect">
            <a:avLst/>
          </a:prstGeom>
          <a:solidFill>
            <a:schemeClr val="bg1"/>
          </a:solidFill>
        </p:spPr>
      </p:pic>
      <p:pic>
        <p:nvPicPr>
          <p:cNvPr id="4" name="図 3">
            <a:extLst>
              <a:ext uri="{FF2B5EF4-FFF2-40B4-BE49-F238E27FC236}">
                <a16:creationId xmlns:a16="http://schemas.microsoft.com/office/drawing/2014/main" id="{9A476FB1-CEC0-4B57-B508-F94AF41B9A7D}"/>
              </a:ext>
            </a:extLst>
          </p:cNvPr>
          <p:cNvPicPr>
            <a:picLocks noChangeAspect="1"/>
          </p:cNvPicPr>
          <p:nvPr/>
        </p:nvPicPr>
        <p:blipFill>
          <a:blip r:embed="rId3"/>
          <a:stretch>
            <a:fillRect/>
          </a:stretch>
        </p:blipFill>
        <p:spPr>
          <a:xfrm>
            <a:off x="2803019" y="3502340"/>
            <a:ext cx="4944729" cy="3609883"/>
          </a:xfrm>
          <a:prstGeom prst="rect">
            <a:avLst/>
          </a:prstGeom>
        </p:spPr>
      </p:pic>
      <p:pic>
        <p:nvPicPr>
          <p:cNvPr id="8" name="図 7">
            <a:extLst>
              <a:ext uri="{FF2B5EF4-FFF2-40B4-BE49-F238E27FC236}">
                <a16:creationId xmlns:a16="http://schemas.microsoft.com/office/drawing/2014/main" id="{4DA980BA-4C03-4C16-B562-95804F68429B}"/>
              </a:ext>
            </a:extLst>
          </p:cNvPr>
          <p:cNvPicPr>
            <a:picLocks noChangeAspect="1"/>
          </p:cNvPicPr>
          <p:nvPr/>
        </p:nvPicPr>
        <p:blipFill>
          <a:blip r:embed="rId4"/>
          <a:stretch>
            <a:fillRect/>
          </a:stretch>
        </p:blipFill>
        <p:spPr>
          <a:xfrm>
            <a:off x="6995827" y="613671"/>
            <a:ext cx="2148173" cy="2888669"/>
          </a:xfrm>
          <a:prstGeom prst="rect">
            <a:avLst/>
          </a:prstGeom>
        </p:spPr>
      </p:pic>
    </p:spTree>
    <p:extLst>
      <p:ext uri="{BB962C8B-B14F-4D97-AF65-F5344CB8AC3E}">
        <p14:creationId xmlns:p14="http://schemas.microsoft.com/office/powerpoint/2010/main" val="2190900486"/>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CAF497D6-8E52-4EC6-AB5D-369970260BAD}"/>
              </a:ext>
            </a:extLst>
          </p:cNvPr>
          <p:cNvPicPr>
            <a:picLocks noChangeAspect="1"/>
          </p:cNvPicPr>
          <p:nvPr/>
        </p:nvPicPr>
        <p:blipFill>
          <a:blip r:embed="rId2"/>
          <a:stretch>
            <a:fillRect/>
          </a:stretch>
        </p:blipFill>
        <p:spPr>
          <a:xfrm>
            <a:off x="0" y="876822"/>
            <a:ext cx="9144000" cy="5373666"/>
          </a:xfrm>
          <a:prstGeom prst="rect">
            <a:avLst/>
          </a:prstGeom>
        </p:spPr>
      </p:pic>
      <p:sp>
        <p:nvSpPr>
          <p:cNvPr id="10" name="タイトル 1">
            <a:extLst>
              <a:ext uri="{FF2B5EF4-FFF2-40B4-BE49-F238E27FC236}">
                <a16:creationId xmlns:a16="http://schemas.microsoft.com/office/drawing/2014/main" id="{ECA8E52E-C87D-4DD5-B0F7-141D16208780}"/>
              </a:ext>
            </a:extLst>
          </p:cNvPr>
          <p:cNvSpPr>
            <a:spLocks noGrp="1"/>
          </p:cNvSpPr>
          <p:nvPr>
            <p:ph type="title"/>
          </p:nvPr>
        </p:nvSpPr>
        <p:spPr>
          <a:xfrm>
            <a:off x="0" y="0"/>
            <a:ext cx="9144000" cy="876822"/>
          </a:xfrm>
          <a:solidFill>
            <a:srgbClr val="92D050">
              <a:alpha val="54000"/>
            </a:srgbClr>
          </a:solidFill>
        </p:spPr>
        <p:txBody>
          <a:bodyPr>
            <a:normAutofit fontScale="90000"/>
          </a:bodyPr>
          <a:lstStyle/>
          <a:p>
            <a:pPr algn="ctr"/>
            <a:r>
              <a:rPr lang="ja-JP" altLang="en-US" sz="3700" b="1" dirty="0">
                <a:solidFill>
                  <a:srgbClr val="0070C0"/>
                </a:solidFill>
                <a:latin typeface="HGP明朝E" panose="02020900000000000000" pitchFamily="18" charset="-128"/>
                <a:ea typeface="HGP明朝E" panose="02020900000000000000" pitchFamily="18" charset="-128"/>
              </a:rPr>
              <a:t>　　　</a:t>
            </a:r>
            <a:r>
              <a:rPr lang="ja-JP" altLang="en-US" sz="2400" b="1" dirty="0">
                <a:solidFill>
                  <a:srgbClr val="0070C0"/>
                </a:solidFill>
                <a:latin typeface="HGP明朝E" panose="02020900000000000000" pitchFamily="18" charset="-128"/>
                <a:ea typeface="HGP明朝E" panose="02020900000000000000" pitchFamily="18" charset="-128"/>
              </a:rPr>
              <a:t>産業安全衛生活動百年の軌跡（安全運動の発展）　</a:t>
            </a:r>
            <a:br>
              <a:rPr lang="en-US" altLang="ja-JP" sz="2400" b="1" dirty="0">
                <a:latin typeface="HGP明朝E" panose="02020900000000000000" pitchFamily="18" charset="-128"/>
                <a:ea typeface="HGP明朝E" panose="02020900000000000000" pitchFamily="18" charset="-128"/>
              </a:rPr>
            </a:br>
            <a:r>
              <a:rPr lang="ja-JP" altLang="en-US" sz="4000" b="1" dirty="0">
                <a:latin typeface="HGP明朝E" panose="02020900000000000000" pitchFamily="18" charset="-128"/>
                <a:ea typeface="HGP明朝E" panose="02020900000000000000" pitchFamily="18" charset="-128"/>
              </a:rPr>
              <a:t>建設現場</a:t>
            </a:r>
            <a:r>
              <a:rPr lang="en-US" altLang="ja-JP" sz="4000" b="1" dirty="0">
                <a:latin typeface="HGP明朝E" panose="02020900000000000000" pitchFamily="18" charset="-128"/>
                <a:ea typeface="HGP明朝E" panose="02020900000000000000" pitchFamily="18" charset="-128"/>
              </a:rPr>
              <a:t>(</a:t>
            </a:r>
            <a:r>
              <a:rPr lang="ja-JP" altLang="en-US" sz="4000" b="1" dirty="0">
                <a:latin typeface="HGP明朝E" panose="02020900000000000000" pitchFamily="18" charset="-128"/>
                <a:ea typeface="HGP明朝E" panose="02020900000000000000" pitchFamily="18" charset="-128"/>
              </a:rPr>
              <a:t>清水建設</a:t>
            </a:r>
            <a:r>
              <a:rPr lang="en-US" altLang="ja-JP" sz="4000" b="1" dirty="0">
                <a:latin typeface="HGP明朝E" panose="02020900000000000000" pitchFamily="18" charset="-128"/>
                <a:ea typeface="HGP明朝E" panose="02020900000000000000" pitchFamily="18" charset="-128"/>
              </a:rPr>
              <a:t>)</a:t>
            </a:r>
            <a:endParaRPr lang="ja-JP" altLang="en-US" sz="3700" b="1" dirty="0">
              <a:latin typeface="HGP明朝E" panose="02020900000000000000" pitchFamily="18" charset="-128"/>
              <a:ea typeface="HGP明朝E" panose="02020900000000000000" pitchFamily="18" charset="-128"/>
            </a:endParaRPr>
          </a:p>
        </p:txBody>
      </p:sp>
    </p:spTree>
    <p:extLst>
      <p:ext uri="{BB962C8B-B14F-4D97-AF65-F5344CB8AC3E}">
        <p14:creationId xmlns:p14="http://schemas.microsoft.com/office/powerpoint/2010/main" val="2149099855"/>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2F14A063-A827-4467-B54E-171C9EF7F557}"/>
              </a:ext>
            </a:extLst>
          </p:cNvPr>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10290585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7957D4F-41CA-4283-A862-B0486120970C}"/>
              </a:ext>
            </a:extLst>
          </p:cNvPr>
          <p:cNvSpPr>
            <a:spLocks noGrp="1"/>
          </p:cNvSpPr>
          <p:nvPr>
            <p:ph type="title"/>
          </p:nvPr>
        </p:nvSpPr>
        <p:spPr>
          <a:xfrm>
            <a:off x="1" y="0"/>
            <a:ext cx="9144000" cy="1033153"/>
          </a:xfrm>
          <a:solidFill>
            <a:srgbClr val="92D050">
              <a:alpha val="39000"/>
            </a:srgbClr>
          </a:solidFill>
        </p:spPr>
        <p:txBody>
          <a:bodyPr>
            <a:normAutofit/>
          </a:bodyPr>
          <a:lstStyle/>
          <a:p>
            <a:r>
              <a:rPr lang="ja-JP" altLang="en-US" sz="2400" b="1" dirty="0">
                <a:solidFill>
                  <a:srgbClr val="0070C0"/>
                </a:solidFill>
                <a:latin typeface="HGP明朝E" panose="02020900000000000000" pitchFamily="18" charset="-128"/>
                <a:ea typeface="HGP明朝E" panose="02020900000000000000" pitchFamily="18" charset="-128"/>
              </a:rPr>
              <a:t>産業安全衛生活動百年の軌跡（始まりの前）　</a:t>
            </a:r>
            <a:br>
              <a:rPr lang="en-US" altLang="ja-JP" sz="2400" b="1" dirty="0">
                <a:latin typeface="HGP明朝E" panose="02020900000000000000" pitchFamily="18" charset="-128"/>
                <a:ea typeface="HGP明朝E" panose="02020900000000000000" pitchFamily="18" charset="-128"/>
              </a:rPr>
            </a:br>
            <a:r>
              <a:rPr lang="ja-JP" altLang="en-US" sz="4000" b="1" dirty="0">
                <a:latin typeface="HGP明朝E" panose="02020900000000000000" pitchFamily="18" charset="-128"/>
                <a:ea typeface="HGP明朝E" panose="02020900000000000000" pitchFamily="18" charset="-128"/>
              </a:rPr>
              <a:t>　打ち続く炭鉱爆発災害　</a:t>
            </a:r>
            <a:r>
              <a:rPr lang="en-US" altLang="ja-JP" sz="4000" b="1" dirty="0">
                <a:latin typeface="HGP明朝E" panose="02020900000000000000" pitchFamily="18" charset="-128"/>
                <a:ea typeface="HGP明朝E" panose="02020900000000000000" pitchFamily="18" charset="-128"/>
              </a:rPr>
              <a:t>1900</a:t>
            </a:r>
            <a:r>
              <a:rPr lang="ja-JP" altLang="en-US" sz="4000" b="1" dirty="0">
                <a:latin typeface="HGP明朝E" panose="02020900000000000000" pitchFamily="18" charset="-128"/>
                <a:ea typeface="HGP明朝E" panose="02020900000000000000" pitchFamily="18" charset="-128"/>
              </a:rPr>
              <a:t>年代</a:t>
            </a:r>
            <a:endParaRPr lang="ja-JP" altLang="en-US" sz="2400" b="1" dirty="0">
              <a:latin typeface="HGP明朝E" panose="02020900000000000000" pitchFamily="18" charset="-128"/>
              <a:ea typeface="HGP明朝E" panose="02020900000000000000" pitchFamily="18" charset="-128"/>
            </a:endParaRPr>
          </a:p>
        </p:txBody>
      </p:sp>
      <p:sp>
        <p:nvSpPr>
          <p:cNvPr id="6" name="コンテンツ プレースホルダー 4">
            <a:extLst>
              <a:ext uri="{FF2B5EF4-FFF2-40B4-BE49-F238E27FC236}">
                <a16:creationId xmlns:a16="http://schemas.microsoft.com/office/drawing/2014/main" id="{2B0B9318-F28D-454A-BFED-BA721E978BA4}"/>
              </a:ext>
            </a:extLst>
          </p:cNvPr>
          <p:cNvSpPr txBox="1">
            <a:spLocks/>
          </p:cNvSpPr>
          <p:nvPr/>
        </p:nvSpPr>
        <p:spPr bwMode="auto">
          <a:xfrm>
            <a:off x="0" y="1033153"/>
            <a:ext cx="9097110" cy="5824847"/>
          </a:xfrm>
          <a:prstGeom prst="rect">
            <a:avLst/>
          </a:prstGeom>
          <a:solidFill>
            <a:srgbClr val="FF0000"/>
          </a:solidFill>
          <a:ln>
            <a:noFill/>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75000"/>
              <a:buFont typeface="Wingdings" panose="05000000000000000000" pitchFamily="2" charset="2"/>
              <a:buChar char=""/>
              <a:defRPr kumimoji="1" sz="2400" kern="1200">
                <a:solidFill>
                  <a:schemeClr val="tx2"/>
                </a:solidFill>
                <a:latin typeface="+mn-lt"/>
                <a:ea typeface="+mn-ea"/>
                <a:cs typeface="+mn-cs"/>
              </a:defRPr>
            </a:lvl1pPr>
            <a:lvl2pPr marL="742950" indent="-285750" algn="l" rtl="0" eaLnBrk="0" fontAlgn="base" hangingPunct="0">
              <a:spcBef>
                <a:spcPct val="20000"/>
              </a:spcBef>
              <a:spcAft>
                <a:spcPct val="0"/>
              </a:spcAft>
              <a:buClr>
                <a:schemeClr val="accent2"/>
              </a:buClr>
              <a:buSzPct val="85000"/>
              <a:buFont typeface="Courier New" panose="02070309020205020404" pitchFamily="49" charset="0"/>
              <a:buChar char="o"/>
              <a:defRPr kumimoji="1" sz="2000" kern="1200">
                <a:solidFill>
                  <a:schemeClr val="tx2"/>
                </a:solidFill>
                <a:latin typeface="+mn-lt"/>
                <a:ea typeface="+mn-ea"/>
                <a:cs typeface="+mn-cs"/>
              </a:defRPr>
            </a:lvl2pPr>
            <a:lvl3pPr marL="1143000" indent="-228600" algn="l" rtl="0" eaLnBrk="0" fontAlgn="base" hangingPunct="0">
              <a:spcBef>
                <a:spcPct val="20000"/>
              </a:spcBef>
              <a:spcAft>
                <a:spcPct val="0"/>
              </a:spcAft>
              <a:buClr>
                <a:srgbClr val="948774"/>
              </a:buClr>
              <a:buFont typeface="Arial" panose="020B0604020202020204" pitchFamily="34" charset="0"/>
              <a:buChar char="•"/>
              <a:defRPr kumimoji="1" kern="1200">
                <a:solidFill>
                  <a:schemeClr val="tx2"/>
                </a:solidFill>
                <a:latin typeface="+mn-lt"/>
                <a:ea typeface="+mn-ea"/>
                <a:cs typeface="+mn-cs"/>
              </a:defRPr>
            </a:lvl3pPr>
            <a:lvl4pPr marL="1600200" indent="-228600" algn="l" rtl="0" eaLnBrk="0" fontAlgn="base" hangingPunct="0">
              <a:spcBef>
                <a:spcPct val="20000"/>
              </a:spcBef>
              <a:spcAft>
                <a:spcPct val="0"/>
              </a:spcAft>
              <a:buClr>
                <a:srgbClr val="7EB8E7"/>
              </a:buClr>
              <a:buFont typeface="Arial" panose="020B0604020202020204" pitchFamily="34" charset="0"/>
              <a:buChar char="•"/>
              <a:defRPr kumimoji="1" sz="1600" kern="1200">
                <a:solidFill>
                  <a:schemeClr val="tx2"/>
                </a:solidFill>
                <a:latin typeface="+mn-lt"/>
                <a:ea typeface="+mn-ea"/>
                <a:cs typeface="+mn-cs"/>
              </a:defRPr>
            </a:lvl4pPr>
            <a:lvl5pPr marL="2057400" indent="-228600" algn="l" rtl="0" eaLnBrk="0" fontAlgn="base" hangingPunct="0">
              <a:spcBef>
                <a:spcPct val="20000"/>
              </a:spcBef>
              <a:spcAft>
                <a:spcPct val="0"/>
              </a:spcAft>
              <a:buClr>
                <a:srgbClr val="E3B651"/>
              </a:buClr>
              <a:buFont typeface="Arial" panose="020B0604020202020204" pitchFamily="34" charset="0"/>
              <a:buChar char="•"/>
              <a:defRPr kumimoji="1" sz="1400" kern="1200">
                <a:solidFill>
                  <a:schemeClr val="tx2"/>
                </a:solidFill>
                <a:latin typeface="+mn-lt"/>
                <a:ea typeface="+mn-ea"/>
                <a:cs typeface="+mn-cs"/>
              </a:defRPr>
            </a:lvl5pPr>
            <a:lvl6pPr marL="2514600" indent="-228600" algn="l" defTabSz="914400" rtl="0" eaLnBrk="1" latinLnBrk="0" hangingPunct="1">
              <a:spcBef>
                <a:spcPct val="20000"/>
              </a:spcBef>
              <a:buClr>
                <a:schemeClr val="accent6"/>
              </a:buClr>
              <a:buFont typeface="Arial" pitchFamily="34" charset="0"/>
              <a:buChar char="•"/>
              <a:defRPr kumimoji="1" sz="1400" kern="1200">
                <a:solidFill>
                  <a:schemeClr val="tx2"/>
                </a:solidFill>
                <a:latin typeface="+mn-lt"/>
                <a:ea typeface="+mn-ea"/>
                <a:cs typeface="+mn-cs"/>
              </a:defRPr>
            </a:lvl6pPr>
            <a:lvl7pPr marL="2971800" indent="-228600" algn="l" defTabSz="914400" rtl="0" eaLnBrk="1" latinLnBrk="0" hangingPunct="1">
              <a:spcBef>
                <a:spcPct val="20000"/>
              </a:spcBef>
              <a:buClr>
                <a:schemeClr val="accent1"/>
              </a:buClr>
              <a:buFont typeface="Arial" pitchFamily="34" charset="0"/>
              <a:buChar char="•"/>
              <a:defRPr kumimoji="1" sz="1400" kern="1200">
                <a:solidFill>
                  <a:schemeClr val="tx2"/>
                </a:solidFill>
                <a:latin typeface="+mn-lt"/>
                <a:ea typeface="+mn-ea"/>
                <a:cs typeface="+mn-cs"/>
              </a:defRPr>
            </a:lvl7pPr>
            <a:lvl8pPr marL="3429000" indent="-228600" algn="l" defTabSz="914400" rtl="0" eaLnBrk="1" latinLnBrk="0" hangingPunct="1">
              <a:spcBef>
                <a:spcPct val="20000"/>
              </a:spcBef>
              <a:buClr>
                <a:schemeClr val="accent4"/>
              </a:buClr>
              <a:buFont typeface="Arial" pitchFamily="34" charset="0"/>
              <a:buChar char="•"/>
              <a:defRPr kumimoji="1" sz="1400" kern="1200">
                <a:solidFill>
                  <a:schemeClr val="tx2"/>
                </a:solidFill>
                <a:latin typeface="+mn-lt"/>
                <a:ea typeface="+mn-ea"/>
                <a:cs typeface="+mn-cs"/>
              </a:defRPr>
            </a:lvl8pPr>
            <a:lvl9pPr marL="3886200" indent="-228600" algn="l" defTabSz="914400" rtl="0" eaLnBrk="1" latinLnBrk="0" hangingPunct="1">
              <a:spcBef>
                <a:spcPct val="20000"/>
              </a:spcBef>
              <a:buClr>
                <a:schemeClr val="accent5"/>
              </a:buClr>
              <a:buFont typeface="Arial" pitchFamily="34" charset="0"/>
              <a:buChar char="•"/>
              <a:defRPr kumimoji="1" sz="1400" kern="1200">
                <a:solidFill>
                  <a:schemeClr val="tx2"/>
                </a:solidFill>
                <a:latin typeface="+mn-lt"/>
                <a:ea typeface="+mn-ea"/>
                <a:cs typeface="+mn-cs"/>
              </a:defRPr>
            </a:lvl9pPr>
          </a:lstStyle>
          <a:p>
            <a:pPr marL="0" indent="0" eaLnBrk="1" hangingPunct="1">
              <a:buNone/>
              <a:defRPr/>
            </a:pPr>
            <a:r>
              <a:rPr lang="en-US" altLang="ja-JP" sz="3600" b="1" dirty="0">
                <a:solidFill>
                  <a:schemeClr val="bg1"/>
                </a:solidFill>
                <a:latin typeface="HGP創英角ﾎﾟｯﾌﾟ体" pitchFamily="50" charset="-128"/>
                <a:ea typeface="HGP創英角ﾎﾟｯﾌﾟ体" pitchFamily="50" charset="-128"/>
              </a:rPr>
              <a:t>1899</a:t>
            </a:r>
            <a:r>
              <a:rPr lang="ja-JP" altLang="en-US" sz="3600" b="1" dirty="0">
                <a:solidFill>
                  <a:schemeClr val="bg1"/>
                </a:solidFill>
                <a:latin typeface="HGP創英角ﾎﾟｯﾌﾟ体" pitchFamily="50" charset="-128"/>
                <a:ea typeface="HGP創英角ﾎﾟｯﾌﾟ体" pitchFamily="50" charset="-128"/>
              </a:rPr>
              <a:t>明治</a:t>
            </a:r>
            <a:r>
              <a:rPr lang="en-US" altLang="ja-JP" sz="3600" b="1" dirty="0">
                <a:solidFill>
                  <a:schemeClr val="bg1"/>
                </a:solidFill>
                <a:latin typeface="HGP創英角ﾎﾟｯﾌﾟ体" pitchFamily="50" charset="-128"/>
                <a:ea typeface="HGP創英角ﾎﾟｯﾌﾟ体" pitchFamily="50" charset="-128"/>
              </a:rPr>
              <a:t>32</a:t>
            </a:r>
            <a:r>
              <a:rPr lang="ja-JP" altLang="en-US" sz="3600" b="1" dirty="0">
                <a:solidFill>
                  <a:schemeClr val="bg1"/>
                </a:solidFill>
                <a:latin typeface="HGP創英角ﾎﾟｯﾌﾟ体" pitchFamily="50" charset="-128"/>
                <a:ea typeface="HGP創英角ﾎﾟｯﾌﾟ体" pitchFamily="50" charset="-128"/>
              </a:rPr>
              <a:t>年</a:t>
            </a:r>
          </a:p>
          <a:p>
            <a:pPr marL="1711325" indent="0" eaLnBrk="1" hangingPunct="1">
              <a:buNone/>
              <a:defRPr/>
            </a:pPr>
            <a:r>
              <a:rPr lang="ja-JP" altLang="en-US" sz="3600" b="1" dirty="0">
                <a:solidFill>
                  <a:schemeClr val="bg1"/>
                </a:solidFill>
                <a:latin typeface="HGP創英角ﾎﾟｯﾌﾟ体" pitchFamily="50" charset="-128"/>
                <a:ea typeface="HGP創英角ﾎﾟｯﾌﾟ体" pitchFamily="50" charset="-128"/>
              </a:rPr>
              <a:t>大分県豊国炭坑でわが国発の炭塵爆発事故が発生（死者</a:t>
            </a:r>
            <a:r>
              <a:rPr lang="en-US" altLang="ja-JP" sz="3600" b="1" dirty="0">
                <a:solidFill>
                  <a:schemeClr val="bg1"/>
                </a:solidFill>
                <a:latin typeface="HGP創英角ﾎﾟｯﾌﾟ体" pitchFamily="50" charset="-128"/>
                <a:ea typeface="HGP創英角ﾎﾟｯﾌﾟ体" pitchFamily="50" charset="-128"/>
              </a:rPr>
              <a:t>210</a:t>
            </a:r>
            <a:r>
              <a:rPr lang="ja-JP" altLang="en-US" sz="3600" b="1" dirty="0">
                <a:solidFill>
                  <a:schemeClr val="bg1"/>
                </a:solidFill>
                <a:latin typeface="HGP創英角ﾎﾟｯﾌﾟ体" pitchFamily="50" charset="-128"/>
                <a:ea typeface="HGP創英角ﾎﾟｯﾌﾟ体" pitchFamily="50" charset="-128"/>
              </a:rPr>
              <a:t>名）</a:t>
            </a:r>
            <a:endParaRPr lang="en-US" altLang="ja-JP" sz="3600" b="1" dirty="0">
              <a:solidFill>
                <a:schemeClr val="bg1"/>
              </a:solidFill>
              <a:latin typeface="HGP創英角ﾎﾟｯﾌﾟ体" pitchFamily="50" charset="-128"/>
              <a:ea typeface="HGP創英角ﾎﾟｯﾌﾟ体" pitchFamily="50" charset="-128"/>
            </a:endParaRPr>
          </a:p>
          <a:p>
            <a:pPr marL="0" indent="0" eaLnBrk="1" hangingPunct="1">
              <a:buNone/>
              <a:defRPr/>
            </a:pPr>
            <a:r>
              <a:rPr lang="en-US" altLang="ja-JP" sz="3600" b="1" dirty="0">
                <a:solidFill>
                  <a:schemeClr val="bg1"/>
                </a:solidFill>
                <a:latin typeface="HGP創英角ﾎﾟｯﾌﾟ体" pitchFamily="50" charset="-128"/>
                <a:ea typeface="HGP創英角ﾎﾟｯﾌﾟ体" pitchFamily="50" charset="-128"/>
              </a:rPr>
              <a:t>1905</a:t>
            </a:r>
            <a:r>
              <a:rPr lang="ja-JP" altLang="en-US" sz="3600" b="1" dirty="0">
                <a:solidFill>
                  <a:schemeClr val="bg1"/>
                </a:solidFill>
                <a:latin typeface="HGP創英角ﾎﾟｯﾌﾟ体" pitchFamily="50" charset="-128"/>
                <a:ea typeface="HGP創英角ﾎﾟｯﾌﾟ体" pitchFamily="50" charset="-128"/>
              </a:rPr>
              <a:t>年　高島炭鉱ガス炭塵爆発死者</a:t>
            </a:r>
            <a:r>
              <a:rPr lang="en-US" altLang="ja-JP" sz="3600" b="1" dirty="0">
                <a:solidFill>
                  <a:schemeClr val="bg1"/>
                </a:solidFill>
                <a:latin typeface="HGP創英角ﾎﾟｯﾌﾟ体" pitchFamily="50" charset="-128"/>
                <a:ea typeface="HGP創英角ﾎﾟｯﾌﾟ体" pitchFamily="50" charset="-128"/>
              </a:rPr>
              <a:t>307</a:t>
            </a:r>
            <a:r>
              <a:rPr lang="ja-JP" altLang="en-US" sz="3600" b="1" dirty="0">
                <a:solidFill>
                  <a:schemeClr val="bg1"/>
                </a:solidFill>
                <a:latin typeface="HGP創英角ﾎﾟｯﾌﾟ体" pitchFamily="50" charset="-128"/>
                <a:ea typeface="HGP創英角ﾎﾟｯﾌﾟ体" pitchFamily="50" charset="-128"/>
              </a:rPr>
              <a:t>人。　　　　　　　</a:t>
            </a:r>
            <a:endParaRPr lang="en-US" altLang="ja-JP" sz="3600" b="1" dirty="0">
              <a:solidFill>
                <a:schemeClr val="bg1"/>
              </a:solidFill>
              <a:latin typeface="HGP創英角ﾎﾟｯﾌﾟ体" pitchFamily="50" charset="-128"/>
              <a:ea typeface="HGP創英角ﾎﾟｯﾌﾟ体" pitchFamily="50" charset="-128"/>
            </a:endParaRPr>
          </a:p>
          <a:p>
            <a:pPr marL="0" indent="0" eaLnBrk="1" hangingPunct="1">
              <a:buNone/>
              <a:defRPr/>
            </a:pPr>
            <a:r>
              <a:rPr lang="en-US" altLang="ja-JP" sz="3600" b="1" dirty="0">
                <a:solidFill>
                  <a:schemeClr val="bg1"/>
                </a:solidFill>
                <a:latin typeface="HGP創英角ﾎﾟｯﾌﾟ体" pitchFamily="50" charset="-128"/>
                <a:ea typeface="HGP創英角ﾎﾟｯﾌﾟ体" pitchFamily="50" charset="-128"/>
              </a:rPr>
              <a:t>1907</a:t>
            </a:r>
            <a:r>
              <a:rPr lang="ja-JP" altLang="en-US" sz="3600" b="1" dirty="0">
                <a:solidFill>
                  <a:schemeClr val="bg1"/>
                </a:solidFill>
                <a:latin typeface="HGP創英角ﾎﾟｯﾌﾟ体" pitchFamily="50" charset="-128"/>
                <a:ea typeface="HGP創英角ﾎﾟｯﾌﾟ体" pitchFamily="50" charset="-128"/>
              </a:rPr>
              <a:t>年　豊国炭鉱（福岡県）にて爆発事故。</a:t>
            </a:r>
            <a:endParaRPr lang="en-US" altLang="ja-JP" sz="3600" b="1" dirty="0">
              <a:solidFill>
                <a:schemeClr val="bg1"/>
              </a:solidFill>
              <a:latin typeface="HGP創英角ﾎﾟｯﾌﾟ体" pitchFamily="50" charset="-128"/>
              <a:ea typeface="HGP創英角ﾎﾟｯﾌﾟ体" pitchFamily="50" charset="-128"/>
            </a:endParaRPr>
          </a:p>
          <a:p>
            <a:pPr marL="0" indent="0" eaLnBrk="1" hangingPunct="1">
              <a:buNone/>
              <a:defRPr/>
            </a:pPr>
            <a:r>
              <a:rPr lang="ja-JP" altLang="en-US" sz="3600" b="1" dirty="0">
                <a:solidFill>
                  <a:schemeClr val="bg1"/>
                </a:solidFill>
                <a:latin typeface="HGP創英角ﾎﾟｯﾌﾟ体" pitchFamily="50" charset="-128"/>
                <a:ea typeface="HGP創英角ﾎﾟｯﾌﾟ体" pitchFamily="50" charset="-128"/>
              </a:rPr>
              <a:t>　　　　　　死者・行方不明者</a:t>
            </a:r>
            <a:r>
              <a:rPr lang="en-US" altLang="ja-JP" sz="3600" b="1" dirty="0">
                <a:solidFill>
                  <a:schemeClr val="bg1"/>
                </a:solidFill>
                <a:latin typeface="HGP創英角ﾎﾟｯﾌﾟ体" pitchFamily="50" charset="-128"/>
                <a:ea typeface="HGP創英角ﾎﾟｯﾌﾟ体" pitchFamily="50" charset="-128"/>
              </a:rPr>
              <a:t>365</a:t>
            </a:r>
            <a:r>
              <a:rPr lang="ja-JP" altLang="en-US" sz="3600" b="1" dirty="0">
                <a:solidFill>
                  <a:schemeClr val="bg1"/>
                </a:solidFill>
                <a:latin typeface="HGP創英角ﾎﾟｯﾌﾟ体" pitchFamily="50" charset="-128"/>
                <a:ea typeface="HGP創英角ﾎﾟｯﾌﾟ体" pitchFamily="50" charset="-128"/>
              </a:rPr>
              <a:t>人。</a:t>
            </a:r>
            <a:endParaRPr lang="en-US" altLang="ja-JP" sz="3600" b="1" dirty="0">
              <a:solidFill>
                <a:schemeClr val="bg1"/>
              </a:solidFill>
              <a:latin typeface="HGP創英角ﾎﾟｯﾌﾟ体" pitchFamily="50" charset="-128"/>
              <a:ea typeface="HGP創英角ﾎﾟｯﾌﾟ体" pitchFamily="50" charset="-128"/>
            </a:endParaRPr>
          </a:p>
          <a:p>
            <a:pPr marL="0" indent="0" eaLnBrk="1" hangingPunct="1">
              <a:buNone/>
              <a:defRPr/>
            </a:pPr>
            <a:r>
              <a:rPr lang="en-US" altLang="ja-JP" sz="3600" b="1" dirty="0">
                <a:solidFill>
                  <a:schemeClr val="bg1"/>
                </a:solidFill>
                <a:latin typeface="HGP創英角ﾎﾟｯﾌﾟ体" pitchFamily="50" charset="-128"/>
                <a:ea typeface="HGP創英角ﾎﾟｯﾌﾟ体" pitchFamily="50" charset="-128"/>
              </a:rPr>
              <a:t>1909</a:t>
            </a:r>
            <a:r>
              <a:rPr lang="ja-JP" altLang="en-US" sz="3600" b="1" dirty="0">
                <a:solidFill>
                  <a:schemeClr val="bg1"/>
                </a:solidFill>
                <a:latin typeface="HGP創英角ﾎﾟｯﾌﾟ体" pitchFamily="50" charset="-128"/>
                <a:ea typeface="HGP創英角ﾎﾟｯﾌﾟ体" pitchFamily="50" charset="-128"/>
              </a:rPr>
              <a:t>年 大之浦炭鉱（福岡県）にて爆発事故。</a:t>
            </a:r>
            <a:endParaRPr lang="en-US" altLang="ja-JP" sz="3600" b="1" dirty="0">
              <a:solidFill>
                <a:schemeClr val="bg1"/>
              </a:solidFill>
              <a:latin typeface="HGP創英角ﾎﾟｯﾌﾟ体" pitchFamily="50" charset="-128"/>
              <a:ea typeface="HGP創英角ﾎﾟｯﾌﾟ体" pitchFamily="50" charset="-128"/>
            </a:endParaRPr>
          </a:p>
          <a:p>
            <a:pPr marL="0" indent="0" eaLnBrk="1" hangingPunct="1">
              <a:buNone/>
              <a:defRPr/>
            </a:pPr>
            <a:r>
              <a:rPr lang="ja-JP" altLang="en-US" sz="3600" b="1" dirty="0">
                <a:solidFill>
                  <a:schemeClr val="bg1"/>
                </a:solidFill>
                <a:latin typeface="HGP創英角ﾎﾟｯﾌﾟ体" pitchFamily="50" charset="-128"/>
                <a:ea typeface="HGP創英角ﾎﾟｯﾌﾟ体" pitchFamily="50" charset="-128"/>
              </a:rPr>
              <a:t>　　　　　　死者・行方不明者</a:t>
            </a:r>
            <a:r>
              <a:rPr lang="en-US" altLang="ja-JP" sz="3600" b="1" dirty="0">
                <a:solidFill>
                  <a:schemeClr val="bg1"/>
                </a:solidFill>
                <a:latin typeface="HGP創英角ﾎﾟｯﾌﾟ体" pitchFamily="50" charset="-128"/>
                <a:ea typeface="HGP創英角ﾎﾟｯﾌﾟ体" pitchFamily="50" charset="-128"/>
              </a:rPr>
              <a:t>243</a:t>
            </a:r>
            <a:r>
              <a:rPr lang="ja-JP" altLang="en-US" sz="3600" b="1" dirty="0">
                <a:solidFill>
                  <a:schemeClr val="bg1"/>
                </a:solidFill>
                <a:latin typeface="HGP創英角ﾎﾟｯﾌﾟ体" pitchFamily="50" charset="-128"/>
                <a:ea typeface="HGP創英角ﾎﾟｯﾌﾟ体" pitchFamily="50" charset="-128"/>
              </a:rPr>
              <a:t>人。</a:t>
            </a:r>
          </a:p>
        </p:txBody>
      </p:sp>
    </p:spTree>
    <p:extLst>
      <p:ext uri="{BB962C8B-B14F-4D97-AF65-F5344CB8AC3E}">
        <p14:creationId xmlns:p14="http://schemas.microsoft.com/office/powerpoint/2010/main" val="558327775"/>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7957D4F-41CA-4283-A862-B0486120970C}"/>
              </a:ext>
            </a:extLst>
          </p:cNvPr>
          <p:cNvSpPr>
            <a:spLocks noGrp="1"/>
          </p:cNvSpPr>
          <p:nvPr>
            <p:ph type="title"/>
          </p:nvPr>
        </p:nvSpPr>
        <p:spPr>
          <a:xfrm>
            <a:off x="0" y="0"/>
            <a:ext cx="9144000" cy="914400"/>
          </a:xfrm>
          <a:solidFill>
            <a:srgbClr val="92D050">
              <a:alpha val="40000"/>
            </a:srgbClr>
          </a:solidFill>
        </p:spPr>
        <p:txBody>
          <a:bodyPr>
            <a:normAutofit fontScale="90000"/>
          </a:bodyPr>
          <a:lstStyle/>
          <a:p>
            <a:pPr algn="ctr"/>
            <a:r>
              <a:rPr lang="ja-JP" altLang="en-US" sz="2400" b="1" dirty="0">
                <a:solidFill>
                  <a:srgbClr val="0070C0"/>
                </a:solidFill>
                <a:latin typeface="HGP明朝E" panose="02020900000000000000" pitchFamily="18" charset="-128"/>
                <a:ea typeface="HGP明朝E" panose="02020900000000000000" pitchFamily="18" charset="-128"/>
              </a:rPr>
              <a:t>　　　産業安全衛生活動百年の軌跡（これからの安全運動）　</a:t>
            </a:r>
            <a:br>
              <a:rPr lang="en-US" altLang="ja-JP" sz="2400" b="1" dirty="0">
                <a:latin typeface="HGP明朝E" panose="02020900000000000000" pitchFamily="18" charset="-128"/>
                <a:ea typeface="HGP明朝E" panose="02020900000000000000" pitchFamily="18" charset="-128"/>
              </a:rPr>
            </a:br>
            <a:r>
              <a:rPr lang="en-US" altLang="zh-TW" sz="4000" b="1" dirty="0">
                <a:latin typeface="HGP明朝E" panose="02020900000000000000" pitchFamily="18" charset="-128"/>
                <a:ea typeface="HGP明朝E" panose="02020900000000000000" pitchFamily="18" charset="-128"/>
              </a:rPr>
              <a:t>Safety2.0</a:t>
            </a:r>
            <a:r>
              <a:rPr lang="ja-JP" altLang="en-US" sz="4000" b="1" dirty="0">
                <a:latin typeface="HGP明朝E" panose="02020900000000000000" pitchFamily="18" charset="-128"/>
                <a:ea typeface="HGP明朝E" panose="02020900000000000000" pitchFamily="18" charset="-128"/>
              </a:rPr>
              <a:t>の</a:t>
            </a:r>
            <a:r>
              <a:rPr lang="zh-TW" altLang="en-US" sz="4000" b="1" dirty="0">
                <a:latin typeface="HGP明朝E" panose="02020900000000000000" pitchFamily="18" charset="-128"/>
                <a:ea typeface="HGP明朝E" panose="02020900000000000000" pitchFamily="18" charset="-128"/>
              </a:rPr>
              <a:t>産業現場</a:t>
            </a:r>
            <a:r>
              <a:rPr lang="ja-JP" altLang="en-US" sz="4000" b="1" dirty="0">
                <a:latin typeface="HGP明朝E" panose="02020900000000000000" pitchFamily="18" charset="-128"/>
                <a:ea typeface="HGP明朝E" panose="02020900000000000000" pitchFamily="18" charset="-128"/>
              </a:rPr>
              <a:t>　</a:t>
            </a:r>
            <a:r>
              <a:rPr lang="en-US" altLang="ja-JP" sz="4000" b="1" dirty="0">
                <a:latin typeface="HGP明朝E" panose="02020900000000000000" pitchFamily="18" charset="-128"/>
                <a:ea typeface="HGP明朝E" panose="02020900000000000000" pitchFamily="18" charset="-128"/>
              </a:rPr>
              <a:t>2020</a:t>
            </a:r>
            <a:r>
              <a:rPr lang="ja-JP" altLang="en-US" sz="4000" b="1" dirty="0">
                <a:latin typeface="HGP明朝E" panose="02020900000000000000" pitchFamily="18" charset="-128"/>
                <a:ea typeface="HGP明朝E" panose="02020900000000000000" pitchFamily="18" charset="-128"/>
              </a:rPr>
              <a:t>年</a:t>
            </a:r>
            <a:endParaRPr lang="ja-JP" altLang="en-US" sz="2400" b="1" dirty="0">
              <a:latin typeface="HGP明朝E" panose="02020900000000000000" pitchFamily="18" charset="-128"/>
              <a:ea typeface="HGP明朝E" panose="02020900000000000000" pitchFamily="18" charset="-128"/>
            </a:endParaRPr>
          </a:p>
        </p:txBody>
      </p:sp>
      <p:pic>
        <p:nvPicPr>
          <p:cNvPr id="4" name="図 3">
            <a:extLst>
              <a:ext uri="{FF2B5EF4-FFF2-40B4-BE49-F238E27FC236}">
                <a16:creationId xmlns:a16="http://schemas.microsoft.com/office/drawing/2014/main" id="{54E711AB-37E6-4407-A760-A973149B2FA1}"/>
              </a:ext>
            </a:extLst>
          </p:cNvPr>
          <p:cNvPicPr>
            <a:picLocks noChangeAspect="1"/>
          </p:cNvPicPr>
          <p:nvPr/>
        </p:nvPicPr>
        <p:blipFill>
          <a:blip r:embed="rId2"/>
          <a:stretch>
            <a:fillRect/>
          </a:stretch>
        </p:blipFill>
        <p:spPr>
          <a:xfrm>
            <a:off x="0" y="914400"/>
            <a:ext cx="9144000" cy="5166359"/>
          </a:xfrm>
          <a:prstGeom prst="rect">
            <a:avLst/>
          </a:prstGeom>
        </p:spPr>
      </p:pic>
    </p:spTree>
    <p:extLst>
      <p:ext uri="{BB962C8B-B14F-4D97-AF65-F5344CB8AC3E}">
        <p14:creationId xmlns:p14="http://schemas.microsoft.com/office/powerpoint/2010/main" val="2564945089"/>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7957D4F-41CA-4283-A862-B0486120970C}"/>
              </a:ext>
            </a:extLst>
          </p:cNvPr>
          <p:cNvSpPr>
            <a:spLocks noGrp="1"/>
          </p:cNvSpPr>
          <p:nvPr>
            <p:ph type="title"/>
          </p:nvPr>
        </p:nvSpPr>
        <p:spPr>
          <a:xfrm>
            <a:off x="-1" y="0"/>
            <a:ext cx="9144001" cy="864296"/>
          </a:xfrm>
          <a:solidFill>
            <a:srgbClr val="92D050">
              <a:alpha val="41000"/>
            </a:srgbClr>
          </a:solidFill>
        </p:spPr>
        <p:txBody>
          <a:bodyPr>
            <a:normAutofit/>
          </a:bodyPr>
          <a:lstStyle/>
          <a:p>
            <a:pPr algn="ctr"/>
            <a:r>
              <a:rPr lang="ja-JP" altLang="en-US" sz="2000" b="1" dirty="0">
                <a:solidFill>
                  <a:srgbClr val="0070C0"/>
                </a:solidFill>
                <a:latin typeface="HGP明朝E" panose="02020900000000000000" pitchFamily="18" charset="-128"/>
                <a:ea typeface="HGP明朝E" panose="02020900000000000000" pitchFamily="18" charset="-128"/>
              </a:rPr>
              <a:t>　　　産業安全衛生活動百年の軌跡（これからの安全運動）　</a:t>
            </a:r>
            <a:br>
              <a:rPr lang="en-US" altLang="ja-JP" sz="2000" b="1" dirty="0">
                <a:latin typeface="HGP明朝E" panose="02020900000000000000" pitchFamily="18" charset="-128"/>
                <a:ea typeface="HGP明朝E" panose="02020900000000000000" pitchFamily="18" charset="-128"/>
              </a:rPr>
            </a:br>
            <a:r>
              <a:rPr lang="en-US" altLang="zh-TW" sz="3600" b="1" dirty="0">
                <a:latin typeface="HGP明朝E" panose="02020900000000000000" pitchFamily="18" charset="-128"/>
                <a:ea typeface="HGP明朝E" panose="02020900000000000000" pitchFamily="18" charset="-128"/>
              </a:rPr>
              <a:t>Safety2.0</a:t>
            </a:r>
            <a:r>
              <a:rPr lang="ja-JP" altLang="en-US" sz="3600" b="1" dirty="0">
                <a:latin typeface="HGP明朝E" panose="02020900000000000000" pitchFamily="18" charset="-128"/>
                <a:ea typeface="HGP明朝E" panose="02020900000000000000" pitchFamily="18" charset="-128"/>
              </a:rPr>
              <a:t>の</a:t>
            </a:r>
            <a:r>
              <a:rPr lang="zh-TW" altLang="en-US" sz="3600" b="1" dirty="0">
                <a:latin typeface="HGP明朝E" panose="02020900000000000000" pitchFamily="18" charset="-128"/>
                <a:ea typeface="HGP明朝E" panose="02020900000000000000" pitchFamily="18" charset="-128"/>
              </a:rPr>
              <a:t>産業現場</a:t>
            </a:r>
            <a:r>
              <a:rPr lang="ja-JP" altLang="en-US" sz="3600" b="1" dirty="0">
                <a:latin typeface="HGP明朝E" panose="02020900000000000000" pitchFamily="18" charset="-128"/>
                <a:ea typeface="HGP明朝E" panose="02020900000000000000" pitchFamily="18" charset="-128"/>
              </a:rPr>
              <a:t>　</a:t>
            </a:r>
            <a:r>
              <a:rPr lang="en-US" altLang="ja-JP" sz="3600" b="1" dirty="0">
                <a:latin typeface="HGP明朝E" panose="02020900000000000000" pitchFamily="18" charset="-128"/>
                <a:ea typeface="HGP明朝E" panose="02020900000000000000" pitchFamily="18" charset="-128"/>
              </a:rPr>
              <a:t>2020</a:t>
            </a:r>
            <a:r>
              <a:rPr lang="ja-JP" altLang="en-US" sz="3600" b="1" dirty="0">
                <a:latin typeface="HGP明朝E" panose="02020900000000000000" pitchFamily="18" charset="-128"/>
                <a:ea typeface="HGP明朝E" panose="02020900000000000000" pitchFamily="18" charset="-128"/>
              </a:rPr>
              <a:t>年</a:t>
            </a:r>
            <a:endParaRPr lang="ja-JP" altLang="en-US" sz="2000" b="1" dirty="0">
              <a:latin typeface="HGP明朝E" panose="02020900000000000000" pitchFamily="18" charset="-128"/>
              <a:ea typeface="HGP明朝E" panose="02020900000000000000" pitchFamily="18" charset="-128"/>
            </a:endParaRPr>
          </a:p>
        </p:txBody>
      </p:sp>
      <p:pic>
        <p:nvPicPr>
          <p:cNvPr id="5" name="図 4">
            <a:extLst>
              <a:ext uri="{FF2B5EF4-FFF2-40B4-BE49-F238E27FC236}">
                <a16:creationId xmlns:a16="http://schemas.microsoft.com/office/drawing/2014/main" id="{CC1EF202-DE19-4106-9567-B58303D256B0}"/>
              </a:ext>
            </a:extLst>
          </p:cNvPr>
          <p:cNvPicPr>
            <a:picLocks noChangeAspect="1"/>
          </p:cNvPicPr>
          <p:nvPr/>
        </p:nvPicPr>
        <p:blipFill>
          <a:blip r:embed="rId2"/>
          <a:stretch>
            <a:fillRect/>
          </a:stretch>
        </p:blipFill>
        <p:spPr>
          <a:xfrm>
            <a:off x="0" y="864296"/>
            <a:ext cx="9144000" cy="5711868"/>
          </a:xfrm>
          <a:prstGeom prst="rect">
            <a:avLst/>
          </a:prstGeom>
        </p:spPr>
      </p:pic>
    </p:spTree>
    <p:extLst>
      <p:ext uri="{BB962C8B-B14F-4D97-AF65-F5344CB8AC3E}">
        <p14:creationId xmlns:p14="http://schemas.microsoft.com/office/powerpoint/2010/main" val="3690728453"/>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7957D4F-41CA-4283-A862-B0486120970C}"/>
              </a:ext>
            </a:extLst>
          </p:cNvPr>
          <p:cNvSpPr>
            <a:spLocks noGrp="1"/>
          </p:cNvSpPr>
          <p:nvPr>
            <p:ph type="title"/>
          </p:nvPr>
        </p:nvSpPr>
        <p:spPr>
          <a:xfrm>
            <a:off x="0" y="0"/>
            <a:ext cx="9144000" cy="964504"/>
          </a:xfrm>
          <a:solidFill>
            <a:srgbClr val="92D050">
              <a:alpha val="47000"/>
            </a:srgbClr>
          </a:solidFill>
        </p:spPr>
        <p:txBody>
          <a:bodyPr>
            <a:normAutofit fontScale="90000"/>
          </a:bodyPr>
          <a:lstStyle/>
          <a:p>
            <a:pPr algn="ctr"/>
            <a:r>
              <a:rPr lang="ja-JP" altLang="en-US" sz="2400" b="1" dirty="0">
                <a:solidFill>
                  <a:srgbClr val="0070C0"/>
                </a:solidFill>
                <a:latin typeface="HGP明朝E" panose="02020900000000000000" pitchFamily="18" charset="-128"/>
                <a:ea typeface="HGP明朝E" panose="02020900000000000000" pitchFamily="18" charset="-128"/>
              </a:rPr>
              <a:t>　　　産業安全衛生活動百年の軌跡（これからの安全運動）　</a:t>
            </a:r>
            <a:br>
              <a:rPr lang="en-US" altLang="ja-JP" sz="2400" b="1" dirty="0">
                <a:latin typeface="HGP明朝E" panose="02020900000000000000" pitchFamily="18" charset="-128"/>
                <a:ea typeface="HGP明朝E" panose="02020900000000000000" pitchFamily="18" charset="-128"/>
              </a:rPr>
            </a:br>
            <a:r>
              <a:rPr lang="en-US" altLang="zh-TW" sz="4000" b="1" dirty="0">
                <a:latin typeface="HGP明朝E" panose="02020900000000000000" pitchFamily="18" charset="-128"/>
                <a:ea typeface="HGP明朝E" panose="02020900000000000000" pitchFamily="18" charset="-128"/>
              </a:rPr>
              <a:t>Safety2.0</a:t>
            </a:r>
            <a:r>
              <a:rPr lang="ja-JP" altLang="en-US" sz="4000" b="1" dirty="0">
                <a:latin typeface="HGP明朝E" panose="02020900000000000000" pitchFamily="18" charset="-128"/>
                <a:ea typeface="HGP明朝E" panose="02020900000000000000" pitchFamily="18" charset="-128"/>
              </a:rPr>
              <a:t>の</a:t>
            </a:r>
            <a:r>
              <a:rPr lang="zh-TW" altLang="en-US" sz="4000" b="1" dirty="0">
                <a:latin typeface="HGP明朝E" panose="02020900000000000000" pitchFamily="18" charset="-128"/>
                <a:ea typeface="HGP明朝E" panose="02020900000000000000" pitchFamily="18" charset="-128"/>
              </a:rPr>
              <a:t>産業現場</a:t>
            </a:r>
            <a:r>
              <a:rPr lang="ja-JP" altLang="en-US" sz="4000" b="1" dirty="0">
                <a:latin typeface="HGP明朝E" panose="02020900000000000000" pitchFamily="18" charset="-128"/>
                <a:ea typeface="HGP明朝E" panose="02020900000000000000" pitchFamily="18" charset="-128"/>
              </a:rPr>
              <a:t>　</a:t>
            </a:r>
            <a:r>
              <a:rPr lang="en-US" altLang="ja-JP" sz="4000" b="1" dirty="0">
                <a:latin typeface="HGP明朝E" panose="02020900000000000000" pitchFamily="18" charset="-128"/>
                <a:ea typeface="HGP明朝E" panose="02020900000000000000" pitchFamily="18" charset="-128"/>
              </a:rPr>
              <a:t>2020</a:t>
            </a:r>
            <a:r>
              <a:rPr lang="ja-JP" altLang="en-US" sz="4000" b="1" dirty="0">
                <a:latin typeface="HGP明朝E" panose="02020900000000000000" pitchFamily="18" charset="-128"/>
                <a:ea typeface="HGP明朝E" panose="02020900000000000000" pitchFamily="18" charset="-128"/>
              </a:rPr>
              <a:t>年</a:t>
            </a:r>
            <a:endParaRPr lang="ja-JP" altLang="en-US" sz="2400" b="1" dirty="0">
              <a:latin typeface="HGP明朝E" panose="02020900000000000000" pitchFamily="18" charset="-128"/>
              <a:ea typeface="HGP明朝E" panose="02020900000000000000" pitchFamily="18" charset="-128"/>
            </a:endParaRPr>
          </a:p>
        </p:txBody>
      </p:sp>
      <p:pic>
        <p:nvPicPr>
          <p:cNvPr id="4" name="図 3">
            <a:extLst>
              <a:ext uri="{FF2B5EF4-FFF2-40B4-BE49-F238E27FC236}">
                <a16:creationId xmlns:a16="http://schemas.microsoft.com/office/drawing/2014/main" id="{169B5D6B-AE16-47F0-B82D-EBD0BF57A37D}"/>
              </a:ext>
            </a:extLst>
          </p:cNvPr>
          <p:cNvPicPr>
            <a:picLocks noChangeAspect="1"/>
          </p:cNvPicPr>
          <p:nvPr/>
        </p:nvPicPr>
        <p:blipFill>
          <a:blip r:embed="rId2"/>
          <a:stretch>
            <a:fillRect/>
          </a:stretch>
        </p:blipFill>
        <p:spPr>
          <a:xfrm>
            <a:off x="0" y="964504"/>
            <a:ext cx="9144000" cy="5163435"/>
          </a:xfrm>
          <a:prstGeom prst="rect">
            <a:avLst/>
          </a:prstGeom>
        </p:spPr>
      </p:pic>
    </p:spTree>
    <p:extLst>
      <p:ext uri="{BB962C8B-B14F-4D97-AF65-F5344CB8AC3E}">
        <p14:creationId xmlns:p14="http://schemas.microsoft.com/office/powerpoint/2010/main" val="1149863384"/>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7957D4F-41CA-4283-A862-B0486120970C}"/>
              </a:ext>
            </a:extLst>
          </p:cNvPr>
          <p:cNvSpPr>
            <a:spLocks noGrp="1"/>
          </p:cNvSpPr>
          <p:nvPr>
            <p:ph type="title"/>
          </p:nvPr>
        </p:nvSpPr>
        <p:spPr>
          <a:xfrm>
            <a:off x="0" y="0"/>
            <a:ext cx="9144000" cy="1039660"/>
          </a:xfrm>
          <a:solidFill>
            <a:srgbClr val="92D050">
              <a:alpha val="46000"/>
            </a:srgbClr>
          </a:solidFill>
        </p:spPr>
        <p:txBody>
          <a:bodyPr>
            <a:normAutofit/>
          </a:bodyPr>
          <a:lstStyle/>
          <a:p>
            <a:pPr algn="ctr"/>
            <a:r>
              <a:rPr lang="ja-JP" altLang="en-US" sz="2400" b="1" dirty="0">
                <a:solidFill>
                  <a:srgbClr val="0070C0"/>
                </a:solidFill>
                <a:latin typeface="HGP明朝E" panose="02020900000000000000" pitchFamily="18" charset="-128"/>
                <a:ea typeface="HGP明朝E" panose="02020900000000000000" pitchFamily="18" charset="-128"/>
              </a:rPr>
              <a:t>　　　産業安全衛生活動百年の軌跡（これからの安全運動）　</a:t>
            </a:r>
            <a:br>
              <a:rPr lang="en-US" altLang="ja-JP" sz="2400" b="1" dirty="0">
                <a:latin typeface="HGP明朝E" panose="02020900000000000000" pitchFamily="18" charset="-128"/>
                <a:ea typeface="HGP明朝E" panose="02020900000000000000" pitchFamily="18" charset="-128"/>
              </a:rPr>
            </a:br>
            <a:r>
              <a:rPr lang="en-US" altLang="zh-TW" sz="4000" b="1" dirty="0">
                <a:latin typeface="HGP明朝E" panose="02020900000000000000" pitchFamily="18" charset="-128"/>
                <a:ea typeface="HGP明朝E" panose="02020900000000000000" pitchFamily="18" charset="-128"/>
              </a:rPr>
              <a:t>Safety2.0</a:t>
            </a:r>
            <a:r>
              <a:rPr lang="ja-JP" altLang="en-US" sz="4000" b="1" dirty="0">
                <a:latin typeface="HGP明朝E" panose="02020900000000000000" pitchFamily="18" charset="-128"/>
                <a:ea typeface="HGP明朝E" panose="02020900000000000000" pitchFamily="18" charset="-128"/>
              </a:rPr>
              <a:t>の</a:t>
            </a:r>
            <a:r>
              <a:rPr lang="zh-TW" altLang="en-US" sz="4000" b="1" dirty="0">
                <a:latin typeface="HGP明朝E" panose="02020900000000000000" pitchFamily="18" charset="-128"/>
                <a:ea typeface="HGP明朝E" panose="02020900000000000000" pitchFamily="18" charset="-128"/>
              </a:rPr>
              <a:t>産業現場</a:t>
            </a:r>
            <a:r>
              <a:rPr lang="ja-JP" altLang="en-US" sz="4000" b="1" dirty="0">
                <a:latin typeface="HGP明朝E" panose="02020900000000000000" pitchFamily="18" charset="-128"/>
                <a:ea typeface="HGP明朝E" panose="02020900000000000000" pitchFamily="18" charset="-128"/>
              </a:rPr>
              <a:t>　</a:t>
            </a:r>
            <a:r>
              <a:rPr lang="en-US" altLang="ja-JP" sz="4000" b="1" dirty="0">
                <a:latin typeface="HGP明朝E" panose="02020900000000000000" pitchFamily="18" charset="-128"/>
                <a:ea typeface="HGP明朝E" panose="02020900000000000000" pitchFamily="18" charset="-128"/>
              </a:rPr>
              <a:t>2020</a:t>
            </a:r>
            <a:r>
              <a:rPr lang="ja-JP" altLang="en-US" sz="4000" b="1" dirty="0">
                <a:latin typeface="HGP明朝E" panose="02020900000000000000" pitchFamily="18" charset="-128"/>
                <a:ea typeface="HGP明朝E" panose="02020900000000000000" pitchFamily="18" charset="-128"/>
              </a:rPr>
              <a:t>年</a:t>
            </a:r>
            <a:endParaRPr lang="ja-JP" altLang="en-US" sz="2400" b="1" dirty="0">
              <a:latin typeface="HGP明朝E" panose="02020900000000000000" pitchFamily="18" charset="-128"/>
              <a:ea typeface="HGP明朝E" panose="02020900000000000000" pitchFamily="18" charset="-128"/>
            </a:endParaRPr>
          </a:p>
        </p:txBody>
      </p:sp>
      <p:pic>
        <p:nvPicPr>
          <p:cNvPr id="7" name="コンテンツ プレースホルダー 4">
            <a:extLst>
              <a:ext uri="{FF2B5EF4-FFF2-40B4-BE49-F238E27FC236}">
                <a16:creationId xmlns:a16="http://schemas.microsoft.com/office/drawing/2014/main" id="{41925B11-D830-4A3B-84DC-34AE512707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039660"/>
            <a:ext cx="9144000" cy="5818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p14="http://schemas.microsoft.com/office/powerpoint/2010/main">
        <mc:Choice Requires="p14">
          <p:contentPart p14:bwMode="auto" r:id="rId3">
            <p14:nvContentPartPr>
              <p14:cNvPr id="3" name="インク 2">
                <a:extLst>
                  <a:ext uri="{FF2B5EF4-FFF2-40B4-BE49-F238E27FC236}">
                    <a16:creationId xmlns:a16="http://schemas.microsoft.com/office/drawing/2014/main" id="{C4D78CB9-9B9A-4F13-85A3-E3E784635C45}"/>
                  </a:ext>
                </a:extLst>
              </p14:cNvPr>
              <p14:cNvContentPartPr/>
              <p14:nvPr/>
            </p14:nvContentPartPr>
            <p14:xfrm>
              <a:off x="687600" y="1687680"/>
              <a:ext cx="2000880" cy="360"/>
            </p14:xfrm>
          </p:contentPart>
        </mc:Choice>
        <mc:Fallback xmlns="">
          <p:pic>
            <p:nvPicPr>
              <p:cNvPr id="3" name="インク 2">
                <a:extLst>
                  <a:ext uri="{FF2B5EF4-FFF2-40B4-BE49-F238E27FC236}">
                    <a16:creationId xmlns:a16="http://schemas.microsoft.com/office/drawing/2014/main" id="{C4D78CB9-9B9A-4F13-85A3-E3E784635C45}"/>
                  </a:ext>
                </a:extLst>
              </p:cNvPr>
              <p:cNvPicPr/>
              <p:nvPr/>
            </p:nvPicPr>
            <p:blipFill>
              <a:blip r:embed="rId4"/>
              <a:stretch>
                <a:fillRect/>
              </a:stretch>
            </p:blipFill>
            <p:spPr>
              <a:xfrm>
                <a:off x="671760" y="1624320"/>
                <a:ext cx="2032200" cy="12708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4" name="インク 3">
                <a:extLst>
                  <a:ext uri="{FF2B5EF4-FFF2-40B4-BE49-F238E27FC236}">
                    <a16:creationId xmlns:a16="http://schemas.microsoft.com/office/drawing/2014/main" id="{9F55DF66-9C43-4A23-B743-7BEBD6D2A08F}"/>
                  </a:ext>
                </a:extLst>
              </p14:cNvPr>
              <p14:cNvContentPartPr/>
              <p14:nvPr/>
            </p14:nvContentPartPr>
            <p14:xfrm>
              <a:off x="2750400" y="2080440"/>
              <a:ext cx="1366560" cy="36360"/>
            </p14:xfrm>
          </p:contentPart>
        </mc:Choice>
        <mc:Fallback xmlns="">
          <p:pic>
            <p:nvPicPr>
              <p:cNvPr id="4" name="インク 3">
                <a:extLst>
                  <a:ext uri="{FF2B5EF4-FFF2-40B4-BE49-F238E27FC236}">
                    <a16:creationId xmlns:a16="http://schemas.microsoft.com/office/drawing/2014/main" id="{9F55DF66-9C43-4A23-B743-7BEBD6D2A08F}"/>
                  </a:ext>
                </a:extLst>
              </p:cNvPr>
              <p:cNvPicPr/>
              <p:nvPr/>
            </p:nvPicPr>
            <p:blipFill>
              <a:blip r:embed="rId6"/>
              <a:stretch>
                <a:fillRect/>
              </a:stretch>
            </p:blipFill>
            <p:spPr>
              <a:xfrm>
                <a:off x="2734560" y="2017080"/>
                <a:ext cx="1397880" cy="16308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5" name="インク 4">
                <a:extLst>
                  <a:ext uri="{FF2B5EF4-FFF2-40B4-BE49-F238E27FC236}">
                    <a16:creationId xmlns:a16="http://schemas.microsoft.com/office/drawing/2014/main" id="{271243BA-F018-43A3-89FA-5AE0666815A0}"/>
                  </a:ext>
                </a:extLst>
              </p14:cNvPr>
              <p14:cNvContentPartPr/>
              <p14:nvPr/>
            </p14:nvContentPartPr>
            <p14:xfrm>
              <a:off x="1634400" y="3670200"/>
              <a:ext cx="1732680" cy="360"/>
            </p14:xfrm>
          </p:contentPart>
        </mc:Choice>
        <mc:Fallback xmlns="">
          <p:pic>
            <p:nvPicPr>
              <p:cNvPr id="5" name="インク 4">
                <a:extLst>
                  <a:ext uri="{FF2B5EF4-FFF2-40B4-BE49-F238E27FC236}">
                    <a16:creationId xmlns:a16="http://schemas.microsoft.com/office/drawing/2014/main" id="{271243BA-F018-43A3-89FA-5AE0666815A0}"/>
                  </a:ext>
                </a:extLst>
              </p:cNvPr>
              <p:cNvPicPr/>
              <p:nvPr/>
            </p:nvPicPr>
            <p:blipFill>
              <a:blip r:embed="rId8"/>
              <a:stretch>
                <a:fillRect/>
              </a:stretch>
            </p:blipFill>
            <p:spPr>
              <a:xfrm>
                <a:off x="1618560" y="3606840"/>
                <a:ext cx="1764000" cy="12708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6" name="インク 5">
                <a:extLst>
                  <a:ext uri="{FF2B5EF4-FFF2-40B4-BE49-F238E27FC236}">
                    <a16:creationId xmlns:a16="http://schemas.microsoft.com/office/drawing/2014/main" id="{9121F8E7-1304-4DC4-8557-81D3722248DC}"/>
                  </a:ext>
                </a:extLst>
              </p14:cNvPr>
              <p14:cNvContentPartPr/>
              <p14:nvPr/>
            </p14:nvContentPartPr>
            <p14:xfrm>
              <a:off x="3741840" y="4143240"/>
              <a:ext cx="509040" cy="27360"/>
            </p14:xfrm>
          </p:contentPart>
        </mc:Choice>
        <mc:Fallback xmlns="">
          <p:pic>
            <p:nvPicPr>
              <p:cNvPr id="6" name="インク 5">
                <a:extLst>
                  <a:ext uri="{FF2B5EF4-FFF2-40B4-BE49-F238E27FC236}">
                    <a16:creationId xmlns:a16="http://schemas.microsoft.com/office/drawing/2014/main" id="{9121F8E7-1304-4DC4-8557-81D3722248DC}"/>
                  </a:ext>
                </a:extLst>
              </p:cNvPr>
              <p:cNvPicPr/>
              <p:nvPr/>
            </p:nvPicPr>
            <p:blipFill>
              <a:blip r:embed="rId10"/>
              <a:stretch>
                <a:fillRect/>
              </a:stretch>
            </p:blipFill>
            <p:spPr>
              <a:xfrm>
                <a:off x="3726000" y="4079880"/>
                <a:ext cx="540360" cy="15408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8" name="インク 7">
                <a:extLst>
                  <a:ext uri="{FF2B5EF4-FFF2-40B4-BE49-F238E27FC236}">
                    <a16:creationId xmlns:a16="http://schemas.microsoft.com/office/drawing/2014/main" id="{D8DF1A79-639D-40BB-B8A1-EDEDD41FBA79}"/>
                  </a:ext>
                </a:extLst>
              </p14:cNvPr>
              <p14:cNvContentPartPr/>
              <p14:nvPr/>
            </p14:nvContentPartPr>
            <p14:xfrm>
              <a:off x="785880" y="4509360"/>
              <a:ext cx="1134360" cy="9360"/>
            </p14:xfrm>
          </p:contentPart>
        </mc:Choice>
        <mc:Fallback xmlns="">
          <p:pic>
            <p:nvPicPr>
              <p:cNvPr id="8" name="インク 7">
                <a:extLst>
                  <a:ext uri="{FF2B5EF4-FFF2-40B4-BE49-F238E27FC236}">
                    <a16:creationId xmlns:a16="http://schemas.microsoft.com/office/drawing/2014/main" id="{D8DF1A79-639D-40BB-B8A1-EDEDD41FBA79}"/>
                  </a:ext>
                </a:extLst>
              </p:cNvPr>
              <p:cNvPicPr/>
              <p:nvPr/>
            </p:nvPicPr>
            <p:blipFill>
              <a:blip r:embed="rId12"/>
              <a:stretch>
                <a:fillRect/>
              </a:stretch>
            </p:blipFill>
            <p:spPr>
              <a:xfrm>
                <a:off x="770040" y="4446000"/>
                <a:ext cx="1165680" cy="13608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9" name="インク 8">
                <a:extLst>
                  <a:ext uri="{FF2B5EF4-FFF2-40B4-BE49-F238E27FC236}">
                    <a16:creationId xmlns:a16="http://schemas.microsoft.com/office/drawing/2014/main" id="{2D4ACDC3-05AC-4195-8707-4736E996404B}"/>
                  </a:ext>
                </a:extLst>
              </p14:cNvPr>
              <p14:cNvContentPartPr/>
              <p14:nvPr/>
            </p14:nvContentPartPr>
            <p14:xfrm>
              <a:off x="848520" y="4929120"/>
              <a:ext cx="1545120" cy="9360"/>
            </p14:xfrm>
          </p:contentPart>
        </mc:Choice>
        <mc:Fallback xmlns="">
          <p:pic>
            <p:nvPicPr>
              <p:cNvPr id="9" name="インク 8">
                <a:extLst>
                  <a:ext uri="{FF2B5EF4-FFF2-40B4-BE49-F238E27FC236}">
                    <a16:creationId xmlns:a16="http://schemas.microsoft.com/office/drawing/2014/main" id="{2D4ACDC3-05AC-4195-8707-4736E996404B}"/>
                  </a:ext>
                </a:extLst>
              </p:cNvPr>
              <p:cNvPicPr/>
              <p:nvPr/>
            </p:nvPicPr>
            <p:blipFill>
              <a:blip r:embed="rId14"/>
              <a:stretch>
                <a:fillRect/>
              </a:stretch>
            </p:blipFill>
            <p:spPr>
              <a:xfrm>
                <a:off x="832680" y="4865760"/>
                <a:ext cx="1576440" cy="13608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0" name="インク 9">
                <a:extLst>
                  <a:ext uri="{FF2B5EF4-FFF2-40B4-BE49-F238E27FC236}">
                    <a16:creationId xmlns:a16="http://schemas.microsoft.com/office/drawing/2014/main" id="{2F5472D2-8CE6-42FF-9CC7-AAA5DF5A40D4}"/>
                  </a:ext>
                </a:extLst>
              </p14:cNvPr>
              <p14:cNvContentPartPr/>
              <p14:nvPr/>
            </p14:nvContentPartPr>
            <p14:xfrm>
              <a:off x="4331160" y="4964760"/>
              <a:ext cx="1562760" cy="9360"/>
            </p14:xfrm>
          </p:contentPart>
        </mc:Choice>
        <mc:Fallback xmlns="">
          <p:pic>
            <p:nvPicPr>
              <p:cNvPr id="10" name="インク 9">
                <a:extLst>
                  <a:ext uri="{FF2B5EF4-FFF2-40B4-BE49-F238E27FC236}">
                    <a16:creationId xmlns:a16="http://schemas.microsoft.com/office/drawing/2014/main" id="{2F5472D2-8CE6-42FF-9CC7-AAA5DF5A40D4}"/>
                  </a:ext>
                </a:extLst>
              </p:cNvPr>
              <p:cNvPicPr/>
              <p:nvPr/>
            </p:nvPicPr>
            <p:blipFill>
              <a:blip r:embed="rId16"/>
              <a:stretch>
                <a:fillRect/>
              </a:stretch>
            </p:blipFill>
            <p:spPr>
              <a:xfrm>
                <a:off x="4315320" y="4901400"/>
                <a:ext cx="1594080" cy="13608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1" name="インク 10">
                <a:extLst>
                  <a:ext uri="{FF2B5EF4-FFF2-40B4-BE49-F238E27FC236}">
                    <a16:creationId xmlns:a16="http://schemas.microsoft.com/office/drawing/2014/main" id="{D55ACB3B-B558-469C-BB06-3412F25091E3}"/>
                  </a:ext>
                </a:extLst>
              </p14:cNvPr>
              <p14:cNvContentPartPr/>
              <p14:nvPr/>
            </p14:nvContentPartPr>
            <p14:xfrm>
              <a:off x="3080880" y="6125760"/>
              <a:ext cx="830880" cy="9360"/>
            </p14:xfrm>
          </p:contentPart>
        </mc:Choice>
        <mc:Fallback xmlns="">
          <p:pic>
            <p:nvPicPr>
              <p:cNvPr id="11" name="インク 10">
                <a:extLst>
                  <a:ext uri="{FF2B5EF4-FFF2-40B4-BE49-F238E27FC236}">
                    <a16:creationId xmlns:a16="http://schemas.microsoft.com/office/drawing/2014/main" id="{D55ACB3B-B558-469C-BB06-3412F25091E3}"/>
                  </a:ext>
                </a:extLst>
              </p:cNvPr>
              <p:cNvPicPr/>
              <p:nvPr/>
            </p:nvPicPr>
            <p:blipFill>
              <a:blip r:embed="rId18"/>
              <a:stretch>
                <a:fillRect/>
              </a:stretch>
            </p:blipFill>
            <p:spPr>
              <a:xfrm>
                <a:off x="3065040" y="6062400"/>
                <a:ext cx="862200" cy="13608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12" name="インク 11">
                <a:extLst>
                  <a:ext uri="{FF2B5EF4-FFF2-40B4-BE49-F238E27FC236}">
                    <a16:creationId xmlns:a16="http://schemas.microsoft.com/office/drawing/2014/main" id="{7D70FF13-61C5-43EF-8C9A-45F6A55C266C}"/>
                  </a:ext>
                </a:extLst>
              </p14:cNvPr>
              <p14:cNvContentPartPr/>
              <p14:nvPr/>
            </p14:nvContentPartPr>
            <p14:xfrm>
              <a:off x="848520" y="6420600"/>
              <a:ext cx="2786400" cy="107280"/>
            </p14:xfrm>
          </p:contentPart>
        </mc:Choice>
        <mc:Fallback xmlns="">
          <p:pic>
            <p:nvPicPr>
              <p:cNvPr id="12" name="インク 11">
                <a:extLst>
                  <a:ext uri="{FF2B5EF4-FFF2-40B4-BE49-F238E27FC236}">
                    <a16:creationId xmlns:a16="http://schemas.microsoft.com/office/drawing/2014/main" id="{7D70FF13-61C5-43EF-8C9A-45F6A55C266C}"/>
                  </a:ext>
                </a:extLst>
              </p:cNvPr>
              <p:cNvPicPr/>
              <p:nvPr/>
            </p:nvPicPr>
            <p:blipFill>
              <a:blip r:embed="rId20"/>
              <a:stretch>
                <a:fillRect/>
              </a:stretch>
            </p:blipFill>
            <p:spPr>
              <a:xfrm>
                <a:off x="832680" y="6357240"/>
                <a:ext cx="2817720" cy="23400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13" name="インク 12">
                <a:extLst>
                  <a:ext uri="{FF2B5EF4-FFF2-40B4-BE49-F238E27FC236}">
                    <a16:creationId xmlns:a16="http://schemas.microsoft.com/office/drawing/2014/main" id="{5FE0B2AE-D226-4F3A-BD7E-098E83F48BF8}"/>
                  </a:ext>
                </a:extLst>
              </p14:cNvPr>
              <p14:cNvContentPartPr/>
              <p14:nvPr/>
            </p14:nvContentPartPr>
            <p14:xfrm>
              <a:off x="4339800" y="6518520"/>
              <a:ext cx="1929240" cy="63000"/>
            </p14:xfrm>
          </p:contentPart>
        </mc:Choice>
        <mc:Fallback xmlns="">
          <p:pic>
            <p:nvPicPr>
              <p:cNvPr id="13" name="インク 12">
                <a:extLst>
                  <a:ext uri="{FF2B5EF4-FFF2-40B4-BE49-F238E27FC236}">
                    <a16:creationId xmlns:a16="http://schemas.microsoft.com/office/drawing/2014/main" id="{5FE0B2AE-D226-4F3A-BD7E-098E83F48BF8}"/>
                  </a:ext>
                </a:extLst>
              </p:cNvPr>
              <p:cNvPicPr/>
              <p:nvPr/>
            </p:nvPicPr>
            <p:blipFill>
              <a:blip r:embed="rId22"/>
              <a:stretch>
                <a:fillRect/>
              </a:stretch>
            </p:blipFill>
            <p:spPr>
              <a:xfrm>
                <a:off x="4323960" y="6455160"/>
                <a:ext cx="1960560" cy="18972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14" name="インク 13">
                <a:extLst>
                  <a:ext uri="{FF2B5EF4-FFF2-40B4-BE49-F238E27FC236}">
                    <a16:creationId xmlns:a16="http://schemas.microsoft.com/office/drawing/2014/main" id="{0376A7A3-1D81-4B8F-A97D-FFD66FDB95C1}"/>
                  </a:ext>
                </a:extLst>
              </p14:cNvPr>
              <p14:cNvContentPartPr/>
              <p14:nvPr/>
            </p14:nvContentPartPr>
            <p14:xfrm>
              <a:off x="1982520" y="5697000"/>
              <a:ext cx="3813480" cy="89640"/>
            </p14:xfrm>
          </p:contentPart>
        </mc:Choice>
        <mc:Fallback xmlns="">
          <p:pic>
            <p:nvPicPr>
              <p:cNvPr id="14" name="インク 13">
                <a:extLst>
                  <a:ext uri="{FF2B5EF4-FFF2-40B4-BE49-F238E27FC236}">
                    <a16:creationId xmlns:a16="http://schemas.microsoft.com/office/drawing/2014/main" id="{0376A7A3-1D81-4B8F-A97D-FFD66FDB95C1}"/>
                  </a:ext>
                </a:extLst>
              </p:cNvPr>
              <p:cNvPicPr/>
              <p:nvPr/>
            </p:nvPicPr>
            <p:blipFill>
              <a:blip r:embed="rId24"/>
              <a:stretch>
                <a:fillRect/>
              </a:stretch>
            </p:blipFill>
            <p:spPr>
              <a:xfrm>
                <a:off x="1966680" y="5633640"/>
                <a:ext cx="3844800" cy="216360"/>
              </a:xfrm>
              <a:prstGeom prst="rect">
                <a:avLst/>
              </a:prstGeom>
            </p:spPr>
          </p:pic>
        </mc:Fallback>
      </mc:AlternateContent>
    </p:spTree>
    <p:extLst>
      <p:ext uri="{BB962C8B-B14F-4D97-AF65-F5344CB8AC3E}">
        <p14:creationId xmlns:p14="http://schemas.microsoft.com/office/powerpoint/2010/main" val="3374865800"/>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7957D4F-41CA-4283-A862-B0486120970C}"/>
              </a:ext>
            </a:extLst>
          </p:cNvPr>
          <p:cNvSpPr>
            <a:spLocks noGrp="1"/>
          </p:cNvSpPr>
          <p:nvPr>
            <p:ph type="title"/>
          </p:nvPr>
        </p:nvSpPr>
        <p:spPr>
          <a:xfrm>
            <a:off x="0" y="0"/>
            <a:ext cx="9144000" cy="1002082"/>
          </a:xfrm>
          <a:solidFill>
            <a:srgbClr val="92D050">
              <a:alpha val="38000"/>
            </a:srgbClr>
          </a:solidFill>
        </p:spPr>
        <p:txBody>
          <a:bodyPr>
            <a:normAutofit/>
          </a:bodyPr>
          <a:lstStyle/>
          <a:p>
            <a:pPr algn="ctr"/>
            <a:r>
              <a:rPr lang="ja-JP" altLang="en-US" sz="3700" b="1" dirty="0">
                <a:solidFill>
                  <a:srgbClr val="0070C0"/>
                </a:solidFill>
                <a:latin typeface="HGP明朝E" panose="02020900000000000000" pitchFamily="18" charset="-128"/>
                <a:ea typeface="HGP明朝E" panose="02020900000000000000" pitchFamily="18" charset="-128"/>
              </a:rPr>
              <a:t>　　</a:t>
            </a:r>
            <a:r>
              <a:rPr lang="ja-JP" altLang="en-US" sz="4800" b="1" dirty="0">
                <a:solidFill>
                  <a:srgbClr val="0070C0"/>
                </a:solidFill>
                <a:latin typeface="HGP明朝E" panose="02020900000000000000" pitchFamily="18" charset="-128"/>
                <a:ea typeface="HGP明朝E" panose="02020900000000000000" pitchFamily="18" charset="-128"/>
              </a:rPr>
              <a:t>産業安全衛生活動百年の軌跡</a:t>
            </a:r>
            <a:endParaRPr lang="ja-JP" altLang="en-US" sz="3700" b="1" dirty="0">
              <a:latin typeface="HGP明朝E" panose="02020900000000000000" pitchFamily="18" charset="-128"/>
              <a:ea typeface="HGP明朝E" panose="02020900000000000000" pitchFamily="18" charset="-128"/>
            </a:endParaRPr>
          </a:p>
        </p:txBody>
      </p:sp>
      <p:sp>
        <p:nvSpPr>
          <p:cNvPr id="6" name="コンテンツ プレースホルダー 2">
            <a:extLst>
              <a:ext uri="{FF2B5EF4-FFF2-40B4-BE49-F238E27FC236}">
                <a16:creationId xmlns:a16="http://schemas.microsoft.com/office/drawing/2014/main" id="{72DCBDED-9EFC-4CF7-A102-7F068A7DB90B}"/>
              </a:ext>
            </a:extLst>
          </p:cNvPr>
          <p:cNvSpPr txBox="1">
            <a:spLocks/>
          </p:cNvSpPr>
          <p:nvPr/>
        </p:nvSpPr>
        <p:spPr bwMode="auto">
          <a:xfrm>
            <a:off x="0" y="1002082"/>
            <a:ext cx="9144000" cy="537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75000"/>
              <a:buFont typeface="Wingdings" panose="05000000000000000000" pitchFamily="2" charset="2"/>
              <a:buChar char=""/>
              <a:defRPr kumimoji="1" sz="2400" kern="1200">
                <a:solidFill>
                  <a:schemeClr val="tx2"/>
                </a:solidFill>
                <a:latin typeface="+mn-lt"/>
                <a:ea typeface="+mn-ea"/>
                <a:cs typeface="+mn-cs"/>
              </a:defRPr>
            </a:lvl1pPr>
            <a:lvl2pPr marL="742950" indent="-285750" algn="l" rtl="0" eaLnBrk="0" fontAlgn="base" hangingPunct="0">
              <a:spcBef>
                <a:spcPct val="20000"/>
              </a:spcBef>
              <a:spcAft>
                <a:spcPct val="0"/>
              </a:spcAft>
              <a:buClr>
                <a:schemeClr val="accent2"/>
              </a:buClr>
              <a:buSzPct val="85000"/>
              <a:buFont typeface="Courier New" panose="02070309020205020404" pitchFamily="49" charset="0"/>
              <a:buChar char="o"/>
              <a:defRPr kumimoji="1" sz="2000" kern="1200">
                <a:solidFill>
                  <a:schemeClr val="tx2"/>
                </a:solidFill>
                <a:latin typeface="+mn-lt"/>
                <a:ea typeface="+mn-ea"/>
                <a:cs typeface="+mn-cs"/>
              </a:defRPr>
            </a:lvl2pPr>
            <a:lvl3pPr marL="1143000" indent="-228600" algn="l" rtl="0" eaLnBrk="0" fontAlgn="base" hangingPunct="0">
              <a:spcBef>
                <a:spcPct val="20000"/>
              </a:spcBef>
              <a:spcAft>
                <a:spcPct val="0"/>
              </a:spcAft>
              <a:buClr>
                <a:srgbClr val="948774"/>
              </a:buClr>
              <a:buFont typeface="Arial" panose="020B0604020202020204" pitchFamily="34" charset="0"/>
              <a:buChar char="•"/>
              <a:defRPr kumimoji="1" kern="1200">
                <a:solidFill>
                  <a:schemeClr val="tx2"/>
                </a:solidFill>
                <a:latin typeface="+mn-lt"/>
                <a:ea typeface="+mn-ea"/>
                <a:cs typeface="+mn-cs"/>
              </a:defRPr>
            </a:lvl3pPr>
            <a:lvl4pPr marL="1600200" indent="-228600" algn="l" rtl="0" eaLnBrk="0" fontAlgn="base" hangingPunct="0">
              <a:spcBef>
                <a:spcPct val="20000"/>
              </a:spcBef>
              <a:spcAft>
                <a:spcPct val="0"/>
              </a:spcAft>
              <a:buClr>
                <a:srgbClr val="7EB8E7"/>
              </a:buClr>
              <a:buFont typeface="Arial" panose="020B0604020202020204" pitchFamily="34" charset="0"/>
              <a:buChar char="•"/>
              <a:defRPr kumimoji="1" sz="1600" kern="1200">
                <a:solidFill>
                  <a:schemeClr val="tx2"/>
                </a:solidFill>
                <a:latin typeface="+mn-lt"/>
                <a:ea typeface="+mn-ea"/>
                <a:cs typeface="+mn-cs"/>
              </a:defRPr>
            </a:lvl4pPr>
            <a:lvl5pPr marL="2057400" indent="-228600" algn="l" rtl="0" eaLnBrk="0" fontAlgn="base" hangingPunct="0">
              <a:spcBef>
                <a:spcPct val="20000"/>
              </a:spcBef>
              <a:spcAft>
                <a:spcPct val="0"/>
              </a:spcAft>
              <a:buClr>
                <a:srgbClr val="E3B651"/>
              </a:buClr>
              <a:buFont typeface="Arial" panose="020B0604020202020204" pitchFamily="34" charset="0"/>
              <a:buChar char="•"/>
              <a:defRPr kumimoji="1" sz="1400" kern="1200">
                <a:solidFill>
                  <a:schemeClr val="tx2"/>
                </a:solidFill>
                <a:latin typeface="+mn-lt"/>
                <a:ea typeface="+mn-ea"/>
                <a:cs typeface="+mn-cs"/>
              </a:defRPr>
            </a:lvl5pPr>
            <a:lvl6pPr marL="2514600" indent="-228600" algn="l" defTabSz="914400" rtl="0" eaLnBrk="1" latinLnBrk="0" hangingPunct="1">
              <a:spcBef>
                <a:spcPct val="20000"/>
              </a:spcBef>
              <a:buClr>
                <a:schemeClr val="accent6"/>
              </a:buClr>
              <a:buFont typeface="Arial" pitchFamily="34" charset="0"/>
              <a:buChar char="•"/>
              <a:defRPr kumimoji="1" sz="1400" kern="1200">
                <a:solidFill>
                  <a:schemeClr val="tx2"/>
                </a:solidFill>
                <a:latin typeface="+mn-lt"/>
                <a:ea typeface="+mn-ea"/>
                <a:cs typeface="+mn-cs"/>
              </a:defRPr>
            </a:lvl6pPr>
            <a:lvl7pPr marL="2971800" indent="-228600" algn="l" defTabSz="914400" rtl="0" eaLnBrk="1" latinLnBrk="0" hangingPunct="1">
              <a:spcBef>
                <a:spcPct val="20000"/>
              </a:spcBef>
              <a:buClr>
                <a:schemeClr val="accent1"/>
              </a:buClr>
              <a:buFont typeface="Arial" pitchFamily="34" charset="0"/>
              <a:buChar char="•"/>
              <a:defRPr kumimoji="1" sz="1400" kern="1200">
                <a:solidFill>
                  <a:schemeClr val="tx2"/>
                </a:solidFill>
                <a:latin typeface="+mn-lt"/>
                <a:ea typeface="+mn-ea"/>
                <a:cs typeface="+mn-cs"/>
              </a:defRPr>
            </a:lvl7pPr>
            <a:lvl8pPr marL="3429000" indent="-228600" algn="l" defTabSz="914400" rtl="0" eaLnBrk="1" latinLnBrk="0" hangingPunct="1">
              <a:spcBef>
                <a:spcPct val="20000"/>
              </a:spcBef>
              <a:buClr>
                <a:schemeClr val="accent4"/>
              </a:buClr>
              <a:buFont typeface="Arial" pitchFamily="34" charset="0"/>
              <a:buChar char="•"/>
              <a:defRPr kumimoji="1" sz="1400" kern="1200">
                <a:solidFill>
                  <a:schemeClr val="tx2"/>
                </a:solidFill>
                <a:latin typeface="+mn-lt"/>
                <a:ea typeface="+mn-ea"/>
                <a:cs typeface="+mn-cs"/>
              </a:defRPr>
            </a:lvl8pPr>
            <a:lvl9pPr marL="3886200" indent="-228600" algn="l" defTabSz="914400" rtl="0" eaLnBrk="1" latinLnBrk="0" hangingPunct="1">
              <a:spcBef>
                <a:spcPct val="20000"/>
              </a:spcBef>
              <a:buClr>
                <a:schemeClr val="accent5"/>
              </a:buClr>
              <a:buFont typeface="Arial" pitchFamily="34" charset="0"/>
              <a:buChar char="•"/>
              <a:defRPr kumimoji="1" sz="1400" kern="1200">
                <a:solidFill>
                  <a:schemeClr val="tx2"/>
                </a:solidFill>
                <a:latin typeface="+mn-lt"/>
                <a:ea typeface="+mn-ea"/>
                <a:cs typeface="+mn-cs"/>
              </a:defRPr>
            </a:lvl9pPr>
          </a:lstStyle>
          <a:p>
            <a:pPr marL="0" indent="0" eaLnBrk="1" hangingPunct="1">
              <a:buNone/>
            </a:pPr>
            <a:endParaRPr lang="en-US" altLang="ja-JP" sz="1100" dirty="0">
              <a:latin typeface="HGS創英角ﾎﾟｯﾌﾟ体" panose="040B0A00000000000000" pitchFamily="50" charset="-128"/>
              <a:ea typeface="HGS創英角ﾎﾟｯﾌﾟ体" panose="040B0A00000000000000" pitchFamily="50" charset="-128"/>
            </a:endParaRPr>
          </a:p>
          <a:p>
            <a:pPr marL="0" indent="0" algn="ctr" eaLnBrk="1" hangingPunct="1">
              <a:buNone/>
            </a:pPr>
            <a:r>
              <a:rPr lang="ja-JP" altLang="en-US" sz="4800" dirty="0">
                <a:solidFill>
                  <a:srgbClr val="002060"/>
                </a:solidFill>
                <a:latin typeface="HGS創英角ﾎﾟｯﾌﾟ体" panose="040B0A00000000000000" pitchFamily="50" charset="-128"/>
                <a:ea typeface="HGS創英角ﾎﾟｯﾌﾟ体" panose="040B0A00000000000000" pitchFamily="50" charset="-128"/>
              </a:rPr>
              <a:t>産業安全衛生運動百年は</a:t>
            </a:r>
            <a:endParaRPr lang="en-US" altLang="ja-JP" sz="4800" dirty="0">
              <a:solidFill>
                <a:srgbClr val="002060"/>
              </a:solidFill>
              <a:latin typeface="HGS創英角ﾎﾟｯﾌﾟ体" panose="040B0A00000000000000" pitchFamily="50" charset="-128"/>
              <a:ea typeface="HGS創英角ﾎﾟｯﾌﾟ体" panose="040B0A00000000000000" pitchFamily="50" charset="-128"/>
            </a:endParaRPr>
          </a:p>
          <a:p>
            <a:pPr marL="0" indent="0" algn="ctr" eaLnBrk="1" hangingPunct="1">
              <a:buNone/>
            </a:pPr>
            <a:r>
              <a:rPr lang="ja-JP" altLang="en-US" sz="5400" dirty="0">
                <a:solidFill>
                  <a:srgbClr val="002060"/>
                </a:solidFill>
                <a:latin typeface="HGS創英角ﾎﾟｯﾌﾟ体" panose="040B0A00000000000000" pitchFamily="50" charset="-128"/>
                <a:ea typeface="HGS創英角ﾎﾟｯﾌﾟ体" panose="040B0A00000000000000" pitchFamily="50" charset="-128"/>
              </a:rPr>
              <a:t>なんとかしなきゃを</a:t>
            </a:r>
            <a:endParaRPr lang="en-US" altLang="ja-JP" sz="5400" dirty="0">
              <a:solidFill>
                <a:srgbClr val="002060"/>
              </a:solidFill>
              <a:latin typeface="HGS創英角ﾎﾟｯﾌﾟ体" panose="040B0A00000000000000" pitchFamily="50" charset="-128"/>
              <a:ea typeface="HGS創英角ﾎﾟｯﾌﾟ体" panose="040B0A00000000000000" pitchFamily="50" charset="-128"/>
            </a:endParaRPr>
          </a:p>
          <a:p>
            <a:pPr marL="0" indent="0" algn="ctr" eaLnBrk="1" hangingPunct="1">
              <a:buNone/>
            </a:pPr>
            <a:r>
              <a:rPr lang="ja-JP" altLang="en-US" sz="5400" dirty="0">
                <a:solidFill>
                  <a:srgbClr val="002060"/>
                </a:solidFill>
                <a:latin typeface="HGS創英角ﾎﾟｯﾌﾟ体" panose="040B0A00000000000000" pitchFamily="50" charset="-128"/>
                <a:ea typeface="HGS創英角ﾎﾟｯﾌﾟ体" panose="040B0A00000000000000" pitchFamily="50" charset="-128"/>
              </a:rPr>
              <a:t>乗り越えてきた歴史</a:t>
            </a:r>
            <a:br>
              <a:rPr lang="en-US" altLang="ja-JP" sz="4400" dirty="0">
                <a:solidFill>
                  <a:srgbClr val="002060"/>
                </a:solidFill>
                <a:latin typeface="HGS創英角ﾎﾟｯﾌﾟ体" panose="040B0A00000000000000" pitchFamily="50" charset="-128"/>
                <a:ea typeface="HGS創英角ﾎﾟｯﾌﾟ体" panose="040B0A00000000000000" pitchFamily="50" charset="-128"/>
              </a:rPr>
            </a:br>
            <a:r>
              <a:rPr lang="ja-JP" altLang="en-US" sz="4400" dirty="0">
                <a:solidFill>
                  <a:srgbClr val="002060"/>
                </a:solidFill>
                <a:latin typeface="HGS創英角ﾎﾟｯﾌﾟ体" panose="040B0A00000000000000" pitchFamily="50" charset="-128"/>
                <a:ea typeface="HGS創英角ﾎﾟｯﾌﾟ体" panose="040B0A00000000000000" pitchFamily="50" charset="-128"/>
              </a:rPr>
              <a:t>我が国の安全管理水準は世界有数</a:t>
            </a:r>
            <a:br>
              <a:rPr lang="en-US" altLang="ja-JP" sz="4400" dirty="0">
                <a:solidFill>
                  <a:srgbClr val="002060"/>
                </a:solidFill>
                <a:latin typeface="HGS創英角ﾎﾟｯﾌﾟ体" panose="040B0A00000000000000" pitchFamily="50" charset="-128"/>
                <a:ea typeface="HGS創英角ﾎﾟｯﾌﾟ体" panose="040B0A00000000000000" pitchFamily="50" charset="-128"/>
              </a:rPr>
            </a:br>
            <a:r>
              <a:rPr lang="ja-JP" altLang="en-US" sz="4400" dirty="0">
                <a:solidFill>
                  <a:srgbClr val="002060"/>
                </a:solidFill>
                <a:latin typeface="HGS創英角ﾎﾟｯﾌﾟ体" panose="040B0A00000000000000" pitchFamily="50" charset="-128"/>
                <a:ea typeface="HGS創英角ﾎﾟｯﾌﾟ体" panose="040B0A00000000000000" pitchFamily="50" charset="-128"/>
              </a:rPr>
              <a:t>これからの時代も</a:t>
            </a:r>
            <a:endParaRPr lang="en-US" altLang="ja-JP" sz="4400" dirty="0">
              <a:solidFill>
                <a:srgbClr val="002060"/>
              </a:solidFill>
              <a:latin typeface="HGS創英角ﾎﾟｯﾌﾟ体" panose="040B0A00000000000000" pitchFamily="50" charset="-128"/>
              <a:ea typeface="HGS創英角ﾎﾟｯﾌﾟ体" panose="040B0A00000000000000" pitchFamily="50" charset="-128"/>
            </a:endParaRPr>
          </a:p>
          <a:p>
            <a:pPr marL="0" indent="0" algn="ctr" eaLnBrk="1" hangingPunct="1">
              <a:buNone/>
            </a:pPr>
            <a:r>
              <a:rPr lang="ja-JP" altLang="en-US" sz="4400" dirty="0">
                <a:solidFill>
                  <a:srgbClr val="002060"/>
                </a:solidFill>
                <a:latin typeface="HGS創英角ﾎﾟｯﾌﾟ体" panose="040B0A00000000000000" pitchFamily="50" charset="-128"/>
                <a:ea typeface="HGS創英角ﾎﾟｯﾌﾟ体" panose="040B0A00000000000000" pitchFamily="50" charset="-128"/>
              </a:rPr>
              <a:t>熱意と創意工夫の努力を</a:t>
            </a:r>
          </a:p>
        </p:txBody>
      </p:sp>
    </p:spTree>
    <p:extLst>
      <p:ext uri="{BB962C8B-B14F-4D97-AF65-F5344CB8AC3E}">
        <p14:creationId xmlns:p14="http://schemas.microsoft.com/office/powerpoint/2010/main" val="2131991435"/>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7957D4F-41CA-4283-A862-B0486120970C}"/>
              </a:ext>
            </a:extLst>
          </p:cNvPr>
          <p:cNvSpPr>
            <a:spLocks noGrp="1"/>
          </p:cNvSpPr>
          <p:nvPr>
            <p:ph type="title"/>
          </p:nvPr>
        </p:nvSpPr>
        <p:spPr>
          <a:xfrm>
            <a:off x="0" y="0"/>
            <a:ext cx="9144000" cy="1624693"/>
          </a:xfrm>
          <a:solidFill>
            <a:srgbClr val="92D050">
              <a:alpha val="38000"/>
            </a:srgbClr>
          </a:solidFill>
        </p:spPr>
        <p:txBody>
          <a:bodyPr>
            <a:normAutofit fontScale="90000"/>
          </a:bodyPr>
          <a:lstStyle/>
          <a:p>
            <a:pPr algn="ctr"/>
            <a:r>
              <a:rPr lang="ja-JP" altLang="en-US" sz="3700" b="1" dirty="0">
                <a:solidFill>
                  <a:srgbClr val="0070C0"/>
                </a:solidFill>
                <a:latin typeface="HGP明朝E" panose="02020900000000000000" pitchFamily="18" charset="-128"/>
                <a:ea typeface="HGP明朝E" panose="02020900000000000000" pitchFamily="18" charset="-128"/>
              </a:rPr>
              <a:t>　　　産業安全衛生活動百年の軌跡</a:t>
            </a:r>
            <a:br>
              <a:rPr lang="en-US" altLang="ja-JP" sz="3700" b="1" dirty="0">
                <a:latin typeface="HGP明朝E" panose="02020900000000000000" pitchFamily="18" charset="-128"/>
                <a:ea typeface="HGP明朝E" panose="02020900000000000000" pitchFamily="18" charset="-128"/>
              </a:rPr>
            </a:br>
            <a:r>
              <a:rPr lang="ja-JP" altLang="en-US" sz="4000" b="1" dirty="0">
                <a:latin typeface="HGP明朝E" panose="02020900000000000000" pitchFamily="18" charset="-128"/>
                <a:ea typeface="HGP明朝E" panose="02020900000000000000" pitchFamily="18" charset="-128"/>
              </a:rPr>
              <a:t>安全部会委員・衛生部会委員</a:t>
            </a:r>
            <a:br>
              <a:rPr lang="ja-JP" altLang="en-US" sz="4000" b="1" dirty="0">
                <a:latin typeface="HGP明朝E" panose="02020900000000000000" pitchFamily="18" charset="-128"/>
                <a:ea typeface="HGP明朝E" panose="02020900000000000000" pitchFamily="18" charset="-128"/>
              </a:rPr>
            </a:br>
            <a:r>
              <a:rPr lang="ja-JP" altLang="en-US" sz="4000" b="1" dirty="0">
                <a:latin typeface="HGP明朝E" panose="02020900000000000000" pitchFamily="18" charset="-128"/>
                <a:ea typeface="HGP明朝E" panose="02020900000000000000" pitchFamily="18" charset="-128"/>
              </a:rPr>
              <a:t>協力団体指導員合同研修会</a:t>
            </a:r>
            <a:r>
              <a:rPr lang="en-US" altLang="ja-JP" sz="4000" b="1" dirty="0">
                <a:latin typeface="HGP明朝E" panose="02020900000000000000" pitchFamily="18" charset="-128"/>
                <a:ea typeface="HGP明朝E" panose="02020900000000000000" pitchFamily="18" charset="-128"/>
              </a:rPr>
              <a:t>2021</a:t>
            </a:r>
            <a:r>
              <a:rPr lang="ja-JP" altLang="en-US" sz="4000" b="1" dirty="0">
                <a:latin typeface="HGP明朝E" panose="02020900000000000000" pitchFamily="18" charset="-128"/>
                <a:ea typeface="HGP明朝E" panose="02020900000000000000" pitchFamily="18" charset="-128"/>
              </a:rPr>
              <a:t>年</a:t>
            </a:r>
            <a:endParaRPr lang="ja-JP" altLang="en-US" sz="3700" b="1" dirty="0">
              <a:latin typeface="HGP明朝E" panose="02020900000000000000" pitchFamily="18" charset="-128"/>
              <a:ea typeface="HGP明朝E" panose="02020900000000000000" pitchFamily="18" charset="-128"/>
            </a:endParaRPr>
          </a:p>
        </p:txBody>
      </p:sp>
      <p:sp>
        <p:nvSpPr>
          <p:cNvPr id="3" name="コンテンツ プレースホルダー 2">
            <a:extLst>
              <a:ext uri="{FF2B5EF4-FFF2-40B4-BE49-F238E27FC236}">
                <a16:creationId xmlns:a16="http://schemas.microsoft.com/office/drawing/2014/main" id="{F2E2EC37-1D58-4FC2-AB30-E45DAC052F8D}"/>
              </a:ext>
            </a:extLst>
          </p:cNvPr>
          <p:cNvSpPr txBox="1">
            <a:spLocks/>
          </p:cNvSpPr>
          <p:nvPr/>
        </p:nvSpPr>
        <p:spPr bwMode="auto">
          <a:xfrm>
            <a:off x="149233" y="1298988"/>
            <a:ext cx="9144001" cy="5559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75000"/>
              <a:buFont typeface="Wingdings" panose="05000000000000000000" pitchFamily="2" charset="2"/>
              <a:buChar char=""/>
              <a:defRPr kumimoji="1" sz="2400" kern="1200">
                <a:solidFill>
                  <a:schemeClr val="tx2"/>
                </a:solidFill>
                <a:latin typeface="+mn-lt"/>
                <a:ea typeface="+mn-ea"/>
                <a:cs typeface="+mn-cs"/>
              </a:defRPr>
            </a:lvl1pPr>
            <a:lvl2pPr marL="742950" indent="-285750" algn="l" rtl="0" eaLnBrk="0" fontAlgn="base" hangingPunct="0">
              <a:spcBef>
                <a:spcPct val="20000"/>
              </a:spcBef>
              <a:spcAft>
                <a:spcPct val="0"/>
              </a:spcAft>
              <a:buClr>
                <a:schemeClr val="accent2"/>
              </a:buClr>
              <a:buSzPct val="85000"/>
              <a:buFont typeface="Courier New" panose="02070309020205020404" pitchFamily="49" charset="0"/>
              <a:buChar char="o"/>
              <a:defRPr kumimoji="1" sz="2000" kern="1200">
                <a:solidFill>
                  <a:schemeClr val="tx2"/>
                </a:solidFill>
                <a:latin typeface="+mn-lt"/>
                <a:ea typeface="+mn-ea"/>
                <a:cs typeface="+mn-cs"/>
              </a:defRPr>
            </a:lvl2pPr>
            <a:lvl3pPr marL="1143000" indent="-228600" algn="l" rtl="0" eaLnBrk="0" fontAlgn="base" hangingPunct="0">
              <a:spcBef>
                <a:spcPct val="20000"/>
              </a:spcBef>
              <a:spcAft>
                <a:spcPct val="0"/>
              </a:spcAft>
              <a:buClr>
                <a:srgbClr val="948774"/>
              </a:buClr>
              <a:buFont typeface="Arial" panose="020B0604020202020204" pitchFamily="34" charset="0"/>
              <a:buChar char="•"/>
              <a:defRPr kumimoji="1" kern="1200">
                <a:solidFill>
                  <a:schemeClr val="tx2"/>
                </a:solidFill>
                <a:latin typeface="+mn-lt"/>
                <a:ea typeface="+mn-ea"/>
                <a:cs typeface="+mn-cs"/>
              </a:defRPr>
            </a:lvl3pPr>
            <a:lvl4pPr marL="1600200" indent="-228600" algn="l" rtl="0" eaLnBrk="0" fontAlgn="base" hangingPunct="0">
              <a:spcBef>
                <a:spcPct val="20000"/>
              </a:spcBef>
              <a:spcAft>
                <a:spcPct val="0"/>
              </a:spcAft>
              <a:buClr>
                <a:srgbClr val="7EB8E7"/>
              </a:buClr>
              <a:buFont typeface="Arial" panose="020B0604020202020204" pitchFamily="34" charset="0"/>
              <a:buChar char="•"/>
              <a:defRPr kumimoji="1" sz="1600" kern="1200">
                <a:solidFill>
                  <a:schemeClr val="tx2"/>
                </a:solidFill>
                <a:latin typeface="+mn-lt"/>
                <a:ea typeface="+mn-ea"/>
                <a:cs typeface="+mn-cs"/>
              </a:defRPr>
            </a:lvl4pPr>
            <a:lvl5pPr marL="2057400" indent="-228600" algn="l" rtl="0" eaLnBrk="0" fontAlgn="base" hangingPunct="0">
              <a:spcBef>
                <a:spcPct val="20000"/>
              </a:spcBef>
              <a:spcAft>
                <a:spcPct val="0"/>
              </a:spcAft>
              <a:buClr>
                <a:srgbClr val="E3B651"/>
              </a:buClr>
              <a:buFont typeface="Arial" panose="020B0604020202020204" pitchFamily="34" charset="0"/>
              <a:buChar char="•"/>
              <a:defRPr kumimoji="1" sz="1400" kern="1200">
                <a:solidFill>
                  <a:schemeClr val="tx2"/>
                </a:solidFill>
                <a:latin typeface="+mn-lt"/>
                <a:ea typeface="+mn-ea"/>
                <a:cs typeface="+mn-cs"/>
              </a:defRPr>
            </a:lvl5pPr>
            <a:lvl6pPr marL="2514600" indent="-228600" algn="l" defTabSz="914400" rtl="0" eaLnBrk="1" latinLnBrk="0" hangingPunct="1">
              <a:spcBef>
                <a:spcPct val="20000"/>
              </a:spcBef>
              <a:buClr>
                <a:schemeClr val="accent6"/>
              </a:buClr>
              <a:buFont typeface="Arial" pitchFamily="34" charset="0"/>
              <a:buChar char="•"/>
              <a:defRPr kumimoji="1" sz="1400" kern="1200">
                <a:solidFill>
                  <a:schemeClr val="tx2"/>
                </a:solidFill>
                <a:latin typeface="+mn-lt"/>
                <a:ea typeface="+mn-ea"/>
                <a:cs typeface="+mn-cs"/>
              </a:defRPr>
            </a:lvl6pPr>
            <a:lvl7pPr marL="2971800" indent="-228600" algn="l" defTabSz="914400" rtl="0" eaLnBrk="1" latinLnBrk="0" hangingPunct="1">
              <a:spcBef>
                <a:spcPct val="20000"/>
              </a:spcBef>
              <a:buClr>
                <a:schemeClr val="accent1"/>
              </a:buClr>
              <a:buFont typeface="Arial" pitchFamily="34" charset="0"/>
              <a:buChar char="•"/>
              <a:defRPr kumimoji="1" sz="1400" kern="1200">
                <a:solidFill>
                  <a:schemeClr val="tx2"/>
                </a:solidFill>
                <a:latin typeface="+mn-lt"/>
                <a:ea typeface="+mn-ea"/>
                <a:cs typeface="+mn-cs"/>
              </a:defRPr>
            </a:lvl7pPr>
            <a:lvl8pPr marL="3429000" indent="-228600" algn="l" defTabSz="914400" rtl="0" eaLnBrk="1" latinLnBrk="0" hangingPunct="1">
              <a:spcBef>
                <a:spcPct val="20000"/>
              </a:spcBef>
              <a:buClr>
                <a:schemeClr val="accent4"/>
              </a:buClr>
              <a:buFont typeface="Arial" pitchFamily="34" charset="0"/>
              <a:buChar char="•"/>
              <a:defRPr kumimoji="1" sz="1400" kern="1200">
                <a:solidFill>
                  <a:schemeClr val="tx2"/>
                </a:solidFill>
                <a:latin typeface="+mn-lt"/>
                <a:ea typeface="+mn-ea"/>
                <a:cs typeface="+mn-cs"/>
              </a:defRPr>
            </a:lvl8pPr>
            <a:lvl9pPr marL="3886200" indent="-228600" algn="l" defTabSz="914400" rtl="0" eaLnBrk="1" latinLnBrk="0" hangingPunct="1">
              <a:spcBef>
                <a:spcPct val="20000"/>
              </a:spcBef>
              <a:buClr>
                <a:schemeClr val="accent5"/>
              </a:buClr>
              <a:buFont typeface="Arial" pitchFamily="34" charset="0"/>
              <a:buChar char="•"/>
              <a:defRPr kumimoji="1" sz="1400" kern="1200">
                <a:solidFill>
                  <a:schemeClr val="tx2"/>
                </a:solidFill>
                <a:latin typeface="+mn-lt"/>
                <a:ea typeface="+mn-ea"/>
                <a:cs typeface="+mn-cs"/>
              </a:defRPr>
            </a:lvl9pPr>
          </a:lstStyle>
          <a:p>
            <a:pPr marL="0" indent="0" eaLnBrk="1" hangingPunct="1">
              <a:buNone/>
            </a:pPr>
            <a:endParaRPr lang="en-US" altLang="ja-JP" sz="1100" dirty="0">
              <a:latin typeface="HGS創英角ﾎﾟｯﾌﾟ体" panose="040B0A00000000000000" pitchFamily="50" charset="-128"/>
              <a:ea typeface="HGS創英角ﾎﾟｯﾌﾟ体" panose="040B0A00000000000000" pitchFamily="50" charset="-128"/>
            </a:endParaRPr>
          </a:p>
          <a:p>
            <a:pPr marL="0" indent="0" algn="ctr" eaLnBrk="1" hangingPunct="1">
              <a:buNone/>
            </a:pPr>
            <a:r>
              <a:rPr lang="ja-JP" altLang="en-US" sz="4400" dirty="0">
                <a:solidFill>
                  <a:srgbClr val="002060"/>
                </a:solidFill>
                <a:latin typeface="HGS創英角ﾎﾟｯﾌﾟ体" panose="040B0A00000000000000" pitchFamily="50" charset="-128"/>
                <a:ea typeface="HGS創英角ﾎﾟｯﾌﾟ体" panose="040B0A00000000000000" pitchFamily="50" charset="-128"/>
              </a:rPr>
              <a:t>ご清聴ありがとうございました。</a:t>
            </a:r>
            <a:endParaRPr lang="en-US" altLang="ja-JP" sz="4400" dirty="0">
              <a:solidFill>
                <a:srgbClr val="002060"/>
              </a:solidFill>
              <a:latin typeface="HGS創英角ﾎﾟｯﾌﾟ体" panose="040B0A00000000000000" pitchFamily="50" charset="-128"/>
              <a:ea typeface="HGS創英角ﾎﾟｯﾌﾟ体" panose="040B0A00000000000000" pitchFamily="50" charset="-128"/>
            </a:endParaRPr>
          </a:p>
        </p:txBody>
      </p:sp>
      <p:pic>
        <p:nvPicPr>
          <p:cNvPr id="6" name="図 5">
            <a:extLst>
              <a:ext uri="{FF2B5EF4-FFF2-40B4-BE49-F238E27FC236}">
                <a16:creationId xmlns:a16="http://schemas.microsoft.com/office/drawing/2014/main" id="{A4495258-DDDF-48FF-A09E-BCAD320A1296}"/>
              </a:ext>
            </a:extLst>
          </p:cNvPr>
          <p:cNvPicPr>
            <a:picLocks noChangeAspect="1"/>
          </p:cNvPicPr>
          <p:nvPr/>
        </p:nvPicPr>
        <p:blipFill>
          <a:blip r:embed="rId2"/>
          <a:stretch>
            <a:fillRect/>
          </a:stretch>
        </p:blipFill>
        <p:spPr>
          <a:xfrm>
            <a:off x="192538" y="2687514"/>
            <a:ext cx="2645893" cy="1987468"/>
          </a:xfrm>
          <a:prstGeom prst="rect">
            <a:avLst/>
          </a:prstGeom>
        </p:spPr>
      </p:pic>
      <p:pic>
        <p:nvPicPr>
          <p:cNvPr id="9" name="図 8">
            <a:extLst>
              <a:ext uri="{FF2B5EF4-FFF2-40B4-BE49-F238E27FC236}">
                <a16:creationId xmlns:a16="http://schemas.microsoft.com/office/drawing/2014/main" id="{1908DA32-FC86-40D6-861D-22EED40087E0}"/>
              </a:ext>
            </a:extLst>
          </p:cNvPr>
          <p:cNvPicPr>
            <a:picLocks noChangeAspect="1"/>
          </p:cNvPicPr>
          <p:nvPr/>
        </p:nvPicPr>
        <p:blipFill>
          <a:blip r:embed="rId3"/>
          <a:stretch>
            <a:fillRect/>
          </a:stretch>
        </p:blipFill>
        <p:spPr>
          <a:xfrm>
            <a:off x="3219154" y="2687514"/>
            <a:ext cx="1502080" cy="1987468"/>
          </a:xfrm>
          <a:prstGeom prst="rect">
            <a:avLst/>
          </a:prstGeom>
        </p:spPr>
      </p:pic>
      <p:pic>
        <p:nvPicPr>
          <p:cNvPr id="11" name="図 10">
            <a:extLst>
              <a:ext uri="{FF2B5EF4-FFF2-40B4-BE49-F238E27FC236}">
                <a16:creationId xmlns:a16="http://schemas.microsoft.com/office/drawing/2014/main" id="{D0192C01-539E-401B-BA11-40E8DD6E2AF7}"/>
              </a:ext>
            </a:extLst>
          </p:cNvPr>
          <p:cNvPicPr>
            <a:picLocks noChangeAspect="1"/>
          </p:cNvPicPr>
          <p:nvPr/>
        </p:nvPicPr>
        <p:blipFill>
          <a:blip r:embed="rId4"/>
          <a:stretch>
            <a:fillRect/>
          </a:stretch>
        </p:blipFill>
        <p:spPr>
          <a:xfrm>
            <a:off x="5173807" y="2661385"/>
            <a:ext cx="1447075" cy="1987468"/>
          </a:xfrm>
          <a:prstGeom prst="rect">
            <a:avLst/>
          </a:prstGeom>
        </p:spPr>
      </p:pic>
      <p:pic>
        <p:nvPicPr>
          <p:cNvPr id="13" name="図 12">
            <a:extLst>
              <a:ext uri="{FF2B5EF4-FFF2-40B4-BE49-F238E27FC236}">
                <a16:creationId xmlns:a16="http://schemas.microsoft.com/office/drawing/2014/main" id="{995492CF-FDBF-44A9-BEF0-D538EBD4DA82}"/>
              </a:ext>
            </a:extLst>
          </p:cNvPr>
          <p:cNvPicPr>
            <a:picLocks noChangeAspect="1"/>
          </p:cNvPicPr>
          <p:nvPr/>
        </p:nvPicPr>
        <p:blipFill>
          <a:blip r:embed="rId5"/>
          <a:stretch>
            <a:fillRect/>
          </a:stretch>
        </p:blipFill>
        <p:spPr>
          <a:xfrm>
            <a:off x="7031369" y="2661385"/>
            <a:ext cx="1552955" cy="1976757"/>
          </a:xfrm>
          <a:prstGeom prst="rect">
            <a:avLst/>
          </a:prstGeom>
        </p:spPr>
      </p:pic>
      <p:pic>
        <p:nvPicPr>
          <p:cNvPr id="15" name="図 14">
            <a:extLst>
              <a:ext uri="{FF2B5EF4-FFF2-40B4-BE49-F238E27FC236}">
                <a16:creationId xmlns:a16="http://schemas.microsoft.com/office/drawing/2014/main" id="{83A30F82-C6F6-421A-A3D8-762510BF1BDF}"/>
              </a:ext>
            </a:extLst>
          </p:cNvPr>
          <p:cNvPicPr>
            <a:picLocks noChangeAspect="1"/>
          </p:cNvPicPr>
          <p:nvPr/>
        </p:nvPicPr>
        <p:blipFill>
          <a:blip r:embed="rId6"/>
          <a:stretch>
            <a:fillRect/>
          </a:stretch>
        </p:blipFill>
        <p:spPr>
          <a:xfrm>
            <a:off x="192538" y="4841807"/>
            <a:ext cx="1399779" cy="1876484"/>
          </a:xfrm>
          <a:prstGeom prst="rect">
            <a:avLst/>
          </a:prstGeom>
        </p:spPr>
      </p:pic>
      <p:pic>
        <p:nvPicPr>
          <p:cNvPr id="17" name="図 16">
            <a:extLst>
              <a:ext uri="{FF2B5EF4-FFF2-40B4-BE49-F238E27FC236}">
                <a16:creationId xmlns:a16="http://schemas.microsoft.com/office/drawing/2014/main" id="{95D06961-0A7D-4DD0-AF3F-03EC223E6637}"/>
              </a:ext>
            </a:extLst>
          </p:cNvPr>
          <p:cNvPicPr>
            <a:picLocks noChangeAspect="1"/>
          </p:cNvPicPr>
          <p:nvPr/>
        </p:nvPicPr>
        <p:blipFill>
          <a:blip r:embed="rId7"/>
          <a:stretch>
            <a:fillRect/>
          </a:stretch>
        </p:blipFill>
        <p:spPr>
          <a:xfrm>
            <a:off x="1870096" y="4853030"/>
            <a:ext cx="1265773" cy="1888352"/>
          </a:xfrm>
          <a:prstGeom prst="rect">
            <a:avLst/>
          </a:prstGeom>
        </p:spPr>
      </p:pic>
      <p:pic>
        <p:nvPicPr>
          <p:cNvPr id="19" name="図 18">
            <a:extLst>
              <a:ext uri="{FF2B5EF4-FFF2-40B4-BE49-F238E27FC236}">
                <a16:creationId xmlns:a16="http://schemas.microsoft.com/office/drawing/2014/main" id="{73FE8D1A-DA95-4D6B-BFA5-4049F4004D38}"/>
              </a:ext>
            </a:extLst>
          </p:cNvPr>
          <p:cNvPicPr>
            <a:picLocks noChangeAspect="1"/>
          </p:cNvPicPr>
          <p:nvPr/>
        </p:nvPicPr>
        <p:blipFill>
          <a:blip r:embed="rId8"/>
          <a:stretch>
            <a:fillRect/>
          </a:stretch>
        </p:blipFill>
        <p:spPr>
          <a:xfrm>
            <a:off x="3444766" y="4853030"/>
            <a:ext cx="1782728" cy="1892181"/>
          </a:xfrm>
          <a:prstGeom prst="rect">
            <a:avLst/>
          </a:prstGeom>
        </p:spPr>
      </p:pic>
      <p:pic>
        <p:nvPicPr>
          <p:cNvPr id="21" name="図 20">
            <a:extLst>
              <a:ext uri="{FF2B5EF4-FFF2-40B4-BE49-F238E27FC236}">
                <a16:creationId xmlns:a16="http://schemas.microsoft.com/office/drawing/2014/main" id="{295375BE-019C-4127-A4EE-3874405FD6DD}"/>
              </a:ext>
            </a:extLst>
          </p:cNvPr>
          <p:cNvPicPr>
            <a:picLocks noChangeAspect="1"/>
          </p:cNvPicPr>
          <p:nvPr/>
        </p:nvPicPr>
        <p:blipFill>
          <a:blip r:embed="rId9"/>
          <a:stretch>
            <a:fillRect/>
          </a:stretch>
        </p:blipFill>
        <p:spPr>
          <a:xfrm>
            <a:off x="5476658" y="4841807"/>
            <a:ext cx="1565678" cy="1865261"/>
          </a:xfrm>
          <a:prstGeom prst="rect">
            <a:avLst/>
          </a:prstGeom>
        </p:spPr>
      </p:pic>
      <p:pic>
        <p:nvPicPr>
          <p:cNvPr id="23" name="図 22">
            <a:extLst>
              <a:ext uri="{FF2B5EF4-FFF2-40B4-BE49-F238E27FC236}">
                <a16:creationId xmlns:a16="http://schemas.microsoft.com/office/drawing/2014/main" id="{07AC52AC-D6C1-4041-B4EA-4EEB24C6B2DB}"/>
              </a:ext>
            </a:extLst>
          </p:cNvPr>
          <p:cNvPicPr>
            <a:picLocks noChangeAspect="1"/>
          </p:cNvPicPr>
          <p:nvPr/>
        </p:nvPicPr>
        <p:blipFill>
          <a:blip r:embed="rId10"/>
          <a:stretch>
            <a:fillRect/>
          </a:stretch>
        </p:blipFill>
        <p:spPr>
          <a:xfrm>
            <a:off x="7291500" y="4841807"/>
            <a:ext cx="1418948" cy="1866616"/>
          </a:xfrm>
          <a:prstGeom prst="rect">
            <a:avLst/>
          </a:prstGeom>
        </p:spPr>
      </p:pic>
    </p:spTree>
    <p:extLst>
      <p:ext uri="{BB962C8B-B14F-4D97-AF65-F5344CB8AC3E}">
        <p14:creationId xmlns:p14="http://schemas.microsoft.com/office/powerpoint/2010/main" val="28821549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7957D4F-41CA-4283-A862-B0486120970C}"/>
              </a:ext>
            </a:extLst>
          </p:cNvPr>
          <p:cNvSpPr>
            <a:spLocks noGrp="1"/>
          </p:cNvSpPr>
          <p:nvPr>
            <p:ph type="title"/>
          </p:nvPr>
        </p:nvSpPr>
        <p:spPr>
          <a:xfrm>
            <a:off x="1" y="0"/>
            <a:ext cx="9144000" cy="1056904"/>
          </a:xfrm>
          <a:solidFill>
            <a:srgbClr val="92D050">
              <a:alpha val="43000"/>
            </a:srgbClr>
          </a:solidFill>
        </p:spPr>
        <p:txBody>
          <a:bodyPr>
            <a:normAutofit fontScale="90000"/>
          </a:bodyPr>
          <a:lstStyle/>
          <a:p>
            <a:r>
              <a:rPr lang="ja-JP" altLang="en-US" sz="2800" b="1" dirty="0">
                <a:solidFill>
                  <a:srgbClr val="0070C0"/>
                </a:solidFill>
                <a:latin typeface="HGP明朝E" panose="02020900000000000000" pitchFamily="18" charset="-128"/>
                <a:ea typeface="HGP明朝E" panose="02020900000000000000" pitchFamily="18" charset="-128"/>
              </a:rPr>
              <a:t>産業安全衛生活動百年の軌跡（始まりの前）　</a:t>
            </a:r>
            <a:br>
              <a:rPr lang="en-US" altLang="ja-JP" sz="2800" b="1" dirty="0">
                <a:latin typeface="HGP明朝E" panose="02020900000000000000" pitchFamily="18" charset="-128"/>
                <a:ea typeface="HGP明朝E" panose="02020900000000000000" pitchFamily="18" charset="-128"/>
              </a:rPr>
            </a:br>
            <a:r>
              <a:rPr lang="ja-JP" altLang="en-US" sz="4000" b="1" dirty="0">
                <a:latin typeface="HGP明朝E" panose="02020900000000000000" pitchFamily="18" charset="-128"/>
                <a:ea typeface="HGP明朝E" panose="02020900000000000000" pitchFamily="18" charset="-128"/>
              </a:rPr>
              <a:t>　</a:t>
            </a:r>
            <a:r>
              <a:rPr lang="zh-TW" altLang="en-US" b="1" dirty="0">
                <a:latin typeface="HGP明朝E" panose="02020900000000000000" pitchFamily="18" charset="-128"/>
                <a:ea typeface="HGP明朝E" panose="02020900000000000000" pitchFamily="18" charset="-128"/>
              </a:rPr>
              <a:t>北海道夕張炭鉱</a:t>
            </a:r>
            <a:r>
              <a:rPr lang="ja-JP" altLang="en-US" b="1" dirty="0">
                <a:latin typeface="HGP明朝E" panose="02020900000000000000" pitchFamily="18" charset="-128"/>
                <a:ea typeface="HGP明朝E" panose="02020900000000000000" pitchFamily="18" charset="-128"/>
              </a:rPr>
              <a:t>　</a:t>
            </a:r>
            <a:r>
              <a:rPr lang="en-US" altLang="ja-JP" b="1" dirty="0">
                <a:latin typeface="HGP明朝E" panose="02020900000000000000" pitchFamily="18" charset="-128"/>
                <a:ea typeface="HGP明朝E" panose="02020900000000000000" pitchFamily="18" charset="-128"/>
              </a:rPr>
              <a:t>1912</a:t>
            </a:r>
            <a:r>
              <a:rPr lang="ja-JP" altLang="en-US" b="1" dirty="0">
                <a:latin typeface="HGP明朝E" panose="02020900000000000000" pitchFamily="18" charset="-128"/>
                <a:ea typeface="HGP明朝E" panose="02020900000000000000" pitchFamily="18" charset="-128"/>
              </a:rPr>
              <a:t>年</a:t>
            </a:r>
            <a:endParaRPr lang="ja-JP" altLang="en-US" sz="2800" b="1" dirty="0">
              <a:latin typeface="HGP明朝E" panose="02020900000000000000" pitchFamily="18" charset="-128"/>
              <a:ea typeface="HGP明朝E" panose="02020900000000000000" pitchFamily="18" charset="-128"/>
            </a:endParaRPr>
          </a:p>
        </p:txBody>
      </p:sp>
      <p:pic>
        <p:nvPicPr>
          <p:cNvPr id="4" name="図 3">
            <a:extLst>
              <a:ext uri="{FF2B5EF4-FFF2-40B4-BE49-F238E27FC236}">
                <a16:creationId xmlns:a16="http://schemas.microsoft.com/office/drawing/2014/main" id="{F09823B5-C5C2-4402-8945-037E8125F203}"/>
              </a:ext>
            </a:extLst>
          </p:cNvPr>
          <p:cNvPicPr>
            <a:picLocks noChangeAspect="1"/>
          </p:cNvPicPr>
          <p:nvPr/>
        </p:nvPicPr>
        <p:blipFill>
          <a:blip r:embed="rId2"/>
          <a:stretch>
            <a:fillRect/>
          </a:stretch>
        </p:blipFill>
        <p:spPr>
          <a:xfrm>
            <a:off x="0" y="1056904"/>
            <a:ext cx="9169179" cy="5260769"/>
          </a:xfrm>
          <a:prstGeom prst="rect">
            <a:avLst/>
          </a:prstGeom>
        </p:spPr>
      </p:pic>
      <p:sp>
        <p:nvSpPr>
          <p:cNvPr id="10" name="テキスト ボックス 9">
            <a:extLst>
              <a:ext uri="{FF2B5EF4-FFF2-40B4-BE49-F238E27FC236}">
                <a16:creationId xmlns:a16="http://schemas.microsoft.com/office/drawing/2014/main" id="{05FCFC80-900A-4834-A6D7-FF425CA15016}"/>
              </a:ext>
            </a:extLst>
          </p:cNvPr>
          <p:cNvSpPr txBox="1"/>
          <p:nvPr/>
        </p:nvSpPr>
        <p:spPr>
          <a:xfrm>
            <a:off x="25179" y="6334780"/>
            <a:ext cx="9144000" cy="523220"/>
          </a:xfrm>
          <a:prstGeom prst="rect">
            <a:avLst/>
          </a:prstGeom>
          <a:noFill/>
        </p:spPr>
        <p:txBody>
          <a:bodyPr wrap="square">
            <a:spAutoFit/>
          </a:bodyPr>
          <a:lstStyle/>
          <a:p>
            <a:r>
              <a:rPr lang="en-US" altLang="ja-JP" sz="2800" b="1" dirty="0"/>
              <a:t>4</a:t>
            </a:r>
            <a:r>
              <a:rPr lang="ja-JP" altLang="en-US" sz="2800" b="1" dirty="0"/>
              <a:t>月ガス爆</a:t>
            </a:r>
            <a:r>
              <a:rPr lang="en-US" altLang="ja-JP" sz="2800" b="1" dirty="0"/>
              <a:t>276</a:t>
            </a:r>
            <a:r>
              <a:rPr lang="ja-JP" altLang="en-US" sz="2800" b="1" dirty="0"/>
              <a:t>名死亡　　　　　</a:t>
            </a:r>
            <a:r>
              <a:rPr lang="en-US" altLang="ja-JP" sz="2800" b="1" dirty="0"/>
              <a:t>11</a:t>
            </a:r>
            <a:r>
              <a:rPr lang="ja-JP" altLang="en-US" sz="2800" b="1" dirty="0"/>
              <a:t>月ガス爆発</a:t>
            </a:r>
            <a:r>
              <a:rPr lang="en-US" altLang="ja-JP" sz="2800" b="1" dirty="0"/>
              <a:t>216</a:t>
            </a:r>
            <a:r>
              <a:rPr lang="ja-JP" altLang="en-US" sz="2800" b="1" dirty="0"/>
              <a:t>名死亡</a:t>
            </a:r>
          </a:p>
        </p:txBody>
      </p:sp>
    </p:spTree>
    <p:extLst>
      <p:ext uri="{BB962C8B-B14F-4D97-AF65-F5344CB8AC3E}">
        <p14:creationId xmlns:p14="http://schemas.microsoft.com/office/powerpoint/2010/main" val="27934726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7957D4F-41CA-4283-A862-B0486120970C}"/>
              </a:ext>
            </a:extLst>
          </p:cNvPr>
          <p:cNvSpPr>
            <a:spLocks noGrp="1"/>
          </p:cNvSpPr>
          <p:nvPr>
            <p:ph type="title"/>
          </p:nvPr>
        </p:nvSpPr>
        <p:spPr>
          <a:xfrm>
            <a:off x="-1" y="0"/>
            <a:ext cx="9144001" cy="961901"/>
          </a:xfrm>
          <a:solidFill>
            <a:srgbClr val="92D050">
              <a:alpha val="41000"/>
            </a:srgbClr>
          </a:solidFill>
        </p:spPr>
        <p:txBody>
          <a:bodyPr>
            <a:normAutofit fontScale="90000"/>
          </a:bodyPr>
          <a:lstStyle/>
          <a:p>
            <a:r>
              <a:rPr lang="ja-JP" altLang="en-US" sz="3700" b="1" dirty="0">
                <a:solidFill>
                  <a:srgbClr val="0070C0"/>
                </a:solidFill>
                <a:latin typeface="HGP明朝E" panose="02020900000000000000" pitchFamily="18" charset="-128"/>
                <a:ea typeface="HGP明朝E" panose="02020900000000000000" pitchFamily="18" charset="-128"/>
              </a:rPr>
              <a:t>　　</a:t>
            </a:r>
            <a:r>
              <a:rPr lang="ja-JP" altLang="en-US" sz="2400" b="1" dirty="0">
                <a:solidFill>
                  <a:srgbClr val="0070C0"/>
                </a:solidFill>
                <a:latin typeface="HGP明朝E" panose="02020900000000000000" pitchFamily="18" charset="-128"/>
                <a:ea typeface="HGP明朝E" panose="02020900000000000000" pitchFamily="18" charset="-128"/>
              </a:rPr>
              <a:t>産業安全衛生活動百年の軌跡（始まりの前）　</a:t>
            </a:r>
            <a:br>
              <a:rPr lang="en-US" altLang="ja-JP" sz="2400" b="1" dirty="0">
                <a:latin typeface="HGP明朝E" panose="02020900000000000000" pitchFamily="18" charset="-128"/>
                <a:ea typeface="HGP明朝E" panose="02020900000000000000" pitchFamily="18" charset="-128"/>
              </a:rPr>
            </a:br>
            <a:r>
              <a:rPr lang="ja-JP" altLang="en-US" sz="4000" b="1" dirty="0">
                <a:latin typeface="HGP明朝E" panose="02020900000000000000" pitchFamily="18" charset="-128"/>
                <a:ea typeface="HGP明朝E" panose="02020900000000000000" pitchFamily="18" charset="-128"/>
              </a:rPr>
              <a:t>　打ち続く炭鉱爆発災害　</a:t>
            </a:r>
            <a:r>
              <a:rPr lang="en-US" altLang="ja-JP" sz="4000" b="1" dirty="0">
                <a:latin typeface="HGP明朝E" panose="02020900000000000000" pitchFamily="18" charset="-128"/>
                <a:ea typeface="HGP明朝E" panose="02020900000000000000" pitchFamily="18" charset="-128"/>
              </a:rPr>
              <a:t>1900</a:t>
            </a:r>
            <a:r>
              <a:rPr lang="ja-JP" altLang="en-US" sz="4000" b="1" dirty="0">
                <a:latin typeface="HGP明朝E" panose="02020900000000000000" pitchFamily="18" charset="-128"/>
                <a:ea typeface="HGP明朝E" panose="02020900000000000000" pitchFamily="18" charset="-128"/>
              </a:rPr>
              <a:t>年代</a:t>
            </a:r>
            <a:endParaRPr lang="ja-JP" altLang="en-US" sz="3700" b="1" dirty="0">
              <a:latin typeface="HGP明朝E" panose="02020900000000000000" pitchFamily="18" charset="-128"/>
              <a:ea typeface="HGP明朝E" panose="02020900000000000000" pitchFamily="18" charset="-128"/>
            </a:endParaRPr>
          </a:p>
        </p:txBody>
      </p:sp>
      <p:sp>
        <p:nvSpPr>
          <p:cNvPr id="6" name="コンテンツ プレースホルダー 4">
            <a:extLst>
              <a:ext uri="{FF2B5EF4-FFF2-40B4-BE49-F238E27FC236}">
                <a16:creationId xmlns:a16="http://schemas.microsoft.com/office/drawing/2014/main" id="{BDEC57BE-D0A9-4A68-A223-0095EB4F8C2F}"/>
              </a:ext>
            </a:extLst>
          </p:cNvPr>
          <p:cNvSpPr txBox="1">
            <a:spLocks/>
          </p:cNvSpPr>
          <p:nvPr/>
        </p:nvSpPr>
        <p:spPr bwMode="auto">
          <a:xfrm>
            <a:off x="1" y="961901"/>
            <a:ext cx="6044540" cy="5896099"/>
          </a:xfrm>
          <a:prstGeom prst="rect">
            <a:avLst/>
          </a:prstGeom>
          <a:solidFill>
            <a:srgbClr val="FF0000"/>
          </a:solidFill>
          <a:ln>
            <a:noFill/>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75000"/>
              <a:buFont typeface="Wingdings" panose="05000000000000000000" pitchFamily="2" charset="2"/>
              <a:buChar char=""/>
              <a:defRPr kumimoji="1" sz="2400" kern="1200">
                <a:solidFill>
                  <a:schemeClr val="tx2"/>
                </a:solidFill>
                <a:latin typeface="+mn-lt"/>
                <a:ea typeface="+mn-ea"/>
                <a:cs typeface="+mn-cs"/>
              </a:defRPr>
            </a:lvl1pPr>
            <a:lvl2pPr marL="742950" indent="-285750" algn="l" rtl="0" eaLnBrk="0" fontAlgn="base" hangingPunct="0">
              <a:spcBef>
                <a:spcPct val="20000"/>
              </a:spcBef>
              <a:spcAft>
                <a:spcPct val="0"/>
              </a:spcAft>
              <a:buClr>
                <a:schemeClr val="accent2"/>
              </a:buClr>
              <a:buSzPct val="85000"/>
              <a:buFont typeface="Courier New" panose="02070309020205020404" pitchFamily="49" charset="0"/>
              <a:buChar char="o"/>
              <a:defRPr kumimoji="1" sz="2000" kern="1200">
                <a:solidFill>
                  <a:schemeClr val="tx2"/>
                </a:solidFill>
                <a:latin typeface="+mn-lt"/>
                <a:ea typeface="+mn-ea"/>
                <a:cs typeface="+mn-cs"/>
              </a:defRPr>
            </a:lvl2pPr>
            <a:lvl3pPr marL="1143000" indent="-228600" algn="l" rtl="0" eaLnBrk="0" fontAlgn="base" hangingPunct="0">
              <a:spcBef>
                <a:spcPct val="20000"/>
              </a:spcBef>
              <a:spcAft>
                <a:spcPct val="0"/>
              </a:spcAft>
              <a:buClr>
                <a:srgbClr val="948774"/>
              </a:buClr>
              <a:buFont typeface="Arial" panose="020B0604020202020204" pitchFamily="34" charset="0"/>
              <a:buChar char="•"/>
              <a:defRPr kumimoji="1" kern="1200">
                <a:solidFill>
                  <a:schemeClr val="tx2"/>
                </a:solidFill>
                <a:latin typeface="+mn-lt"/>
                <a:ea typeface="+mn-ea"/>
                <a:cs typeface="+mn-cs"/>
              </a:defRPr>
            </a:lvl3pPr>
            <a:lvl4pPr marL="1600200" indent="-228600" algn="l" rtl="0" eaLnBrk="0" fontAlgn="base" hangingPunct="0">
              <a:spcBef>
                <a:spcPct val="20000"/>
              </a:spcBef>
              <a:spcAft>
                <a:spcPct val="0"/>
              </a:spcAft>
              <a:buClr>
                <a:srgbClr val="7EB8E7"/>
              </a:buClr>
              <a:buFont typeface="Arial" panose="020B0604020202020204" pitchFamily="34" charset="0"/>
              <a:buChar char="•"/>
              <a:defRPr kumimoji="1" sz="1600" kern="1200">
                <a:solidFill>
                  <a:schemeClr val="tx2"/>
                </a:solidFill>
                <a:latin typeface="+mn-lt"/>
                <a:ea typeface="+mn-ea"/>
                <a:cs typeface="+mn-cs"/>
              </a:defRPr>
            </a:lvl4pPr>
            <a:lvl5pPr marL="2057400" indent="-228600" algn="l" rtl="0" eaLnBrk="0" fontAlgn="base" hangingPunct="0">
              <a:spcBef>
                <a:spcPct val="20000"/>
              </a:spcBef>
              <a:spcAft>
                <a:spcPct val="0"/>
              </a:spcAft>
              <a:buClr>
                <a:srgbClr val="E3B651"/>
              </a:buClr>
              <a:buFont typeface="Arial" panose="020B0604020202020204" pitchFamily="34" charset="0"/>
              <a:buChar char="•"/>
              <a:defRPr kumimoji="1" sz="1400" kern="1200">
                <a:solidFill>
                  <a:schemeClr val="tx2"/>
                </a:solidFill>
                <a:latin typeface="+mn-lt"/>
                <a:ea typeface="+mn-ea"/>
                <a:cs typeface="+mn-cs"/>
              </a:defRPr>
            </a:lvl5pPr>
            <a:lvl6pPr marL="2514600" indent="-228600" algn="l" defTabSz="914400" rtl="0" eaLnBrk="1" latinLnBrk="0" hangingPunct="1">
              <a:spcBef>
                <a:spcPct val="20000"/>
              </a:spcBef>
              <a:buClr>
                <a:schemeClr val="accent6"/>
              </a:buClr>
              <a:buFont typeface="Arial" pitchFamily="34" charset="0"/>
              <a:buChar char="•"/>
              <a:defRPr kumimoji="1" sz="1400" kern="1200">
                <a:solidFill>
                  <a:schemeClr val="tx2"/>
                </a:solidFill>
                <a:latin typeface="+mn-lt"/>
                <a:ea typeface="+mn-ea"/>
                <a:cs typeface="+mn-cs"/>
              </a:defRPr>
            </a:lvl6pPr>
            <a:lvl7pPr marL="2971800" indent="-228600" algn="l" defTabSz="914400" rtl="0" eaLnBrk="1" latinLnBrk="0" hangingPunct="1">
              <a:spcBef>
                <a:spcPct val="20000"/>
              </a:spcBef>
              <a:buClr>
                <a:schemeClr val="accent1"/>
              </a:buClr>
              <a:buFont typeface="Arial" pitchFamily="34" charset="0"/>
              <a:buChar char="•"/>
              <a:defRPr kumimoji="1" sz="1400" kern="1200">
                <a:solidFill>
                  <a:schemeClr val="tx2"/>
                </a:solidFill>
                <a:latin typeface="+mn-lt"/>
                <a:ea typeface="+mn-ea"/>
                <a:cs typeface="+mn-cs"/>
              </a:defRPr>
            </a:lvl7pPr>
            <a:lvl8pPr marL="3429000" indent="-228600" algn="l" defTabSz="914400" rtl="0" eaLnBrk="1" latinLnBrk="0" hangingPunct="1">
              <a:spcBef>
                <a:spcPct val="20000"/>
              </a:spcBef>
              <a:buClr>
                <a:schemeClr val="accent4"/>
              </a:buClr>
              <a:buFont typeface="Arial" pitchFamily="34" charset="0"/>
              <a:buChar char="•"/>
              <a:defRPr kumimoji="1" sz="1400" kern="1200">
                <a:solidFill>
                  <a:schemeClr val="tx2"/>
                </a:solidFill>
                <a:latin typeface="+mn-lt"/>
                <a:ea typeface="+mn-ea"/>
                <a:cs typeface="+mn-cs"/>
              </a:defRPr>
            </a:lvl8pPr>
            <a:lvl9pPr marL="3886200" indent="-228600" algn="l" defTabSz="914400" rtl="0" eaLnBrk="1" latinLnBrk="0" hangingPunct="1">
              <a:spcBef>
                <a:spcPct val="20000"/>
              </a:spcBef>
              <a:buClr>
                <a:schemeClr val="accent5"/>
              </a:buClr>
              <a:buFont typeface="Arial" pitchFamily="34" charset="0"/>
              <a:buChar char="•"/>
              <a:defRPr kumimoji="1" sz="1400" kern="1200">
                <a:solidFill>
                  <a:schemeClr val="tx2"/>
                </a:solidFill>
                <a:latin typeface="+mn-lt"/>
                <a:ea typeface="+mn-ea"/>
                <a:cs typeface="+mn-cs"/>
              </a:defRPr>
            </a:lvl9pPr>
          </a:lstStyle>
          <a:p>
            <a:pPr eaLnBrk="1" hangingPunct="1">
              <a:buClr>
                <a:srgbClr val="F4680B"/>
              </a:buClr>
              <a:defRPr/>
            </a:pPr>
            <a:r>
              <a:rPr lang="en-US" altLang="ja-JP" sz="3200" b="1" dirty="0">
                <a:solidFill>
                  <a:srgbClr val="FFFF00"/>
                </a:solidFill>
                <a:latin typeface="HGP創英角ﾎﾟｯﾌﾟ体" panose="040B0A00000000000000" pitchFamily="50" charset="-128"/>
                <a:ea typeface="HGP創英角ﾎﾟｯﾌﾟ体" panose="040B0A00000000000000" pitchFamily="50" charset="-128"/>
              </a:rPr>
              <a:t>1912</a:t>
            </a:r>
            <a:r>
              <a:rPr lang="ja-JP" altLang="en-US" sz="3200" b="1" dirty="0">
                <a:solidFill>
                  <a:srgbClr val="FFFF00"/>
                </a:solidFill>
                <a:latin typeface="HGP創英角ﾎﾟｯﾌﾟ体" panose="040B0A00000000000000" pitchFamily="50" charset="-128"/>
                <a:ea typeface="HGP創英角ﾎﾟｯﾌﾟ体" panose="040B0A00000000000000" pitchFamily="50" charset="-128"/>
              </a:rPr>
              <a:t>年　北海道夕張炭鉱で</a:t>
            </a:r>
            <a:endParaRPr lang="en-US" altLang="ja-JP" sz="3200" b="1" dirty="0">
              <a:solidFill>
                <a:srgbClr val="FFFF00"/>
              </a:solidFill>
              <a:latin typeface="HGP創英角ﾎﾟｯﾌﾟ体" panose="040B0A00000000000000" pitchFamily="50" charset="-128"/>
              <a:ea typeface="HGP創英角ﾎﾟｯﾌﾟ体" panose="040B0A00000000000000" pitchFamily="50" charset="-128"/>
            </a:endParaRPr>
          </a:p>
          <a:p>
            <a:pPr eaLnBrk="1" hangingPunct="1">
              <a:buClr>
                <a:srgbClr val="F4680B"/>
              </a:buClr>
              <a:defRPr/>
            </a:pPr>
            <a:r>
              <a:rPr lang="ja-JP" altLang="en-US" sz="3200" b="1" dirty="0">
                <a:solidFill>
                  <a:srgbClr val="FFFF00"/>
                </a:solidFill>
                <a:latin typeface="HGP創英角ﾎﾟｯﾌﾟ体" panose="040B0A00000000000000" pitchFamily="50" charset="-128"/>
                <a:ea typeface="HGP創英角ﾎﾟｯﾌﾟ体" panose="040B0A00000000000000" pitchFamily="50" charset="-128"/>
              </a:rPr>
              <a:t>　　　</a:t>
            </a:r>
            <a:r>
              <a:rPr lang="en-US" altLang="ja-JP" sz="3200" b="1" dirty="0">
                <a:solidFill>
                  <a:srgbClr val="FFFF00"/>
                </a:solidFill>
                <a:latin typeface="HGP創英角ﾎﾟｯﾌﾟ体" panose="040B0A00000000000000" pitchFamily="50" charset="-128"/>
                <a:ea typeface="HGP創英角ﾎﾟｯﾌﾟ体" panose="040B0A00000000000000" pitchFamily="50" charset="-128"/>
              </a:rPr>
              <a:t>4</a:t>
            </a:r>
            <a:r>
              <a:rPr lang="ja-JP" altLang="en-US" sz="3200" b="1" dirty="0">
                <a:solidFill>
                  <a:srgbClr val="FFFF00"/>
                </a:solidFill>
                <a:latin typeface="HGP創英角ﾎﾟｯﾌﾟ体" panose="040B0A00000000000000" pitchFamily="50" charset="-128"/>
                <a:ea typeface="HGP創英角ﾎﾟｯﾌﾟ体" panose="040B0A00000000000000" pitchFamily="50" charset="-128"/>
              </a:rPr>
              <a:t>月ガス爆発</a:t>
            </a:r>
            <a:r>
              <a:rPr lang="en-US" altLang="ja-JP" sz="3200" b="1" dirty="0">
                <a:solidFill>
                  <a:srgbClr val="002060"/>
                </a:solidFill>
                <a:latin typeface="HGP創英角ﾎﾟｯﾌﾟ体" panose="040B0A00000000000000" pitchFamily="50" charset="-128"/>
                <a:ea typeface="HGP創英角ﾎﾟｯﾌﾟ体" panose="040B0A00000000000000" pitchFamily="50" charset="-128"/>
              </a:rPr>
              <a:t>276</a:t>
            </a:r>
            <a:r>
              <a:rPr lang="ja-JP" altLang="en-US" sz="3200" b="1" dirty="0">
                <a:solidFill>
                  <a:srgbClr val="002060"/>
                </a:solidFill>
                <a:latin typeface="HGP創英角ﾎﾟｯﾌﾟ体" panose="040B0A00000000000000" pitchFamily="50" charset="-128"/>
                <a:ea typeface="HGP創英角ﾎﾟｯﾌﾟ体" panose="040B0A00000000000000" pitchFamily="50" charset="-128"/>
              </a:rPr>
              <a:t>名</a:t>
            </a:r>
            <a:r>
              <a:rPr lang="ja-JP" altLang="en-US" sz="3200" b="1" dirty="0">
                <a:solidFill>
                  <a:srgbClr val="FFFF00"/>
                </a:solidFill>
                <a:latin typeface="HGP創英角ﾎﾟｯﾌﾟ体" panose="040B0A00000000000000" pitchFamily="50" charset="-128"/>
                <a:ea typeface="HGP創英角ﾎﾟｯﾌﾟ体" panose="040B0A00000000000000" pitchFamily="50" charset="-128"/>
              </a:rPr>
              <a:t>死亡</a:t>
            </a:r>
            <a:br>
              <a:rPr lang="en-US" altLang="ja-JP" sz="3200" b="1" dirty="0">
                <a:solidFill>
                  <a:srgbClr val="FFFF00"/>
                </a:solidFill>
                <a:latin typeface="HGP創英角ﾎﾟｯﾌﾟ体" panose="040B0A00000000000000" pitchFamily="50" charset="-128"/>
                <a:ea typeface="HGP創英角ﾎﾟｯﾌﾟ体" panose="040B0A00000000000000" pitchFamily="50" charset="-128"/>
              </a:rPr>
            </a:br>
            <a:r>
              <a:rPr lang="ja-JP" altLang="en-US" sz="3200" b="1" dirty="0">
                <a:solidFill>
                  <a:srgbClr val="FFFF00"/>
                </a:solidFill>
                <a:latin typeface="HGP創英角ﾎﾟｯﾌﾟ体" panose="040B0A00000000000000" pitchFamily="50" charset="-128"/>
                <a:ea typeface="HGP創英角ﾎﾟｯﾌﾟ体" panose="040B0A00000000000000" pitchFamily="50" charset="-128"/>
              </a:rPr>
              <a:t>　　　</a:t>
            </a:r>
            <a:r>
              <a:rPr lang="en-US" altLang="ja-JP" sz="3200" b="1" dirty="0">
                <a:solidFill>
                  <a:srgbClr val="FFFF00"/>
                </a:solidFill>
                <a:latin typeface="HGP創英角ﾎﾟｯﾌﾟ体" panose="040B0A00000000000000" pitchFamily="50" charset="-128"/>
                <a:ea typeface="HGP創英角ﾎﾟｯﾌﾟ体" panose="040B0A00000000000000" pitchFamily="50" charset="-128"/>
              </a:rPr>
              <a:t>11</a:t>
            </a:r>
            <a:r>
              <a:rPr lang="ja-JP" altLang="en-US" sz="3200" b="1" dirty="0">
                <a:solidFill>
                  <a:srgbClr val="FFFF00"/>
                </a:solidFill>
                <a:latin typeface="HGP創英角ﾎﾟｯﾌﾟ体" panose="040B0A00000000000000" pitchFamily="50" charset="-128"/>
                <a:ea typeface="HGP創英角ﾎﾟｯﾌﾟ体" panose="040B0A00000000000000" pitchFamily="50" charset="-128"/>
              </a:rPr>
              <a:t>月ガス爆発</a:t>
            </a:r>
            <a:r>
              <a:rPr lang="en-US" altLang="ja-JP" sz="3200" b="1" dirty="0">
                <a:solidFill>
                  <a:srgbClr val="002060"/>
                </a:solidFill>
                <a:latin typeface="HGP創英角ﾎﾟｯﾌﾟ体" panose="040B0A00000000000000" pitchFamily="50" charset="-128"/>
                <a:ea typeface="HGP創英角ﾎﾟｯﾌﾟ体" panose="040B0A00000000000000" pitchFamily="50" charset="-128"/>
              </a:rPr>
              <a:t>216</a:t>
            </a:r>
            <a:r>
              <a:rPr lang="ja-JP" altLang="en-US" sz="3200" b="1" dirty="0">
                <a:solidFill>
                  <a:srgbClr val="002060"/>
                </a:solidFill>
                <a:latin typeface="HGP創英角ﾎﾟｯﾌﾟ体" panose="040B0A00000000000000" pitchFamily="50" charset="-128"/>
                <a:ea typeface="HGP創英角ﾎﾟｯﾌﾟ体" panose="040B0A00000000000000" pitchFamily="50" charset="-128"/>
              </a:rPr>
              <a:t>名</a:t>
            </a:r>
            <a:r>
              <a:rPr lang="ja-JP" altLang="en-US" sz="3200" b="1" dirty="0">
                <a:solidFill>
                  <a:srgbClr val="FFFF00"/>
                </a:solidFill>
                <a:latin typeface="HGP創英角ﾎﾟｯﾌﾟ体" panose="040B0A00000000000000" pitchFamily="50" charset="-128"/>
                <a:ea typeface="HGP創英角ﾎﾟｯﾌﾟ体" panose="040B0A00000000000000" pitchFamily="50" charset="-128"/>
              </a:rPr>
              <a:t>死亡</a:t>
            </a:r>
            <a:endParaRPr lang="en-US" altLang="ja-JP" sz="3200" b="1" dirty="0">
              <a:solidFill>
                <a:srgbClr val="FFFF00"/>
              </a:solidFill>
              <a:latin typeface="HGP創英角ﾎﾟｯﾌﾟ体" panose="040B0A00000000000000" pitchFamily="50" charset="-128"/>
              <a:ea typeface="HGP創英角ﾎﾟｯﾌﾟ体" panose="040B0A00000000000000" pitchFamily="50" charset="-128"/>
            </a:endParaRPr>
          </a:p>
          <a:p>
            <a:pPr eaLnBrk="1" hangingPunct="1">
              <a:buClr>
                <a:srgbClr val="F4680B"/>
              </a:buClr>
              <a:defRPr/>
            </a:pPr>
            <a:endParaRPr lang="en-US" altLang="ja-JP" sz="3200" b="1" dirty="0">
              <a:solidFill>
                <a:srgbClr val="FFFF00"/>
              </a:solidFill>
              <a:latin typeface="HGP創英角ﾎﾟｯﾌﾟ体" panose="040B0A00000000000000" pitchFamily="50" charset="-128"/>
              <a:ea typeface="HGP創英角ﾎﾟｯﾌﾟ体" panose="040B0A00000000000000" pitchFamily="50" charset="-128"/>
            </a:endParaRPr>
          </a:p>
          <a:p>
            <a:pPr eaLnBrk="1" hangingPunct="1">
              <a:buClr>
                <a:srgbClr val="F4680B"/>
              </a:buClr>
              <a:defRPr/>
            </a:pPr>
            <a:r>
              <a:rPr lang="en-US" altLang="ja-JP" sz="3200" b="1" dirty="0">
                <a:solidFill>
                  <a:srgbClr val="FFFF00"/>
                </a:solidFill>
                <a:latin typeface="HGP創英角ﾎﾟｯﾌﾟ体" panose="040B0A00000000000000" pitchFamily="50" charset="-128"/>
                <a:ea typeface="HGP創英角ﾎﾟｯﾌﾟ体" panose="040B0A00000000000000" pitchFamily="50" charset="-128"/>
              </a:rPr>
              <a:t>1914</a:t>
            </a:r>
            <a:r>
              <a:rPr lang="ja-JP" altLang="ja-JP" sz="3200" b="1" dirty="0">
                <a:solidFill>
                  <a:srgbClr val="FFFF00"/>
                </a:solidFill>
                <a:latin typeface="HGP創英角ﾎﾟｯﾌﾟ体" panose="040B0A00000000000000" pitchFamily="50" charset="-128"/>
                <a:ea typeface="HGP創英角ﾎﾟｯﾌﾟ体" panose="040B0A00000000000000" pitchFamily="50" charset="-128"/>
              </a:rPr>
              <a:t>年</a:t>
            </a:r>
            <a:r>
              <a:rPr lang="ja-JP" altLang="en-US" sz="3200" b="1" dirty="0">
                <a:solidFill>
                  <a:srgbClr val="FFFF00"/>
                </a:solidFill>
                <a:latin typeface="HGP創英角ﾎﾟｯﾌﾟ体" panose="040B0A00000000000000" pitchFamily="50" charset="-128"/>
                <a:ea typeface="HGP創英角ﾎﾟｯﾌﾟ体" panose="040B0A00000000000000" pitchFamily="50" charset="-128"/>
              </a:rPr>
              <a:t>　</a:t>
            </a:r>
            <a:r>
              <a:rPr lang="ja-JP" altLang="ja-JP" sz="3200" b="1" dirty="0">
                <a:solidFill>
                  <a:srgbClr val="FFFF00"/>
                </a:solidFill>
                <a:latin typeface="HGP創英角ﾎﾟｯﾌﾟ体" panose="040B0A00000000000000" pitchFamily="50" charset="-128"/>
                <a:ea typeface="HGP創英角ﾎﾟｯﾌﾟ体" panose="040B0A00000000000000" pitchFamily="50" charset="-128"/>
              </a:rPr>
              <a:t>福岡県方丈炭鉱で</a:t>
            </a:r>
            <a:endParaRPr lang="en-US" altLang="ja-JP" sz="3200" b="1" dirty="0">
              <a:solidFill>
                <a:srgbClr val="FFFF00"/>
              </a:solidFill>
              <a:latin typeface="HGP創英角ﾎﾟｯﾌﾟ体" panose="040B0A00000000000000" pitchFamily="50" charset="-128"/>
              <a:ea typeface="HGP創英角ﾎﾟｯﾌﾟ体" panose="040B0A00000000000000" pitchFamily="50" charset="-128"/>
            </a:endParaRPr>
          </a:p>
          <a:p>
            <a:pPr eaLnBrk="1" hangingPunct="1">
              <a:buClr>
                <a:srgbClr val="F4680B"/>
              </a:buClr>
              <a:defRPr/>
            </a:pPr>
            <a:r>
              <a:rPr lang="ja-JP" altLang="en-US" sz="3200" b="1" dirty="0">
                <a:solidFill>
                  <a:srgbClr val="FFFF00"/>
                </a:solidFill>
                <a:latin typeface="HGP創英角ﾎﾟｯﾌﾟ体" panose="040B0A00000000000000" pitchFamily="50" charset="-128"/>
                <a:ea typeface="HGP創英角ﾎﾟｯﾌﾟ体" panose="040B0A00000000000000" pitchFamily="50" charset="-128"/>
              </a:rPr>
              <a:t>　　　</a:t>
            </a:r>
            <a:r>
              <a:rPr lang="ja-JP" altLang="ja-JP" sz="3200" b="1" dirty="0">
                <a:solidFill>
                  <a:srgbClr val="FFFF00"/>
                </a:solidFill>
                <a:latin typeface="HGP創英角ﾎﾟｯﾌﾟ体" panose="040B0A00000000000000" pitchFamily="50" charset="-128"/>
                <a:ea typeface="HGP創英角ﾎﾟｯﾌﾟ体" panose="040B0A00000000000000" pitchFamily="50" charset="-128"/>
              </a:rPr>
              <a:t>ガス爆発</a:t>
            </a:r>
            <a:r>
              <a:rPr lang="en-US" altLang="ja-JP" sz="3200" b="1" dirty="0">
                <a:solidFill>
                  <a:srgbClr val="002060"/>
                </a:solidFill>
                <a:latin typeface="HGP創英角ﾎﾟｯﾌﾟ体" panose="040B0A00000000000000" pitchFamily="50" charset="-128"/>
                <a:ea typeface="HGP創英角ﾎﾟｯﾌﾟ体" panose="040B0A00000000000000" pitchFamily="50" charset="-128"/>
              </a:rPr>
              <a:t>687</a:t>
            </a:r>
            <a:r>
              <a:rPr lang="ja-JP" altLang="ja-JP" sz="3200" b="1" dirty="0">
                <a:solidFill>
                  <a:srgbClr val="002060"/>
                </a:solidFill>
                <a:latin typeface="HGP創英角ﾎﾟｯﾌﾟ体" panose="040B0A00000000000000" pitchFamily="50" charset="-128"/>
                <a:ea typeface="HGP創英角ﾎﾟｯﾌﾟ体" panose="040B0A00000000000000" pitchFamily="50" charset="-128"/>
              </a:rPr>
              <a:t>名</a:t>
            </a:r>
            <a:r>
              <a:rPr lang="ja-JP" altLang="ja-JP" sz="3200" b="1" dirty="0">
                <a:solidFill>
                  <a:srgbClr val="FFFF00"/>
                </a:solidFill>
                <a:latin typeface="HGP創英角ﾎﾟｯﾌﾟ体" panose="040B0A00000000000000" pitchFamily="50" charset="-128"/>
                <a:ea typeface="HGP創英角ﾎﾟｯﾌﾟ体" panose="040B0A00000000000000" pitchFamily="50" charset="-128"/>
              </a:rPr>
              <a:t>死亡</a:t>
            </a:r>
            <a:br>
              <a:rPr lang="en-US" altLang="ja-JP" sz="3200" b="1" dirty="0">
                <a:solidFill>
                  <a:srgbClr val="FFFF00"/>
                </a:solidFill>
                <a:latin typeface="HGP創英角ﾎﾟｯﾌﾟ体" panose="040B0A00000000000000" pitchFamily="50" charset="-128"/>
                <a:ea typeface="HGP創英角ﾎﾟｯﾌﾟ体" panose="040B0A00000000000000" pitchFamily="50" charset="-128"/>
              </a:rPr>
            </a:br>
            <a:r>
              <a:rPr lang="ja-JP" altLang="en-US" sz="3200" b="1" dirty="0">
                <a:solidFill>
                  <a:srgbClr val="FFFF00"/>
                </a:solidFill>
                <a:latin typeface="HGP創英角ﾎﾟｯﾌﾟ体" panose="040B0A00000000000000" pitchFamily="50" charset="-128"/>
                <a:ea typeface="HGP創英角ﾎﾟｯﾌﾟ体" panose="040B0A00000000000000" pitchFamily="50" charset="-128"/>
              </a:rPr>
              <a:t>　　　 </a:t>
            </a:r>
            <a:r>
              <a:rPr lang="en-US" altLang="ja-JP" sz="3200" b="1" dirty="0">
                <a:solidFill>
                  <a:srgbClr val="FFFF00"/>
                </a:solidFill>
                <a:latin typeface="HGP創英角ﾎﾟｯﾌﾟ体" panose="040B0A00000000000000" pitchFamily="50" charset="-128"/>
                <a:ea typeface="HGP創英角ﾎﾟｯﾌﾟ体" panose="040B0A00000000000000" pitchFamily="50" charset="-128"/>
              </a:rPr>
              <a:t>(</a:t>
            </a:r>
            <a:r>
              <a:rPr lang="ja-JP" altLang="ja-JP" sz="3200" b="1" dirty="0">
                <a:solidFill>
                  <a:srgbClr val="FFFF00"/>
                </a:solidFill>
                <a:latin typeface="HGP創英角ﾎﾟｯﾌﾟ体" panose="040B0A00000000000000" pitchFamily="50" charset="-128"/>
                <a:ea typeface="HGP創英角ﾎﾟｯﾌﾟ体" panose="040B0A00000000000000" pitchFamily="50" charset="-128"/>
              </a:rPr>
              <a:t>日本最大の炭鉱事故）</a:t>
            </a:r>
            <a:endParaRPr lang="en-US" altLang="ja-JP" sz="3200" b="1" dirty="0">
              <a:solidFill>
                <a:srgbClr val="FFFF00"/>
              </a:solidFill>
              <a:latin typeface="HGP創英角ﾎﾟｯﾌﾟ体" panose="040B0A00000000000000" pitchFamily="50" charset="-128"/>
              <a:ea typeface="HGP創英角ﾎﾟｯﾌﾟ体" panose="040B0A00000000000000" pitchFamily="50" charset="-128"/>
            </a:endParaRPr>
          </a:p>
          <a:p>
            <a:pPr eaLnBrk="1" hangingPunct="1">
              <a:buClr>
                <a:srgbClr val="F4680B"/>
              </a:buClr>
              <a:defRPr/>
            </a:pPr>
            <a:endParaRPr lang="en-US" altLang="ja-JP" sz="3200" b="1" dirty="0">
              <a:solidFill>
                <a:srgbClr val="FFFF00"/>
              </a:solidFill>
              <a:latin typeface="HGP創英角ﾎﾟｯﾌﾟ体" panose="040B0A00000000000000" pitchFamily="50" charset="-128"/>
              <a:ea typeface="HGP創英角ﾎﾟｯﾌﾟ体" panose="040B0A00000000000000" pitchFamily="50" charset="-128"/>
            </a:endParaRPr>
          </a:p>
          <a:p>
            <a:pPr eaLnBrk="1" hangingPunct="1">
              <a:buClr>
                <a:srgbClr val="F4680B"/>
              </a:buClr>
              <a:defRPr/>
            </a:pPr>
            <a:r>
              <a:rPr lang="en-US" altLang="ja-JP" sz="3200" b="1" dirty="0">
                <a:solidFill>
                  <a:srgbClr val="FFFF00"/>
                </a:solidFill>
                <a:latin typeface="HGP創英角ﾎﾟｯﾌﾟ体" panose="040B0A00000000000000" pitchFamily="50" charset="-128"/>
                <a:ea typeface="HGP創英角ﾎﾟｯﾌﾟ体" panose="040B0A00000000000000" pitchFamily="50" charset="-128"/>
              </a:rPr>
              <a:t>1917</a:t>
            </a:r>
            <a:r>
              <a:rPr lang="ja-JP" altLang="ja-JP" sz="3200" b="1" dirty="0">
                <a:solidFill>
                  <a:srgbClr val="FFFF00"/>
                </a:solidFill>
                <a:latin typeface="HGP創英角ﾎﾟｯﾌﾟ体" panose="040B0A00000000000000" pitchFamily="50" charset="-128"/>
                <a:ea typeface="HGP創英角ﾎﾟｯﾌﾟ体" panose="040B0A00000000000000" pitchFamily="50" charset="-128"/>
              </a:rPr>
              <a:t>年</a:t>
            </a:r>
            <a:r>
              <a:rPr lang="ja-JP" altLang="en-US" sz="3200" b="1" dirty="0">
                <a:solidFill>
                  <a:srgbClr val="FFFF00"/>
                </a:solidFill>
                <a:latin typeface="HGP創英角ﾎﾟｯﾌﾟ体" panose="040B0A00000000000000" pitchFamily="50" charset="-128"/>
                <a:ea typeface="HGP創英角ﾎﾟｯﾌﾟ体" panose="040B0A00000000000000" pitchFamily="50" charset="-128"/>
              </a:rPr>
              <a:t>　</a:t>
            </a:r>
            <a:r>
              <a:rPr lang="ja-JP" altLang="ja-JP" sz="3200" b="1" dirty="0">
                <a:solidFill>
                  <a:srgbClr val="FFFF00"/>
                </a:solidFill>
                <a:latin typeface="HGP創英角ﾎﾟｯﾌﾟ体" panose="040B0A00000000000000" pitchFamily="50" charset="-128"/>
                <a:ea typeface="HGP創英角ﾎﾟｯﾌﾟ体" panose="040B0A00000000000000" pitchFamily="50" charset="-128"/>
              </a:rPr>
              <a:t>福岡県桐野炭鉱で</a:t>
            </a:r>
            <a:endParaRPr lang="en-US" altLang="ja-JP" sz="3200" b="1" dirty="0">
              <a:solidFill>
                <a:srgbClr val="FFFF00"/>
              </a:solidFill>
              <a:latin typeface="HGP創英角ﾎﾟｯﾌﾟ体" panose="040B0A00000000000000" pitchFamily="50" charset="-128"/>
              <a:ea typeface="HGP創英角ﾎﾟｯﾌﾟ体" panose="040B0A00000000000000" pitchFamily="50" charset="-128"/>
            </a:endParaRPr>
          </a:p>
          <a:p>
            <a:pPr eaLnBrk="1" hangingPunct="1">
              <a:buClr>
                <a:srgbClr val="F4680B"/>
              </a:buClr>
              <a:defRPr/>
            </a:pPr>
            <a:r>
              <a:rPr lang="ja-JP" altLang="en-US" sz="3200" b="1" dirty="0">
                <a:solidFill>
                  <a:srgbClr val="FFFF00"/>
                </a:solidFill>
                <a:latin typeface="HGP創英角ﾎﾟｯﾌﾟ体" panose="040B0A00000000000000" pitchFamily="50" charset="-128"/>
                <a:ea typeface="HGP創英角ﾎﾟｯﾌﾟ体" panose="040B0A00000000000000" pitchFamily="50" charset="-128"/>
              </a:rPr>
              <a:t>　　　　</a:t>
            </a:r>
            <a:r>
              <a:rPr lang="ja-JP" altLang="ja-JP" sz="3200" b="1" dirty="0">
                <a:solidFill>
                  <a:srgbClr val="FFFF00"/>
                </a:solidFill>
                <a:latin typeface="HGP創英角ﾎﾟｯﾌﾟ体" panose="040B0A00000000000000" pitchFamily="50" charset="-128"/>
                <a:ea typeface="HGP創英角ﾎﾟｯﾌﾟ体" panose="040B0A00000000000000" pitchFamily="50" charset="-128"/>
              </a:rPr>
              <a:t>ガス爆発</a:t>
            </a:r>
            <a:r>
              <a:rPr lang="en-US" altLang="ja-JP" sz="3200" b="1" dirty="0">
                <a:solidFill>
                  <a:srgbClr val="002060"/>
                </a:solidFill>
                <a:latin typeface="HGP創英角ﾎﾟｯﾌﾟ体" panose="040B0A00000000000000" pitchFamily="50" charset="-128"/>
                <a:ea typeface="HGP創英角ﾎﾟｯﾌﾟ体" panose="040B0A00000000000000" pitchFamily="50" charset="-128"/>
              </a:rPr>
              <a:t>269</a:t>
            </a:r>
            <a:r>
              <a:rPr lang="ja-JP" altLang="ja-JP" sz="3200" b="1" dirty="0">
                <a:solidFill>
                  <a:srgbClr val="002060"/>
                </a:solidFill>
                <a:latin typeface="HGP創英角ﾎﾟｯﾌﾟ体" panose="040B0A00000000000000" pitchFamily="50" charset="-128"/>
                <a:ea typeface="HGP創英角ﾎﾟｯﾌﾟ体" panose="040B0A00000000000000" pitchFamily="50" charset="-128"/>
              </a:rPr>
              <a:t>名</a:t>
            </a:r>
            <a:r>
              <a:rPr lang="ja-JP" altLang="ja-JP" sz="3200" b="1" dirty="0">
                <a:solidFill>
                  <a:srgbClr val="FFFF00"/>
                </a:solidFill>
                <a:latin typeface="HGP創英角ﾎﾟｯﾌﾟ体" panose="040B0A00000000000000" pitchFamily="50" charset="-128"/>
                <a:ea typeface="HGP創英角ﾎﾟｯﾌﾟ体" panose="040B0A00000000000000" pitchFamily="50" charset="-128"/>
              </a:rPr>
              <a:t>死亡</a:t>
            </a:r>
            <a:endParaRPr lang="en-US" altLang="ja-JP" sz="3200" b="1" dirty="0">
              <a:solidFill>
                <a:srgbClr val="FFFF00"/>
              </a:solidFill>
              <a:latin typeface="HGP創英角ﾎﾟｯﾌﾟ体" panose="040B0A00000000000000" pitchFamily="50" charset="-128"/>
              <a:ea typeface="HGP創英角ﾎﾟｯﾌﾟ体" panose="040B0A00000000000000" pitchFamily="50" charset="-128"/>
            </a:endParaRPr>
          </a:p>
          <a:p>
            <a:pPr eaLnBrk="1" hangingPunct="1">
              <a:buClr>
                <a:srgbClr val="F4680B"/>
              </a:buClr>
              <a:defRPr/>
            </a:pPr>
            <a:endParaRPr lang="ja-JP" altLang="en-US" dirty="0">
              <a:solidFill>
                <a:srgbClr val="55554A"/>
              </a:solidFill>
              <a:latin typeface="Franklin Gothic Book"/>
              <a:ea typeface="ＭＳ Ｐゴシック" panose="020B0600070205080204" pitchFamily="50" charset="-128"/>
            </a:endParaRPr>
          </a:p>
        </p:txBody>
      </p:sp>
      <p:pic>
        <p:nvPicPr>
          <p:cNvPr id="3" name="図 2">
            <a:extLst>
              <a:ext uri="{FF2B5EF4-FFF2-40B4-BE49-F238E27FC236}">
                <a16:creationId xmlns:a16="http://schemas.microsoft.com/office/drawing/2014/main" id="{2161E8A8-BB50-4729-98C4-2A5014D8B716}"/>
              </a:ext>
            </a:extLst>
          </p:cNvPr>
          <p:cNvPicPr>
            <a:picLocks noChangeAspect="1"/>
          </p:cNvPicPr>
          <p:nvPr/>
        </p:nvPicPr>
        <p:blipFill>
          <a:blip r:embed="rId2"/>
          <a:stretch>
            <a:fillRect/>
          </a:stretch>
        </p:blipFill>
        <p:spPr>
          <a:xfrm>
            <a:off x="6044541" y="3212891"/>
            <a:ext cx="3090959" cy="2285662"/>
          </a:xfrm>
          <a:prstGeom prst="rect">
            <a:avLst/>
          </a:prstGeom>
        </p:spPr>
      </p:pic>
      <p:pic>
        <p:nvPicPr>
          <p:cNvPr id="4" name="図 3">
            <a:extLst>
              <a:ext uri="{FF2B5EF4-FFF2-40B4-BE49-F238E27FC236}">
                <a16:creationId xmlns:a16="http://schemas.microsoft.com/office/drawing/2014/main" id="{918F20BF-2F09-4C0A-9F39-C550AC4B45D3}"/>
              </a:ext>
            </a:extLst>
          </p:cNvPr>
          <p:cNvPicPr>
            <a:picLocks noChangeAspect="1"/>
          </p:cNvPicPr>
          <p:nvPr/>
        </p:nvPicPr>
        <p:blipFill>
          <a:blip r:embed="rId3"/>
          <a:stretch>
            <a:fillRect/>
          </a:stretch>
        </p:blipFill>
        <p:spPr>
          <a:xfrm>
            <a:off x="6044541" y="961901"/>
            <a:ext cx="3090959" cy="2256312"/>
          </a:xfrm>
          <a:prstGeom prst="rect">
            <a:avLst/>
          </a:prstGeom>
        </p:spPr>
      </p:pic>
    </p:spTree>
    <p:extLst>
      <p:ext uri="{BB962C8B-B14F-4D97-AF65-F5344CB8AC3E}">
        <p14:creationId xmlns:p14="http://schemas.microsoft.com/office/powerpoint/2010/main" val="12780373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7957D4F-41CA-4283-A862-B0486120970C}"/>
              </a:ext>
            </a:extLst>
          </p:cNvPr>
          <p:cNvSpPr>
            <a:spLocks noGrp="1"/>
          </p:cNvSpPr>
          <p:nvPr>
            <p:ph type="title"/>
          </p:nvPr>
        </p:nvSpPr>
        <p:spPr>
          <a:xfrm>
            <a:off x="1" y="0"/>
            <a:ext cx="9144000" cy="950026"/>
          </a:xfrm>
          <a:solidFill>
            <a:srgbClr val="92D050">
              <a:alpha val="39000"/>
            </a:srgbClr>
          </a:solidFill>
        </p:spPr>
        <p:txBody>
          <a:bodyPr>
            <a:normAutofit/>
          </a:bodyPr>
          <a:lstStyle/>
          <a:p>
            <a:r>
              <a:rPr lang="ja-JP" altLang="en-US" sz="2000" b="1" dirty="0">
                <a:solidFill>
                  <a:srgbClr val="0070C0"/>
                </a:solidFill>
                <a:latin typeface="HGP明朝E" panose="02020900000000000000" pitchFamily="18" charset="-128"/>
                <a:ea typeface="HGP明朝E" panose="02020900000000000000" pitchFamily="18" charset="-128"/>
              </a:rPr>
              <a:t>産業安全衛生活動百年の軌跡（安全運動の夜明け）　</a:t>
            </a:r>
            <a:br>
              <a:rPr lang="en-US" altLang="ja-JP" sz="2000" b="1" dirty="0">
                <a:latin typeface="HGP明朝E" panose="02020900000000000000" pitchFamily="18" charset="-128"/>
                <a:ea typeface="HGP明朝E" panose="02020900000000000000" pitchFamily="18" charset="-128"/>
              </a:rPr>
            </a:br>
            <a:r>
              <a:rPr lang="ja-JP" altLang="en-US" sz="3600" b="1" dirty="0">
                <a:latin typeface="HGP明朝E" panose="02020900000000000000" pitchFamily="18" charset="-128"/>
                <a:ea typeface="HGP明朝E" panose="02020900000000000000" pitchFamily="18" charset="-128"/>
              </a:rPr>
              <a:t>労働安全衛生法制の芽生え　</a:t>
            </a:r>
            <a:r>
              <a:rPr lang="en-US" altLang="ja-JP" sz="3600" b="1" dirty="0">
                <a:latin typeface="HGP明朝E" panose="02020900000000000000" pitchFamily="18" charset="-128"/>
                <a:ea typeface="HGP明朝E" panose="02020900000000000000" pitchFamily="18" charset="-128"/>
              </a:rPr>
              <a:t>1880</a:t>
            </a:r>
            <a:r>
              <a:rPr lang="ja-JP" altLang="en-US" sz="3600" b="1" dirty="0">
                <a:latin typeface="HGP明朝E" panose="02020900000000000000" pitchFamily="18" charset="-128"/>
                <a:ea typeface="HGP明朝E" panose="02020900000000000000" pitchFamily="18" charset="-128"/>
              </a:rPr>
              <a:t>年</a:t>
            </a:r>
            <a:endParaRPr lang="ja-JP" altLang="en-US" sz="2000" b="1" dirty="0">
              <a:latin typeface="HGP明朝E" panose="02020900000000000000" pitchFamily="18" charset="-128"/>
              <a:ea typeface="HGP明朝E" panose="02020900000000000000" pitchFamily="18" charset="-128"/>
            </a:endParaRPr>
          </a:p>
        </p:txBody>
      </p:sp>
      <p:sp>
        <p:nvSpPr>
          <p:cNvPr id="6" name="コンテンツ プレースホルダー 4">
            <a:extLst>
              <a:ext uri="{FF2B5EF4-FFF2-40B4-BE49-F238E27FC236}">
                <a16:creationId xmlns:a16="http://schemas.microsoft.com/office/drawing/2014/main" id="{AF67939C-334C-4B98-A4CC-C61869D501AE}"/>
              </a:ext>
            </a:extLst>
          </p:cNvPr>
          <p:cNvSpPr txBox="1">
            <a:spLocks/>
          </p:cNvSpPr>
          <p:nvPr/>
        </p:nvSpPr>
        <p:spPr bwMode="auto">
          <a:xfrm>
            <a:off x="-1" y="950026"/>
            <a:ext cx="9144000" cy="5907974"/>
          </a:xfrm>
          <a:prstGeom prst="rect">
            <a:avLst/>
          </a:prstGeom>
          <a:solidFill>
            <a:srgbClr val="00B0F0">
              <a:alpha val="52000"/>
            </a:srgbClr>
          </a:solidFill>
          <a:ln>
            <a:noFill/>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75000"/>
              <a:buFont typeface="Wingdings" panose="05000000000000000000" pitchFamily="2" charset="2"/>
              <a:buChar char=""/>
              <a:defRPr kumimoji="1" sz="2400" kern="1200">
                <a:solidFill>
                  <a:schemeClr val="tx2"/>
                </a:solidFill>
                <a:latin typeface="+mn-lt"/>
                <a:ea typeface="+mn-ea"/>
                <a:cs typeface="+mn-cs"/>
              </a:defRPr>
            </a:lvl1pPr>
            <a:lvl2pPr marL="742950" indent="-285750" algn="l" rtl="0" eaLnBrk="0" fontAlgn="base" hangingPunct="0">
              <a:spcBef>
                <a:spcPct val="20000"/>
              </a:spcBef>
              <a:spcAft>
                <a:spcPct val="0"/>
              </a:spcAft>
              <a:buClr>
                <a:schemeClr val="accent2"/>
              </a:buClr>
              <a:buSzPct val="85000"/>
              <a:buFont typeface="Courier New" panose="02070309020205020404" pitchFamily="49" charset="0"/>
              <a:buChar char="o"/>
              <a:defRPr kumimoji="1" sz="2000" kern="1200">
                <a:solidFill>
                  <a:schemeClr val="tx2"/>
                </a:solidFill>
                <a:latin typeface="+mn-lt"/>
                <a:ea typeface="+mn-ea"/>
                <a:cs typeface="+mn-cs"/>
              </a:defRPr>
            </a:lvl2pPr>
            <a:lvl3pPr marL="1143000" indent="-228600" algn="l" rtl="0" eaLnBrk="0" fontAlgn="base" hangingPunct="0">
              <a:spcBef>
                <a:spcPct val="20000"/>
              </a:spcBef>
              <a:spcAft>
                <a:spcPct val="0"/>
              </a:spcAft>
              <a:buClr>
                <a:srgbClr val="948774"/>
              </a:buClr>
              <a:buFont typeface="Arial" panose="020B0604020202020204" pitchFamily="34" charset="0"/>
              <a:buChar char="•"/>
              <a:defRPr kumimoji="1" kern="1200">
                <a:solidFill>
                  <a:schemeClr val="tx2"/>
                </a:solidFill>
                <a:latin typeface="+mn-lt"/>
                <a:ea typeface="+mn-ea"/>
                <a:cs typeface="+mn-cs"/>
              </a:defRPr>
            </a:lvl3pPr>
            <a:lvl4pPr marL="1600200" indent="-228600" algn="l" rtl="0" eaLnBrk="0" fontAlgn="base" hangingPunct="0">
              <a:spcBef>
                <a:spcPct val="20000"/>
              </a:spcBef>
              <a:spcAft>
                <a:spcPct val="0"/>
              </a:spcAft>
              <a:buClr>
                <a:srgbClr val="7EB8E7"/>
              </a:buClr>
              <a:buFont typeface="Arial" panose="020B0604020202020204" pitchFamily="34" charset="0"/>
              <a:buChar char="•"/>
              <a:defRPr kumimoji="1" sz="1600" kern="1200">
                <a:solidFill>
                  <a:schemeClr val="tx2"/>
                </a:solidFill>
                <a:latin typeface="+mn-lt"/>
                <a:ea typeface="+mn-ea"/>
                <a:cs typeface="+mn-cs"/>
              </a:defRPr>
            </a:lvl4pPr>
            <a:lvl5pPr marL="2057400" indent="-228600" algn="l" rtl="0" eaLnBrk="0" fontAlgn="base" hangingPunct="0">
              <a:spcBef>
                <a:spcPct val="20000"/>
              </a:spcBef>
              <a:spcAft>
                <a:spcPct val="0"/>
              </a:spcAft>
              <a:buClr>
                <a:srgbClr val="E3B651"/>
              </a:buClr>
              <a:buFont typeface="Arial" panose="020B0604020202020204" pitchFamily="34" charset="0"/>
              <a:buChar char="•"/>
              <a:defRPr kumimoji="1" sz="1400" kern="1200">
                <a:solidFill>
                  <a:schemeClr val="tx2"/>
                </a:solidFill>
                <a:latin typeface="+mn-lt"/>
                <a:ea typeface="+mn-ea"/>
                <a:cs typeface="+mn-cs"/>
              </a:defRPr>
            </a:lvl5pPr>
            <a:lvl6pPr marL="2514600" indent="-228600" algn="l" defTabSz="914400" rtl="0" eaLnBrk="1" latinLnBrk="0" hangingPunct="1">
              <a:spcBef>
                <a:spcPct val="20000"/>
              </a:spcBef>
              <a:buClr>
                <a:schemeClr val="accent6"/>
              </a:buClr>
              <a:buFont typeface="Arial" pitchFamily="34" charset="0"/>
              <a:buChar char="•"/>
              <a:defRPr kumimoji="1" sz="1400" kern="1200">
                <a:solidFill>
                  <a:schemeClr val="tx2"/>
                </a:solidFill>
                <a:latin typeface="+mn-lt"/>
                <a:ea typeface="+mn-ea"/>
                <a:cs typeface="+mn-cs"/>
              </a:defRPr>
            </a:lvl6pPr>
            <a:lvl7pPr marL="2971800" indent="-228600" algn="l" defTabSz="914400" rtl="0" eaLnBrk="1" latinLnBrk="0" hangingPunct="1">
              <a:spcBef>
                <a:spcPct val="20000"/>
              </a:spcBef>
              <a:buClr>
                <a:schemeClr val="accent1"/>
              </a:buClr>
              <a:buFont typeface="Arial" pitchFamily="34" charset="0"/>
              <a:buChar char="•"/>
              <a:defRPr kumimoji="1" sz="1400" kern="1200">
                <a:solidFill>
                  <a:schemeClr val="tx2"/>
                </a:solidFill>
                <a:latin typeface="+mn-lt"/>
                <a:ea typeface="+mn-ea"/>
                <a:cs typeface="+mn-cs"/>
              </a:defRPr>
            </a:lvl7pPr>
            <a:lvl8pPr marL="3429000" indent="-228600" algn="l" defTabSz="914400" rtl="0" eaLnBrk="1" latinLnBrk="0" hangingPunct="1">
              <a:spcBef>
                <a:spcPct val="20000"/>
              </a:spcBef>
              <a:buClr>
                <a:schemeClr val="accent4"/>
              </a:buClr>
              <a:buFont typeface="Arial" pitchFamily="34" charset="0"/>
              <a:buChar char="•"/>
              <a:defRPr kumimoji="1" sz="1400" kern="1200">
                <a:solidFill>
                  <a:schemeClr val="tx2"/>
                </a:solidFill>
                <a:latin typeface="+mn-lt"/>
                <a:ea typeface="+mn-ea"/>
                <a:cs typeface="+mn-cs"/>
              </a:defRPr>
            </a:lvl8pPr>
            <a:lvl9pPr marL="3886200" indent="-228600" algn="l" defTabSz="914400" rtl="0" eaLnBrk="1" latinLnBrk="0" hangingPunct="1">
              <a:spcBef>
                <a:spcPct val="20000"/>
              </a:spcBef>
              <a:buClr>
                <a:schemeClr val="accent5"/>
              </a:buClr>
              <a:buFont typeface="Arial" pitchFamily="34" charset="0"/>
              <a:buChar char="•"/>
              <a:defRPr kumimoji="1" sz="1400" kern="1200">
                <a:solidFill>
                  <a:schemeClr val="tx2"/>
                </a:solidFill>
                <a:latin typeface="+mn-lt"/>
                <a:ea typeface="+mn-ea"/>
                <a:cs typeface="+mn-cs"/>
              </a:defRPr>
            </a:lvl9pPr>
          </a:lstStyle>
          <a:p>
            <a:pPr marL="0" indent="0" eaLnBrk="1" hangingPunct="1">
              <a:buNone/>
              <a:defRPr/>
            </a:pPr>
            <a:r>
              <a:rPr lang="ja-JP" altLang="en-US" sz="3600" dirty="0">
                <a:latin typeface="HGP創英角ﾎﾟｯﾌﾟ体" panose="040B0A00000000000000" pitchFamily="50" charset="-128"/>
                <a:ea typeface="HGP創英角ﾎﾟｯﾌﾟ体" panose="040B0A00000000000000" pitchFamily="50" charset="-128"/>
              </a:rPr>
              <a:t>明治</a:t>
            </a:r>
            <a:r>
              <a:rPr lang="en-US" altLang="ja-JP" sz="3600" dirty="0">
                <a:latin typeface="HGP創英角ﾎﾟｯﾌﾟ体" panose="040B0A00000000000000" pitchFamily="50" charset="-128"/>
                <a:ea typeface="HGP創英角ﾎﾟｯﾌﾟ体" panose="040B0A00000000000000" pitchFamily="50" charset="-128"/>
              </a:rPr>
              <a:t>10</a:t>
            </a:r>
            <a:r>
              <a:rPr lang="ja-JP" altLang="en-US" sz="3600" dirty="0">
                <a:latin typeface="HGP創英角ﾎﾟｯﾌﾟ体" panose="040B0A00000000000000" pitchFamily="50" charset="-128"/>
                <a:ea typeface="HGP創英角ﾎﾟｯﾌﾟ体" panose="040B0A00000000000000" pitchFamily="50" charset="-128"/>
              </a:rPr>
              <a:t>年</a:t>
            </a:r>
            <a:r>
              <a:rPr lang="en-US" altLang="ja-JP" sz="3600" dirty="0">
                <a:latin typeface="HGP創英角ﾎﾟｯﾌﾟ体" panose="040B0A00000000000000" pitchFamily="50" charset="-128"/>
                <a:ea typeface="HGP創英角ﾎﾟｯﾌﾟ体" panose="040B0A00000000000000" pitchFamily="50" charset="-128"/>
              </a:rPr>
              <a:t>5</a:t>
            </a:r>
            <a:r>
              <a:rPr lang="ja-JP" altLang="en-US" sz="3600" dirty="0">
                <a:latin typeface="HGP創英角ﾎﾟｯﾌﾟ体" panose="040B0A00000000000000" pitchFamily="50" charset="-128"/>
                <a:ea typeface="HGP創英角ﾎﾟｯﾌﾟ体" panose="040B0A00000000000000" pitchFamily="50" charset="-128"/>
              </a:rPr>
              <a:t>月「</a:t>
            </a:r>
            <a:r>
              <a:rPr lang="ja-JP" altLang="en-US" sz="3600" dirty="0">
                <a:solidFill>
                  <a:srgbClr val="FF0000"/>
                </a:solidFill>
                <a:latin typeface="HGP創英角ﾎﾟｯﾌﾟ体" panose="040B0A00000000000000" pitchFamily="50" charset="-128"/>
                <a:ea typeface="HGP創英角ﾎﾟｯﾌﾟ体" panose="040B0A00000000000000" pitchFamily="50" charset="-128"/>
              </a:rPr>
              <a:t>大阪府製造所取締規則</a:t>
            </a:r>
            <a:r>
              <a:rPr lang="ja-JP" altLang="en-US" sz="3600" dirty="0">
                <a:latin typeface="HGP創英角ﾎﾟｯﾌﾟ体" panose="040B0A00000000000000" pitchFamily="50" charset="-128"/>
                <a:ea typeface="HGP創英角ﾎﾟｯﾌﾟ体" panose="040B0A00000000000000" pitchFamily="50" charset="-128"/>
              </a:rPr>
              <a:t>」</a:t>
            </a:r>
            <a:endParaRPr lang="en-US" altLang="ja-JP" sz="3600" dirty="0">
              <a:latin typeface="HGP創英角ﾎﾟｯﾌﾟ体" panose="040B0A00000000000000" pitchFamily="50" charset="-128"/>
              <a:ea typeface="HGP創英角ﾎﾟｯﾌﾟ体" panose="040B0A00000000000000" pitchFamily="50" charset="-128"/>
            </a:endParaRPr>
          </a:p>
          <a:p>
            <a:pPr marL="0" indent="0" eaLnBrk="1" hangingPunct="1">
              <a:buNone/>
              <a:defRPr/>
            </a:pPr>
            <a:r>
              <a:rPr lang="ja-JP" altLang="en-US" sz="3600" dirty="0">
                <a:latin typeface="HGP創英角ﾎﾟｯﾌﾟ体" panose="040B0A00000000000000" pitchFamily="50" charset="-128"/>
                <a:ea typeface="HGP創英角ﾎﾟｯﾌﾟ体" panose="040B0A00000000000000" pitchFamily="50" charset="-128"/>
              </a:rPr>
              <a:t>明治</a:t>
            </a:r>
            <a:r>
              <a:rPr lang="en-US" altLang="ja-JP" sz="3600" dirty="0">
                <a:latin typeface="HGP創英角ﾎﾟｯﾌﾟ体" panose="040B0A00000000000000" pitchFamily="50" charset="-128"/>
                <a:ea typeface="HGP創英角ﾎﾟｯﾌﾟ体" panose="040B0A00000000000000" pitchFamily="50" charset="-128"/>
              </a:rPr>
              <a:t>14</a:t>
            </a:r>
            <a:r>
              <a:rPr lang="ja-JP" altLang="en-US" sz="3600" dirty="0">
                <a:latin typeface="HGP創英角ﾎﾟｯﾌﾟ体" panose="040B0A00000000000000" pitchFamily="50" charset="-128"/>
                <a:ea typeface="HGP創英角ﾎﾟｯﾌﾟ体" panose="040B0A00000000000000" pitchFamily="50" charset="-128"/>
              </a:rPr>
              <a:t>年「</a:t>
            </a:r>
            <a:r>
              <a:rPr lang="ja-JP" altLang="en-US" sz="3600" dirty="0">
                <a:solidFill>
                  <a:srgbClr val="FF0000"/>
                </a:solidFill>
                <a:latin typeface="HGP創英角ﾎﾟｯﾌﾟ体" panose="040B0A00000000000000" pitchFamily="50" charset="-128"/>
                <a:ea typeface="HGP創英角ﾎﾟｯﾌﾟ体" panose="040B0A00000000000000" pitchFamily="50" charset="-128"/>
              </a:rPr>
              <a:t>東京府製造所管理に関する布達</a:t>
            </a:r>
            <a:r>
              <a:rPr lang="ja-JP" altLang="en-US" sz="3600" dirty="0">
                <a:latin typeface="HGP創英角ﾎﾟｯﾌﾟ体" panose="040B0A00000000000000" pitchFamily="50" charset="-128"/>
                <a:ea typeface="HGP創英角ﾎﾟｯﾌﾟ体" panose="040B0A00000000000000" pitchFamily="50" charset="-128"/>
              </a:rPr>
              <a:t>」</a:t>
            </a:r>
            <a:endParaRPr lang="en-US" altLang="ja-JP" sz="3600" dirty="0">
              <a:latin typeface="HGP創英角ﾎﾟｯﾌﾟ体" panose="040B0A00000000000000" pitchFamily="50" charset="-128"/>
              <a:ea typeface="HGP創英角ﾎﾟｯﾌﾟ体" panose="040B0A00000000000000" pitchFamily="50" charset="-128"/>
            </a:endParaRPr>
          </a:p>
          <a:p>
            <a:pPr marL="0" indent="0" eaLnBrk="1" hangingPunct="1">
              <a:buNone/>
              <a:defRPr/>
            </a:pPr>
            <a:r>
              <a:rPr lang="ja-JP" altLang="en-US" sz="3600" dirty="0">
                <a:latin typeface="HGP創英角ﾎﾟｯﾌﾟ体" panose="040B0A00000000000000" pitchFamily="50" charset="-128"/>
                <a:ea typeface="HGP創英角ﾎﾟｯﾌﾟ体" panose="040B0A00000000000000" pitchFamily="50" charset="-128"/>
              </a:rPr>
              <a:t>京都府（明治</a:t>
            </a:r>
            <a:r>
              <a:rPr lang="en-US" altLang="ja-JP" sz="3600" dirty="0">
                <a:latin typeface="HGP創英角ﾎﾟｯﾌﾟ体" panose="040B0A00000000000000" pitchFamily="50" charset="-128"/>
                <a:ea typeface="HGP創英角ﾎﾟｯﾌﾟ体" panose="040B0A00000000000000" pitchFamily="50" charset="-128"/>
              </a:rPr>
              <a:t>29</a:t>
            </a:r>
            <a:r>
              <a:rPr lang="ja-JP" altLang="en-US" sz="3600" dirty="0">
                <a:latin typeface="HGP創英角ﾎﾟｯﾌﾟ体" panose="040B0A00000000000000" pitchFamily="50" charset="-128"/>
                <a:ea typeface="HGP創英角ﾎﾟｯﾌﾟ体" panose="040B0A00000000000000" pitchFamily="50" charset="-128"/>
              </a:rPr>
              <a:t>年）、奈良県（明治</a:t>
            </a:r>
            <a:r>
              <a:rPr lang="en-US" altLang="ja-JP" sz="3600" dirty="0">
                <a:latin typeface="HGP創英角ﾎﾟｯﾌﾟ体" panose="040B0A00000000000000" pitchFamily="50" charset="-128"/>
                <a:ea typeface="HGP創英角ﾎﾟｯﾌﾟ体" panose="040B0A00000000000000" pitchFamily="50" charset="-128"/>
              </a:rPr>
              <a:t>31</a:t>
            </a:r>
            <a:r>
              <a:rPr lang="ja-JP" altLang="en-US" sz="3600" dirty="0">
                <a:latin typeface="HGP創英角ﾎﾟｯﾌﾟ体" panose="040B0A00000000000000" pitchFamily="50" charset="-128"/>
                <a:ea typeface="HGP創英角ﾎﾟｯﾌﾟ体" panose="040B0A00000000000000" pitchFamily="50" charset="-128"/>
              </a:rPr>
              <a:t>年）等で</a:t>
            </a:r>
            <a:endParaRPr lang="en-US" altLang="ja-JP" sz="3600" dirty="0">
              <a:latin typeface="HGP創英角ﾎﾟｯﾌﾟ体" panose="040B0A00000000000000" pitchFamily="50" charset="-128"/>
              <a:ea typeface="HGP創英角ﾎﾟｯﾌﾟ体" panose="040B0A00000000000000" pitchFamily="50" charset="-128"/>
            </a:endParaRPr>
          </a:p>
          <a:p>
            <a:pPr marL="0" indent="0" eaLnBrk="1" hangingPunct="1">
              <a:buNone/>
              <a:defRPr/>
            </a:pPr>
            <a:r>
              <a:rPr lang="ja-JP" altLang="en-US" sz="3600" dirty="0">
                <a:solidFill>
                  <a:srgbClr val="FF0000"/>
                </a:solidFill>
                <a:latin typeface="HGP創英角ﾎﾟｯﾌﾟ体" panose="040B0A00000000000000" pitchFamily="50" charset="-128"/>
                <a:ea typeface="HGP創英角ﾎﾟｯﾌﾟ体" panose="040B0A00000000000000" pitchFamily="50" charset="-128"/>
              </a:rPr>
              <a:t>一般工場取締規則</a:t>
            </a:r>
            <a:r>
              <a:rPr lang="ja-JP" altLang="en-US" sz="3600" dirty="0">
                <a:latin typeface="HGP創英角ﾎﾟｯﾌﾟ体" panose="040B0A00000000000000" pitchFamily="50" charset="-128"/>
                <a:ea typeface="HGP創英角ﾎﾟｯﾌﾟ体" panose="040B0A00000000000000" pitchFamily="50" charset="-128"/>
              </a:rPr>
              <a:t>が発布されている。</a:t>
            </a:r>
          </a:p>
          <a:p>
            <a:pPr marL="0" indent="0" eaLnBrk="1" hangingPunct="1">
              <a:buNone/>
              <a:defRPr/>
            </a:pPr>
            <a:r>
              <a:rPr lang="en-US" altLang="ja-JP" sz="3600" dirty="0">
                <a:latin typeface="HGP創英角ﾎﾟｯﾌﾟ体" panose="040B0A00000000000000" pitchFamily="50" charset="-128"/>
                <a:ea typeface="HGP創英角ﾎﾟｯﾌﾟ体" panose="040B0A00000000000000" pitchFamily="50" charset="-128"/>
              </a:rPr>
              <a:t>1881</a:t>
            </a:r>
            <a:r>
              <a:rPr lang="ja-JP" altLang="en-US" sz="3600" dirty="0">
                <a:latin typeface="HGP創英角ﾎﾟｯﾌﾟ体" panose="040B0A00000000000000" pitchFamily="50" charset="-128"/>
                <a:ea typeface="HGP創英角ﾎﾟｯﾌﾟ体" panose="040B0A00000000000000" pitchFamily="50" charset="-128"/>
              </a:rPr>
              <a:t>明治</a:t>
            </a:r>
            <a:r>
              <a:rPr lang="en-US" altLang="ja-JP" sz="3600" dirty="0">
                <a:latin typeface="HGP創英角ﾎﾟｯﾌﾟ体" panose="040B0A00000000000000" pitchFamily="50" charset="-128"/>
                <a:ea typeface="HGP創英角ﾎﾟｯﾌﾟ体" panose="040B0A00000000000000" pitchFamily="50" charset="-128"/>
              </a:rPr>
              <a:t>14</a:t>
            </a:r>
            <a:r>
              <a:rPr lang="ja-JP" altLang="en-US" sz="3600" dirty="0">
                <a:latin typeface="HGP創英角ﾎﾟｯﾌﾟ体" panose="040B0A00000000000000" pitchFamily="50" charset="-128"/>
                <a:ea typeface="HGP創英角ﾎﾟｯﾌﾟ体" panose="040B0A00000000000000" pitchFamily="50" charset="-128"/>
              </a:rPr>
              <a:t>年、内務省から</a:t>
            </a:r>
            <a:r>
              <a:rPr lang="ja-JP" altLang="en-US" sz="3600" dirty="0">
                <a:solidFill>
                  <a:srgbClr val="FF0000"/>
                </a:solidFill>
                <a:latin typeface="HGP創英角ﾎﾟｯﾌﾟ体" panose="040B0A00000000000000" pitchFamily="50" charset="-128"/>
                <a:ea typeface="HGP創英角ﾎﾟｯﾌﾟ体" panose="040B0A00000000000000" pitchFamily="50" charset="-128"/>
              </a:rPr>
              <a:t>農商務省</a:t>
            </a:r>
            <a:r>
              <a:rPr lang="ja-JP" altLang="en-US" sz="3600" dirty="0">
                <a:latin typeface="HGP創英角ﾎﾟｯﾌﾟ体" panose="040B0A00000000000000" pitchFamily="50" charset="-128"/>
                <a:ea typeface="HGP創英角ﾎﾟｯﾌﾟ体" panose="040B0A00000000000000" pitchFamily="50" charset="-128"/>
              </a:rPr>
              <a:t>が分離。</a:t>
            </a:r>
          </a:p>
          <a:p>
            <a:pPr marL="1079500" indent="-1079500" eaLnBrk="1" hangingPunct="1">
              <a:buNone/>
              <a:defRPr/>
            </a:pPr>
            <a:r>
              <a:rPr lang="en-US" altLang="ja-JP" sz="3600" dirty="0">
                <a:latin typeface="HGP創英角ﾎﾟｯﾌﾟ体" panose="040B0A00000000000000" pitchFamily="50" charset="-128"/>
                <a:ea typeface="HGP創英角ﾎﾟｯﾌﾟ体" panose="040B0A00000000000000" pitchFamily="50" charset="-128"/>
              </a:rPr>
              <a:t>1882</a:t>
            </a:r>
            <a:r>
              <a:rPr lang="ja-JP" altLang="en-US" sz="3600" dirty="0">
                <a:latin typeface="HGP創英角ﾎﾟｯﾌﾟ体" panose="040B0A00000000000000" pitchFamily="50" charset="-128"/>
                <a:ea typeface="HGP創英角ﾎﾟｯﾌﾟ体" panose="040B0A00000000000000" pitchFamily="50" charset="-128"/>
              </a:rPr>
              <a:t>明治</a:t>
            </a:r>
            <a:r>
              <a:rPr lang="en-US" altLang="ja-JP" sz="3600" dirty="0">
                <a:latin typeface="HGP創英角ﾎﾟｯﾌﾟ体" panose="040B0A00000000000000" pitchFamily="50" charset="-128"/>
                <a:ea typeface="HGP創英角ﾎﾟｯﾌﾟ体" panose="040B0A00000000000000" pitchFamily="50" charset="-128"/>
              </a:rPr>
              <a:t>15</a:t>
            </a:r>
            <a:r>
              <a:rPr lang="ja-JP" altLang="en-US" sz="3600" dirty="0">
                <a:latin typeface="HGP創英角ﾎﾟｯﾌﾟ体" panose="040B0A00000000000000" pitchFamily="50" charset="-128"/>
                <a:ea typeface="HGP創英角ﾎﾟｯﾌﾟ体" panose="040B0A00000000000000" pitchFamily="50" charset="-128"/>
              </a:rPr>
              <a:t>年、農商務省</a:t>
            </a:r>
            <a:r>
              <a:rPr lang="ja-JP" altLang="en-US" sz="3600" dirty="0">
                <a:solidFill>
                  <a:srgbClr val="FF0000"/>
                </a:solidFill>
                <a:latin typeface="HGP創英角ﾎﾟｯﾌﾟ体" panose="040B0A00000000000000" pitchFamily="50" charset="-128"/>
                <a:ea typeface="HGP創英角ﾎﾟｯﾌﾟ体" panose="040B0A00000000000000" pitchFamily="50" charset="-128"/>
              </a:rPr>
              <a:t>工務局</a:t>
            </a:r>
            <a:r>
              <a:rPr lang="ja-JP" altLang="en-US" sz="3600" dirty="0">
                <a:solidFill>
                  <a:srgbClr val="002060"/>
                </a:solidFill>
                <a:latin typeface="HGP創英角ﾎﾟｯﾌﾟ体" panose="040B0A00000000000000" pitchFamily="50" charset="-128"/>
                <a:ea typeface="HGP創英角ﾎﾟｯﾌﾟ体" panose="040B0A00000000000000" pitchFamily="50" charset="-128"/>
              </a:rPr>
              <a:t>調査課</a:t>
            </a:r>
            <a:endParaRPr lang="en-US" altLang="ja-JP" sz="3600" dirty="0">
              <a:latin typeface="HGP創英角ﾎﾟｯﾌﾟ体" panose="040B0A00000000000000" pitchFamily="50" charset="-128"/>
              <a:ea typeface="HGP創英角ﾎﾟｯﾌﾟ体" panose="040B0A00000000000000" pitchFamily="50" charset="-128"/>
            </a:endParaRPr>
          </a:p>
          <a:p>
            <a:pPr marL="1079500" indent="0" eaLnBrk="1" hangingPunct="1">
              <a:buNone/>
              <a:defRPr/>
            </a:pPr>
            <a:r>
              <a:rPr lang="ja-JP" altLang="en-US" sz="3600" dirty="0">
                <a:latin typeface="HGP創英角ﾎﾟｯﾌﾟ体" panose="040B0A00000000000000" pitchFamily="50" charset="-128"/>
                <a:ea typeface="HGP創英角ﾎﾟｯﾌﾟ体" panose="040B0A00000000000000" pitchFamily="50" charset="-128"/>
              </a:rPr>
              <a:t>諸外国の</a:t>
            </a:r>
            <a:r>
              <a:rPr lang="ja-JP" altLang="en-US" sz="3600" dirty="0">
                <a:solidFill>
                  <a:srgbClr val="FF0000"/>
                </a:solidFill>
                <a:latin typeface="HGP創英角ﾎﾟｯﾌﾟ体" panose="040B0A00000000000000" pitchFamily="50" charset="-128"/>
                <a:ea typeface="HGP創英角ﾎﾟｯﾌﾟ体" panose="040B0A00000000000000" pitchFamily="50" charset="-128"/>
              </a:rPr>
              <a:t>労役法</a:t>
            </a:r>
            <a:r>
              <a:rPr lang="ja-JP" altLang="en-US" sz="3600" dirty="0">
                <a:latin typeface="HGP創英角ﾎﾟｯﾌﾟ体" panose="040B0A00000000000000" pitchFamily="50" charset="-128"/>
                <a:ea typeface="HGP創英角ﾎﾟｯﾌﾟ体" panose="040B0A00000000000000" pitchFamily="50" charset="-128"/>
              </a:rPr>
              <a:t>や</a:t>
            </a:r>
            <a:r>
              <a:rPr lang="ja-JP" altLang="en-US" sz="3600" dirty="0">
                <a:solidFill>
                  <a:srgbClr val="FF0000"/>
                </a:solidFill>
                <a:latin typeface="HGP創英角ﾎﾟｯﾌﾟ体" panose="040B0A00000000000000" pitchFamily="50" charset="-128"/>
                <a:ea typeface="HGP創英角ﾎﾟｯﾌﾟ体" panose="040B0A00000000000000" pitchFamily="50" charset="-128"/>
              </a:rPr>
              <a:t>工場条例</a:t>
            </a:r>
            <a:r>
              <a:rPr lang="ja-JP" altLang="en-US" sz="3600" dirty="0">
                <a:latin typeface="HGP創英角ﾎﾟｯﾌﾟ体" panose="040B0A00000000000000" pitchFamily="50" charset="-128"/>
                <a:ea typeface="HGP創英角ﾎﾟｯﾌﾟ体" panose="040B0A00000000000000" pitchFamily="50" charset="-128"/>
              </a:rPr>
              <a:t>といった諸制度、国内の職工や工場に関する状況調査</a:t>
            </a:r>
            <a:endParaRPr lang="ja-JP" altLang="en-US" sz="3200" dirty="0">
              <a:latin typeface="HGP創英角ﾎﾟｯﾌﾟ体" panose="040B0A00000000000000" pitchFamily="50" charset="-128"/>
              <a:ea typeface="HGP創英角ﾎﾟｯﾌﾟ体" panose="040B0A00000000000000" pitchFamily="50" charset="-128"/>
            </a:endParaRPr>
          </a:p>
        </p:txBody>
      </p:sp>
    </p:spTree>
    <p:extLst>
      <p:ext uri="{BB962C8B-B14F-4D97-AF65-F5344CB8AC3E}">
        <p14:creationId xmlns:p14="http://schemas.microsoft.com/office/powerpoint/2010/main" val="11117129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7957D4F-41CA-4283-A862-B0486120970C}"/>
              </a:ext>
            </a:extLst>
          </p:cNvPr>
          <p:cNvSpPr>
            <a:spLocks noGrp="1"/>
          </p:cNvSpPr>
          <p:nvPr>
            <p:ph type="title"/>
          </p:nvPr>
        </p:nvSpPr>
        <p:spPr>
          <a:xfrm>
            <a:off x="1" y="0"/>
            <a:ext cx="9144000" cy="950026"/>
          </a:xfrm>
          <a:solidFill>
            <a:srgbClr val="92D050">
              <a:alpha val="39000"/>
            </a:srgbClr>
          </a:solidFill>
        </p:spPr>
        <p:txBody>
          <a:bodyPr>
            <a:normAutofit fontScale="90000"/>
          </a:bodyPr>
          <a:lstStyle/>
          <a:p>
            <a:r>
              <a:rPr lang="ja-JP" altLang="en-US" sz="2400" b="1" dirty="0">
                <a:solidFill>
                  <a:srgbClr val="0070C0"/>
                </a:solidFill>
                <a:latin typeface="HGP明朝E" panose="02020900000000000000" pitchFamily="18" charset="-128"/>
                <a:ea typeface="HGP明朝E" panose="02020900000000000000" pitchFamily="18" charset="-128"/>
              </a:rPr>
              <a:t>産業安全衛生活動百年の軌跡（安全運動の夜明け）　</a:t>
            </a:r>
            <a:br>
              <a:rPr lang="en-US" altLang="ja-JP" sz="2400" b="1" dirty="0">
                <a:latin typeface="HGP明朝E" panose="02020900000000000000" pitchFamily="18" charset="-128"/>
                <a:ea typeface="HGP明朝E" panose="02020900000000000000" pitchFamily="18" charset="-128"/>
              </a:rPr>
            </a:br>
            <a:r>
              <a:rPr lang="ja-JP" altLang="en-US" sz="4000" b="1" dirty="0">
                <a:latin typeface="HGP明朝E" panose="02020900000000000000" pitchFamily="18" charset="-128"/>
                <a:ea typeface="HGP明朝E" panose="02020900000000000000" pitchFamily="18" charset="-128"/>
              </a:rPr>
              <a:t>　労働安全衛生法制の芽生え　　</a:t>
            </a:r>
            <a:r>
              <a:rPr lang="en-US" altLang="ja-JP" sz="4000" b="1" dirty="0">
                <a:latin typeface="HGP明朝E" panose="02020900000000000000" pitchFamily="18" charset="-128"/>
                <a:ea typeface="HGP明朝E" panose="02020900000000000000" pitchFamily="18" charset="-128"/>
              </a:rPr>
              <a:t>1880</a:t>
            </a:r>
            <a:r>
              <a:rPr lang="ja-JP" altLang="en-US" sz="4000" b="1" dirty="0">
                <a:latin typeface="HGP明朝E" panose="02020900000000000000" pitchFamily="18" charset="-128"/>
                <a:ea typeface="HGP明朝E" panose="02020900000000000000" pitchFamily="18" charset="-128"/>
              </a:rPr>
              <a:t>年代</a:t>
            </a:r>
            <a:endParaRPr lang="ja-JP" altLang="en-US" sz="2400" b="1" dirty="0">
              <a:latin typeface="HGP明朝E" panose="02020900000000000000" pitchFamily="18" charset="-128"/>
              <a:ea typeface="HGP明朝E" panose="02020900000000000000" pitchFamily="18" charset="-128"/>
            </a:endParaRPr>
          </a:p>
        </p:txBody>
      </p:sp>
      <p:sp>
        <p:nvSpPr>
          <p:cNvPr id="8" name="コンテンツ プレースホルダー 4">
            <a:extLst>
              <a:ext uri="{FF2B5EF4-FFF2-40B4-BE49-F238E27FC236}">
                <a16:creationId xmlns:a16="http://schemas.microsoft.com/office/drawing/2014/main" id="{5A8709EB-98BE-45BF-AE74-1ED2FA4C0455}"/>
              </a:ext>
            </a:extLst>
          </p:cNvPr>
          <p:cNvSpPr txBox="1">
            <a:spLocks/>
          </p:cNvSpPr>
          <p:nvPr/>
        </p:nvSpPr>
        <p:spPr bwMode="auto">
          <a:xfrm>
            <a:off x="0" y="950026"/>
            <a:ext cx="9144000" cy="5907974"/>
          </a:xfrm>
          <a:prstGeom prst="rect">
            <a:avLst/>
          </a:prstGeom>
          <a:solidFill>
            <a:srgbClr val="00B0F0">
              <a:alpha val="50000"/>
            </a:srgbClr>
          </a:solidFill>
          <a:ln>
            <a:noFill/>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75000"/>
              <a:buFont typeface="Wingdings" panose="05000000000000000000" pitchFamily="2" charset="2"/>
              <a:buChar char=""/>
              <a:defRPr kumimoji="1" sz="2400" kern="1200">
                <a:solidFill>
                  <a:schemeClr val="tx2"/>
                </a:solidFill>
                <a:latin typeface="+mn-lt"/>
                <a:ea typeface="+mn-ea"/>
                <a:cs typeface="+mn-cs"/>
              </a:defRPr>
            </a:lvl1pPr>
            <a:lvl2pPr marL="742950" indent="-285750" algn="l" rtl="0" eaLnBrk="0" fontAlgn="base" hangingPunct="0">
              <a:spcBef>
                <a:spcPct val="20000"/>
              </a:spcBef>
              <a:spcAft>
                <a:spcPct val="0"/>
              </a:spcAft>
              <a:buClr>
                <a:schemeClr val="accent2"/>
              </a:buClr>
              <a:buSzPct val="85000"/>
              <a:buFont typeface="Courier New" panose="02070309020205020404" pitchFamily="49" charset="0"/>
              <a:buChar char="o"/>
              <a:defRPr kumimoji="1" sz="2000" kern="1200">
                <a:solidFill>
                  <a:schemeClr val="tx2"/>
                </a:solidFill>
                <a:latin typeface="+mn-lt"/>
                <a:ea typeface="+mn-ea"/>
                <a:cs typeface="+mn-cs"/>
              </a:defRPr>
            </a:lvl2pPr>
            <a:lvl3pPr marL="1143000" indent="-228600" algn="l" rtl="0" eaLnBrk="0" fontAlgn="base" hangingPunct="0">
              <a:spcBef>
                <a:spcPct val="20000"/>
              </a:spcBef>
              <a:spcAft>
                <a:spcPct val="0"/>
              </a:spcAft>
              <a:buClr>
                <a:srgbClr val="948774"/>
              </a:buClr>
              <a:buFont typeface="Arial" panose="020B0604020202020204" pitchFamily="34" charset="0"/>
              <a:buChar char="•"/>
              <a:defRPr kumimoji="1" kern="1200">
                <a:solidFill>
                  <a:schemeClr val="tx2"/>
                </a:solidFill>
                <a:latin typeface="+mn-lt"/>
                <a:ea typeface="+mn-ea"/>
                <a:cs typeface="+mn-cs"/>
              </a:defRPr>
            </a:lvl3pPr>
            <a:lvl4pPr marL="1600200" indent="-228600" algn="l" rtl="0" eaLnBrk="0" fontAlgn="base" hangingPunct="0">
              <a:spcBef>
                <a:spcPct val="20000"/>
              </a:spcBef>
              <a:spcAft>
                <a:spcPct val="0"/>
              </a:spcAft>
              <a:buClr>
                <a:srgbClr val="7EB8E7"/>
              </a:buClr>
              <a:buFont typeface="Arial" panose="020B0604020202020204" pitchFamily="34" charset="0"/>
              <a:buChar char="•"/>
              <a:defRPr kumimoji="1" sz="1600" kern="1200">
                <a:solidFill>
                  <a:schemeClr val="tx2"/>
                </a:solidFill>
                <a:latin typeface="+mn-lt"/>
                <a:ea typeface="+mn-ea"/>
                <a:cs typeface="+mn-cs"/>
              </a:defRPr>
            </a:lvl4pPr>
            <a:lvl5pPr marL="2057400" indent="-228600" algn="l" rtl="0" eaLnBrk="0" fontAlgn="base" hangingPunct="0">
              <a:spcBef>
                <a:spcPct val="20000"/>
              </a:spcBef>
              <a:spcAft>
                <a:spcPct val="0"/>
              </a:spcAft>
              <a:buClr>
                <a:srgbClr val="E3B651"/>
              </a:buClr>
              <a:buFont typeface="Arial" panose="020B0604020202020204" pitchFamily="34" charset="0"/>
              <a:buChar char="•"/>
              <a:defRPr kumimoji="1" sz="1400" kern="1200">
                <a:solidFill>
                  <a:schemeClr val="tx2"/>
                </a:solidFill>
                <a:latin typeface="+mn-lt"/>
                <a:ea typeface="+mn-ea"/>
                <a:cs typeface="+mn-cs"/>
              </a:defRPr>
            </a:lvl5pPr>
            <a:lvl6pPr marL="2514600" indent="-228600" algn="l" defTabSz="914400" rtl="0" eaLnBrk="1" latinLnBrk="0" hangingPunct="1">
              <a:spcBef>
                <a:spcPct val="20000"/>
              </a:spcBef>
              <a:buClr>
                <a:schemeClr val="accent6"/>
              </a:buClr>
              <a:buFont typeface="Arial" pitchFamily="34" charset="0"/>
              <a:buChar char="•"/>
              <a:defRPr kumimoji="1" sz="1400" kern="1200">
                <a:solidFill>
                  <a:schemeClr val="tx2"/>
                </a:solidFill>
                <a:latin typeface="+mn-lt"/>
                <a:ea typeface="+mn-ea"/>
                <a:cs typeface="+mn-cs"/>
              </a:defRPr>
            </a:lvl6pPr>
            <a:lvl7pPr marL="2971800" indent="-228600" algn="l" defTabSz="914400" rtl="0" eaLnBrk="1" latinLnBrk="0" hangingPunct="1">
              <a:spcBef>
                <a:spcPct val="20000"/>
              </a:spcBef>
              <a:buClr>
                <a:schemeClr val="accent1"/>
              </a:buClr>
              <a:buFont typeface="Arial" pitchFamily="34" charset="0"/>
              <a:buChar char="•"/>
              <a:defRPr kumimoji="1" sz="1400" kern="1200">
                <a:solidFill>
                  <a:schemeClr val="tx2"/>
                </a:solidFill>
                <a:latin typeface="+mn-lt"/>
                <a:ea typeface="+mn-ea"/>
                <a:cs typeface="+mn-cs"/>
              </a:defRPr>
            </a:lvl7pPr>
            <a:lvl8pPr marL="3429000" indent="-228600" algn="l" defTabSz="914400" rtl="0" eaLnBrk="1" latinLnBrk="0" hangingPunct="1">
              <a:spcBef>
                <a:spcPct val="20000"/>
              </a:spcBef>
              <a:buClr>
                <a:schemeClr val="accent4"/>
              </a:buClr>
              <a:buFont typeface="Arial" pitchFamily="34" charset="0"/>
              <a:buChar char="•"/>
              <a:defRPr kumimoji="1" sz="1400" kern="1200">
                <a:solidFill>
                  <a:schemeClr val="tx2"/>
                </a:solidFill>
                <a:latin typeface="+mn-lt"/>
                <a:ea typeface="+mn-ea"/>
                <a:cs typeface="+mn-cs"/>
              </a:defRPr>
            </a:lvl8pPr>
            <a:lvl9pPr marL="3886200" indent="-228600" algn="l" defTabSz="914400" rtl="0" eaLnBrk="1" latinLnBrk="0" hangingPunct="1">
              <a:spcBef>
                <a:spcPct val="20000"/>
              </a:spcBef>
              <a:buClr>
                <a:schemeClr val="accent5"/>
              </a:buClr>
              <a:buFont typeface="Arial" pitchFamily="34" charset="0"/>
              <a:buChar char="•"/>
              <a:defRPr kumimoji="1" sz="1400" kern="1200">
                <a:solidFill>
                  <a:schemeClr val="tx2"/>
                </a:solidFill>
                <a:latin typeface="+mn-lt"/>
                <a:ea typeface="+mn-ea"/>
                <a:cs typeface="+mn-cs"/>
              </a:defRPr>
            </a:lvl9pPr>
          </a:lstStyle>
          <a:p>
            <a:pPr marL="0" indent="0" eaLnBrk="1" hangingPunct="1">
              <a:buNone/>
              <a:defRPr/>
            </a:pPr>
            <a:r>
              <a:rPr lang="en-US" altLang="ja-JP" sz="3200" dirty="0">
                <a:latin typeface="HGP創英角ﾎﾟｯﾌﾟ体" panose="040B0A00000000000000" pitchFamily="50" charset="-128"/>
                <a:ea typeface="HGP創英角ﾎﾟｯﾌﾟ体" panose="040B0A00000000000000" pitchFamily="50" charset="-128"/>
              </a:rPr>
              <a:t>1884</a:t>
            </a:r>
            <a:r>
              <a:rPr lang="ja-JP" altLang="en-US" sz="3200" dirty="0">
                <a:latin typeface="HGP創英角ﾎﾟｯﾌﾟ体" panose="040B0A00000000000000" pitchFamily="50" charset="-128"/>
                <a:ea typeface="HGP創英角ﾎﾟｯﾌﾟ体" panose="040B0A00000000000000" pitchFamily="50" charset="-128"/>
              </a:rPr>
              <a:t>明治</a:t>
            </a:r>
            <a:r>
              <a:rPr lang="en-US" altLang="ja-JP" sz="3200" dirty="0">
                <a:latin typeface="HGP創英角ﾎﾟｯﾌﾟ体" panose="040B0A00000000000000" pitchFamily="50" charset="-128"/>
                <a:ea typeface="HGP創英角ﾎﾟｯﾌﾟ体" panose="040B0A00000000000000" pitchFamily="50" charset="-128"/>
              </a:rPr>
              <a:t>16</a:t>
            </a:r>
            <a:r>
              <a:rPr lang="ja-JP" altLang="en-US" sz="3200" dirty="0">
                <a:latin typeface="HGP創英角ﾎﾟｯﾌﾟ体" panose="040B0A00000000000000" pitchFamily="50" charset="-128"/>
                <a:ea typeface="HGP創英角ﾎﾟｯﾌﾟ体" panose="040B0A00000000000000" pitchFamily="50" charset="-128"/>
              </a:rPr>
              <a:t>年、福岡県において</a:t>
            </a:r>
            <a:r>
              <a:rPr lang="ja-JP" altLang="en-US" sz="3200" dirty="0">
                <a:highlight>
                  <a:srgbClr val="FFFF00"/>
                </a:highlight>
                <a:latin typeface="HGP創英角ﾎﾟｯﾌﾟ体" panose="040B0A00000000000000" pitchFamily="50" charset="-128"/>
                <a:ea typeface="HGP創英角ﾎﾟｯﾌﾟ体" panose="040B0A00000000000000" pitchFamily="50" charset="-128"/>
              </a:rPr>
              <a:t>ボイラー</a:t>
            </a:r>
            <a:r>
              <a:rPr lang="ja-JP" altLang="en-US" sz="3200" dirty="0">
                <a:latin typeface="HGP創英角ﾎﾟｯﾌﾟ体" panose="040B0A00000000000000" pitchFamily="50" charset="-128"/>
                <a:ea typeface="HGP創英角ﾎﾟｯﾌﾟ体" panose="040B0A00000000000000" pitchFamily="50" charset="-128"/>
              </a:rPr>
              <a:t>に関して、</a:t>
            </a:r>
            <a:r>
              <a:rPr lang="ja-JP" altLang="en-US" sz="3600" dirty="0">
                <a:highlight>
                  <a:srgbClr val="FFFF00"/>
                </a:highlight>
                <a:latin typeface="HGP創英角ﾎﾟｯﾌﾟ体" panose="040B0A00000000000000" pitchFamily="50" charset="-128"/>
                <a:ea typeface="HGP創英角ﾎﾟｯﾌﾟ体" panose="040B0A00000000000000" pitchFamily="50" charset="-128"/>
              </a:rPr>
              <a:t>「</a:t>
            </a:r>
            <a:r>
              <a:rPr lang="ja-JP" altLang="en-US" sz="3600" dirty="0">
                <a:solidFill>
                  <a:srgbClr val="FF0000"/>
                </a:solidFill>
                <a:highlight>
                  <a:srgbClr val="FFFF00"/>
                </a:highlight>
                <a:latin typeface="HGP創英角ﾎﾟｯﾌﾟ体" panose="040B0A00000000000000" pitchFamily="50" charset="-128"/>
                <a:ea typeface="HGP創英角ﾎﾟｯﾌﾟ体" panose="040B0A00000000000000" pitchFamily="50" charset="-128"/>
              </a:rPr>
              <a:t>汽権汽器の取締りに関する規則</a:t>
            </a:r>
            <a:r>
              <a:rPr lang="ja-JP" altLang="en-US" sz="3600" dirty="0">
                <a:highlight>
                  <a:srgbClr val="FFFF00"/>
                </a:highlight>
                <a:latin typeface="HGP創英角ﾎﾟｯﾌﾟ体" panose="040B0A00000000000000" pitchFamily="50" charset="-128"/>
                <a:ea typeface="HGP創英角ﾎﾟｯﾌﾟ体" panose="040B0A00000000000000" pitchFamily="50" charset="-128"/>
              </a:rPr>
              <a:t>」</a:t>
            </a:r>
            <a:r>
              <a:rPr lang="ja-JP" altLang="en-US" sz="3200" dirty="0">
                <a:latin typeface="HGP創英角ﾎﾟｯﾌﾟ体" panose="040B0A00000000000000" pitchFamily="50" charset="-128"/>
                <a:ea typeface="HGP創英角ﾎﾟｯﾌﾟ体" panose="040B0A00000000000000" pitchFamily="50" charset="-128"/>
              </a:rPr>
              <a:t>が発されて以降、各府県で相次いで同様の規則が発布されている。</a:t>
            </a:r>
            <a:endParaRPr lang="en-US" altLang="ja-JP" sz="3200" dirty="0">
              <a:latin typeface="HGP創英角ﾎﾟｯﾌﾟ体" panose="040B0A00000000000000" pitchFamily="50" charset="-128"/>
              <a:ea typeface="HGP創英角ﾎﾟｯﾌﾟ体" panose="040B0A00000000000000" pitchFamily="50" charset="-128"/>
            </a:endParaRPr>
          </a:p>
          <a:p>
            <a:pPr marL="0" indent="0" eaLnBrk="1" hangingPunct="1">
              <a:buNone/>
              <a:defRPr/>
            </a:pPr>
            <a:r>
              <a:rPr lang="ja-JP" altLang="en-US" sz="3200" dirty="0">
                <a:latin typeface="HGP創英角ﾎﾟｯﾌﾟ体" panose="040B0A00000000000000" pitchFamily="50" charset="-128"/>
                <a:ea typeface="HGP創英角ﾎﾟｯﾌﾟ体" panose="040B0A00000000000000" pitchFamily="50" charset="-128"/>
              </a:rPr>
              <a:t>府県によって、</a:t>
            </a:r>
            <a:r>
              <a:rPr lang="ja-JP" altLang="en-US" sz="3600" dirty="0">
                <a:solidFill>
                  <a:srgbClr val="FF0000"/>
                </a:solidFill>
                <a:highlight>
                  <a:srgbClr val="FFFF00"/>
                </a:highlight>
                <a:latin typeface="HGP創英角ﾎﾟｯﾌﾟ体" panose="040B0A00000000000000" pitchFamily="50" charset="-128"/>
                <a:ea typeface="HGP創英角ﾎﾟｯﾌﾟ体" panose="040B0A00000000000000" pitchFamily="50" charset="-128"/>
              </a:rPr>
              <a:t>火工場取締規則</a:t>
            </a:r>
            <a:r>
              <a:rPr lang="ja-JP" altLang="en-US" sz="3200" dirty="0">
                <a:latin typeface="HGP創英角ﾎﾟｯﾌﾟ体" panose="040B0A00000000000000" pitchFamily="50" charset="-128"/>
                <a:ea typeface="HGP創英角ﾎﾟｯﾌﾟ体" panose="040B0A00000000000000" pitchFamily="50" charset="-128"/>
              </a:rPr>
              <a:t>（山形県、長崎県）、</a:t>
            </a:r>
            <a:endParaRPr lang="en-US" altLang="ja-JP" sz="3200" dirty="0">
              <a:latin typeface="HGP創英角ﾎﾟｯﾌﾟ体" panose="040B0A00000000000000" pitchFamily="50" charset="-128"/>
              <a:ea typeface="HGP創英角ﾎﾟｯﾌﾟ体" panose="040B0A00000000000000" pitchFamily="50" charset="-128"/>
            </a:endParaRPr>
          </a:p>
          <a:p>
            <a:pPr marL="0" indent="0" eaLnBrk="1" hangingPunct="1">
              <a:buNone/>
              <a:defRPr/>
            </a:pPr>
            <a:r>
              <a:rPr lang="ja-JP" altLang="en-US" sz="3600" dirty="0">
                <a:solidFill>
                  <a:srgbClr val="FF0000"/>
                </a:solidFill>
                <a:latin typeface="HGP創英角ﾎﾟｯﾌﾟ体" panose="040B0A00000000000000" pitchFamily="50" charset="-128"/>
                <a:ea typeface="HGP創英角ﾎﾟｯﾌﾟ体" panose="040B0A00000000000000" pitchFamily="50" charset="-128"/>
              </a:rPr>
              <a:t>　　　</a:t>
            </a:r>
            <a:r>
              <a:rPr lang="ja-JP" altLang="en-US" sz="3600" dirty="0">
                <a:solidFill>
                  <a:srgbClr val="FF0000"/>
                </a:solidFill>
                <a:highlight>
                  <a:srgbClr val="FFFF00"/>
                </a:highlight>
                <a:latin typeface="HGP創英角ﾎﾟｯﾌﾟ体" panose="040B0A00000000000000" pitchFamily="50" charset="-128"/>
                <a:ea typeface="HGP創英角ﾎﾟｯﾌﾟ体" panose="040B0A00000000000000" pitchFamily="50" charset="-128"/>
              </a:rPr>
              <a:t>燐寸取締規則</a:t>
            </a:r>
            <a:r>
              <a:rPr lang="ja-JP" altLang="en-US" sz="3200" dirty="0">
                <a:latin typeface="HGP創英角ﾎﾟｯﾌﾟ体" panose="040B0A00000000000000" pitchFamily="50" charset="-128"/>
                <a:ea typeface="HGP創英角ﾎﾟｯﾌﾟ体" panose="040B0A00000000000000" pitchFamily="50" charset="-128"/>
              </a:rPr>
              <a:t>（岐阜県、長崎県、大阪府等）、</a:t>
            </a:r>
            <a:endParaRPr lang="en-US" altLang="ja-JP" sz="3200" dirty="0">
              <a:latin typeface="HGP創英角ﾎﾟｯﾌﾟ体" panose="040B0A00000000000000" pitchFamily="50" charset="-128"/>
              <a:ea typeface="HGP創英角ﾎﾟｯﾌﾟ体" panose="040B0A00000000000000" pitchFamily="50" charset="-128"/>
            </a:endParaRPr>
          </a:p>
          <a:p>
            <a:pPr marL="0" indent="0" eaLnBrk="1" hangingPunct="1">
              <a:buNone/>
              <a:defRPr/>
            </a:pPr>
            <a:r>
              <a:rPr lang="ja-JP" altLang="en-US" sz="3200" b="1" dirty="0">
                <a:solidFill>
                  <a:srgbClr val="FF0000"/>
                </a:solidFill>
                <a:latin typeface="HGP創英角ﾎﾟｯﾌﾟ体" panose="040B0A00000000000000" pitchFamily="50" charset="-128"/>
                <a:ea typeface="HGP創英角ﾎﾟｯﾌﾟ体" panose="040B0A00000000000000" pitchFamily="50" charset="-128"/>
              </a:rPr>
              <a:t>　　　</a:t>
            </a:r>
            <a:r>
              <a:rPr lang="ja-JP" altLang="en-US" sz="3200" b="1" dirty="0">
                <a:solidFill>
                  <a:srgbClr val="FF0000"/>
                </a:solidFill>
                <a:highlight>
                  <a:srgbClr val="FFFF00"/>
                </a:highlight>
                <a:latin typeface="HGP創英角ﾎﾟｯﾌﾟ体" panose="040B0A00000000000000" pitchFamily="50" charset="-128"/>
                <a:ea typeface="HGP創英角ﾎﾟｯﾌﾟ体" panose="040B0A00000000000000" pitchFamily="50" charset="-128"/>
              </a:rPr>
              <a:t>煙火取締規則</a:t>
            </a:r>
            <a:r>
              <a:rPr lang="ja-JP" altLang="en-US" sz="3200" dirty="0">
                <a:latin typeface="HGP創英角ﾎﾟｯﾌﾟ体" panose="040B0A00000000000000" pitchFamily="50" charset="-128"/>
                <a:ea typeface="HGP創英角ﾎﾟｯﾌﾟ体" panose="040B0A00000000000000" pitchFamily="50" charset="-128"/>
              </a:rPr>
              <a:t>（山形県、三重県、東京府等）、</a:t>
            </a:r>
            <a:endParaRPr lang="en-US" altLang="ja-JP" sz="3200" dirty="0">
              <a:latin typeface="HGP創英角ﾎﾟｯﾌﾟ体" panose="040B0A00000000000000" pitchFamily="50" charset="-128"/>
              <a:ea typeface="HGP創英角ﾎﾟｯﾌﾟ体" panose="040B0A00000000000000" pitchFamily="50" charset="-128"/>
            </a:endParaRPr>
          </a:p>
          <a:p>
            <a:pPr marL="0" indent="0" eaLnBrk="1" hangingPunct="1">
              <a:buNone/>
              <a:defRPr/>
            </a:pPr>
            <a:r>
              <a:rPr lang="ja-JP" altLang="en-US" sz="3200" b="1" dirty="0">
                <a:solidFill>
                  <a:srgbClr val="FF0000"/>
                </a:solidFill>
                <a:latin typeface="HGP創英角ﾎﾟｯﾌﾟ体" panose="040B0A00000000000000" pitchFamily="50" charset="-128"/>
                <a:ea typeface="HGP創英角ﾎﾟｯﾌﾟ体" panose="040B0A00000000000000" pitchFamily="50" charset="-128"/>
              </a:rPr>
              <a:t>　　　　</a:t>
            </a:r>
            <a:r>
              <a:rPr lang="ja-JP" altLang="en-US" sz="3200" b="1" dirty="0">
                <a:solidFill>
                  <a:srgbClr val="FF0000"/>
                </a:solidFill>
                <a:highlight>
                  <a:srgbClr val="FFFF00"/>
                </a:highlight>
                <a:latin typeface="HGP創英角ﾎﾟｯﾌﾟ体" panose="040B0A00000000000000" pitchFamily="50" charset="-128"/>
                <a:ea typeface="HGP創英角ﾎﾟｯﾌﾟ体" panose="040B0A00000000000000" pitchFamily="50" charset="-128"/>
              </a:rPr>
              <a:t>魚獣化製造取締規則</a:t>
            </a:r>
            <a:r>
              <a:rPr lang="ja-JP" altLang="en-US" sz="3200" dirty="0">
                <a:latin typeface="HGP創英角ﾎﾟｯﾌﾟ体" panose="040B0A00000000000000" pitchFamily="50" charset="-128"/>
                <a:ea typeface="HGP創英角ﾎﾟｯﾌﾟ体" panose="040B0A00000000000000" pitchFamily="50" charset="-128"/>
              </a:rPr>
              <a:t>（長崎県．広島県等）、</a:t>
            </a:r>
            <a:endParaRPr lang="en-US" altLang="ja-JP" sz="3200" dirty="0">
              <a:latin typeface="HGP創英角ﾎﾟｯﾌﾟ体" panose="040B0A00000000000000" pitchFamily="50" charset="-128"/>
              <a:ea typeface="HGP創英角ﾎﾟｯﾌﾟ体" panose="040B0A00000000000000" pitchFamily="50" charset="-128"/>
            </a:endParaRPr>
          </a:p>
          <a:p>
            <a:pPr marL="0" indent="0" eaLnBrk="1" hangingPunct="1">
              <a:buNone/>
              <a:defRPr/>
            </a:pPr>
            <a:r>
              <a:rPr lang="ja-JP" altLang="en-US" sz="3200" b="1" dirty="0">
                <a:solidFill>
                  <a:srgbClr val="FF0000"/>
                </a:solidFill>
                <a:latin typeface="HGP創英角ﾎﾟｯﾌﾟ体" panose="040B0A00000000000000" pitchFamily="50" charset="-128"/>
                <a:ea typeface="HGP創英角ﾎﾟｯﾌﾟ体" panose="040B0A00000000000000" pitchFamily="50" charset="-128"/>
              </a:rPr>
              <a:t>　　　　　　　</a:t>
            </a:r>
            <a:r>
              <a:rPr lang="zh-TW" altLang="en-US" sz="3200" b="1" dirty="0">
                <a:solidFill>
                  <a:srgbClr val="FF0000"/>
                </a:solidFill>
                <a:highlight>
                  <a:srgbClr val="FFFF00"/>
                </a:highlight>
                <a:latin typeface="HGP創英角ﾎﾟｯﾌﾟ体" panose="040B0A00000000000000" pitchFamily="50" charset="-128"/>
                <a:ea typeface="HGP創英角ﾎﾟｯﾌﾟ体" panose="040B0A00000000000000" pitchFamily="50" charset="-128"/>
              </a:rPr>
              <a:t>石油取締規則</a:t>
            </a:r>
            <a:r>
              <a:rPr lang="zh-TW" altLang="en-US" sz="3200" dirty="0">
                <a:latin typeface="HGP創英角ﾎﾟｯﾌﾟ体" panose="040B0A00000000000000" pitchFamily="50" charset="-128"/>
                <a:ea typeface="HGP創英角ﾎﾟｯﾌﾟ体" panose="040B0A00000000000000" pitchFamily="50" charset="-128"/>
              </a:rPr>
              <a:t>（東京府、兵庫県等）</a:t>
            </a:r>
            <a:endParaRPr lang="en-US" altLang="zh-TW" sz="3200" dirty="0">
              <a:latin typeface="HGP創英角ﾎﾟｯﾌﾟ体" panose="040B0A00000000000000" pitchFamily="50" charset="-128"/>
              <a:ea typeface="HGP創英角ﾎﾟｯﾌﾟ体" panose="040B0A00000000000000" pitchFamily="50" charset="-128"/>
            </a:endParaRPr>
          </a:p>
          <a:p>
            <a:pPr marL="0" indent="0" eaLnBrk="1" hangingPunct="1">
              <a:buNone/>
              <a:defRPr/>
            </a:pPr>
            <a:r>
              <a:rPr lang="ja-JP" altLang="en-US" sz="3200" dirty="0">
                <a:latin typeface="HGP創英角ﾎﾟｯﾌﾟ体" panose="040B0A00000000000000" pitchFamily="50" charset="-128"/>
                <a:ea typeface="HGP創英角ﾎﾟｯﾌﾟ体" panose="040B0A00000000000000" pitchFamily="50" charset="-128"/>
              </a:rPr>
              <a:t>のように特別取締規則の例もある</a:t>
            </a:r>
            <a:r>
              <a:rPr lang="ja-JP" altLang="en-US" sz="2800" dirty="0">
                <a:latin typeface="HGP創英角ﾎﾟｯﾌﾟ体" panose="040B0A00000000000000" pitchFamily="50" charset="-128"/>
                <a:ea typeface="HGP創英角ﾎﾟｯﾌﾟ体" panose="040B0A00000000000000" pitchFamily="50" charset="-128"/>
              </a:rPr>
              <a:t>。</a:t>
            </a:r>
          </a:p>
        </p:txBody>
      </p:sp>
    </p:spTree>
    <p:extLst>
      <p:ext uri="{BB962C8B-B14F-4D97-AF65-F5344CB8AC3E}">
        <p14:creationId xmlns:p14="http://schemas.microsoft.com/office/powerpoint/2010/main" val="17863740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7957D4F-41CA-4283-A862-B0486120970C}"/>
              </a:ext>
            </a:extLst>
          </p:cNvPr>
          <p:cNvSpPr>
            <a:spLocks noGrp="1"/>
          </p:cNvSpPr>
          <p:nvPr>
            <p:ph type="title"/>
          </p:nvPr>
        </p:nvSpPr>
        <p:spPr>
          <a:xfrm>
            <a:off x="0" y="1"/>
            <a:ext cx="9144000" cy="855022"/>
          </a:xfrm>
          <a:solidFill>
            <a:srgbClr val="92D050">
              <a:alpha val="34000"/>
            </a:srgbClr>
          </a:solidFill>
        </p:spPr>
        <p:txBody>
          <a:bodyPr>
            <a:normAutofit fontScale="90000"/>
          </a:bodyPr>
          <a:lstStyle/>
          <a:p>
            <a:r>
              <a:rPr lang="ja-JP" altLang="en-US" sz="3700" b="1" dirty="0">
                <a:solidFill>
                  <a:srgbClr val="0070C0"/>
                </a:solidFill>
                <a:latin typeface="HGP明朝E" panose="02020900000000000000" pitchFamily="18" charset="-128"/>
                <a:ea typeface="HGP明朝E" panose="02020900000000000000" pitchFamily="18" charset="-128"/>
              </a:rPr>
              <a:t>　　</a:t>
            </a:r>
            <a:r>
              <a:rPr lang="ja-JP" altLang="en-US" sz="2400" b="1" dirty="0">
                <a:solidFill>
                  <a:srgbClr val="0070C0"/>
                </a:solidFill>
                <a:latin typeface="HGP明朝E" panose="02020900000000000000" pitchFamily="18" charset="-128"/>
                <a:ea typeface="HGP明朝E" panose="02020900000000000000" pitchFamily="18" charset="-128"/>
              </a:rPr>
              <a:t>産業安全衛生活動百年の軌跡（安全運動の夜明け）　</a:t>
            </a:r>
            <a:br>
              <a:rPr lang="en-US" altLang="ja-JP" sz="2400" b="1" dirty="0">
                <a:latin typeface="HGP明朝E" panose="02020900000000000000" pitchFamily="18" charset="-128"/>
                <a:ea typeface="HGP明朝E" panose="02020900000000000000" pitchFamily="18" charset="-128"/>
              </a:rPr>
            </a:br>
            <a:r>
              <a:rPr lang="ja-JP" altLang="en-US" sz="4000" b="1" dirty="0">
                <a:latin typeface="HGP明朝E" panose="02020900000000000000" pitchFamily="18" charset="-128"/>
                <a:ea typeface="HGP明朝E" panose="02020900000000000000" pitchFamily="18" charset="-128"/>
              </a:rPr>
              <a:t>　</a:t>
            </a:r>
            <a:r>
              <a:rPr lang="ja-JP" altLang="en-US" sz="4900" b="1" dirty="0">
                <a:latin typeface="HGP明朝E" panose="02020900000000000000" pitchFamily="18" charset="-128"/>
                <a:ea typeface="HGP明朝E" panose="02020900000000000000" pitchFamily="18" charset="-128"/>
              </a:rPr>
              <a:t>工場法</a:t>
            </a:r>
            <a:r>
              <a:rPr lang="en-US" altLang="ja-JP" sz="4900" b="1" dirty="0">
                <a:latin typeface="HGP明朝E" panose="02020900000000000000" pitchFamily="18" charset="-128"/>
                <a:ea typeface="HGP明朝E" panose="02020900000000000000" pitchFamily="18" charset="-128"/>
              </a:rPr>
              <a:t>1911</a:t>
            </a:r>
            <a:r>
              <a:rPr lang="ja-JP" altLang="en-US" sz="4900" b="1" dirty="0">
                <a:latin typeface="HGP明朝E" panose="02020900000000000000" pitchFamily="18" charset="-128"/>
                <a:ea typeface="HGP明朝E" panose="02020900000000000000" pitchFamily="18" charset="-128"/>
              </a:rPr>
              <a:t>年　大正デモクラシー</a:t>
            </a:r>
            <a:endParaRPr lang="ja-JP" altLang="en-US" sz="3700" b="1" dirty="0">
              <a:latin typeface="HGP明朝E" panose="02020900000000000000" pitchFamily="18" charset="-128"/>
              <a:ea typeface="HGP明朝E" panose="02020900000000000000" pitchFamily="18" charset="-128"/>
            </a:endParaRPr>
          </a:p>
        </p:txBody>
      </p:sp>
      <p:sp>
        <p:nvSpPr>
          <p:cNvPr id="6" name="コンテンツ プレースホルダー 4">
            <a:extLst>
              <a:ext uri="{FF2B5EF4-FFF2-40B4-BE49-F238E27FC236}">
                <a16:creationId xmlns:a16="http://schemas.microsoft.com/office/drawing/2014/main" id="{6CEBD202-1109-4F12-8DFC-56FB22A9D6B3}"/>
              </a:ext>
            </a:extLst>
          </p:cNvPr>
          <p:cNvSpPr txBox="1">
            <a:spLocks/>
          </p:cNvSpPr>
          <p:nvPr/>
        </p:nvSpPr>
        <p:spPr bwMode="auto">
          <a:xfrm>
            <a:off x="0" y="855023"/>
            <a:ext cx="9060873" cy="5969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75000"/>
              <a:buFont typeface="Wingdings" panose="05000000000000000000" pitchFamily="2" charset="2"/>
              <a:buChar char=""/>
              <a:defRPr kumimoji="1" sz="2400" kern="1200">
                <a:solidFill>
                  <a:schemeClr val="tx2"/>
                </a:solidFill>
                <a:latin typeface="+mn-lt"/>
                <a:ea typeface="+mn-ea"/>
                <a:cs typeface="+mn-cs"/>
              </a:defRPr>
            </a:lvl1pPr>
            <a:lvl2pPr marL="742950" indent="-285750" algn="l" rtl="0" eaLnBrk="0" fontAlgn="base" hangingPunct="0">
              <a:spcBef>
                <a:spcPct val="20000"/>
              </a:spcBef>
              <a:spcAft>
                <a:spcPct val="0"/>
              </a:spcAft>
              <a:buClr>
                <a:schemeClr val="accent2"/>
              </a:buClr>
              <a:buSzPct val="85000"/>
              <a:buFont typeface="Courier New" panose="02070309020205020404" pitchFamily="49" charset="0"/>
              <a:buChar char="o"/>
              <a:defRPr kumimoji="1" sz="2000" kern="1200">
                <a:solidFill>
                  <a:schemeClr val="tx2"/>
                </a:solidFill>
                <a:latin typeface="+mn-lt"/>
                <a:ea typeface="+mn-ea"/>
                <a:cs typeface="+mn-cs"/>
              </a:defRPr>
            </a:lvl2pPr>
            <a:lvl3pPr marL="1143000" indent="-228600" algn="l" rtl="0" eaLnBrk="0" fontAlgn="base" hangingPunct="0">
              <a:spcBef>
                <a:spcPct val="20000"/>
              </a:spcBef>
              <a:spcAft>
                <a:spcPct val="0"/>
              </a:spcAft>
              <a:buClr>
                <a:srgbClr val="948774"/>
              </a:buClr>
              <a:buFont typeface="Arial" panose="020B0604020202020204" pitchFamily="34" charset="0"/>
              <a:buChar char="•"/>
              <a:defRPr kumimoji="1" kern="1200">
                <a:solidFill>
                  <a:schemeClr val="tx2"/>
                </a:solidFill>
                <a:latin typeface="+mn-lt"/>
                <a:ea typeface="+mn-ea"/>
                <a:cs typeface="+mn-cs"/>
              </a:defRPr>
            </a:lvl3pPr>
            <a:lvl4pPr marL="1600200" indent="-228600" algn="l" rtl="0" eaLnBrk="0" fontAlgn="base" hangingPunct="0">
              <a:spcBef>
                <a:spcPct val="20000"/>
              </a:spcBef>
              <a:spcAft>
                <a:spcPct val="0"/>
              </a:spcAft>
              <a:buClr>
                <a:srgbClr val="7EB8E7"/>
              </a:buClr>
              <a:buFont typeface="Arial" panose="020B0604020202020204" pitchFamily="34" charset="0"/>
              <a:buChar char="•"/>
              <a:defRPr kumimoji="1" sz="1600" kern="1200">
                <a:solidFill>
                  <a:schemeClr val="tx2"/>
                </a:solidFill>
                <a:latin typeface="+mn-lt"/>
                <a:ea typeface="+mn-ea"/>
                <a:cs typeface="+mn-cs"/>
              </a:defRPr>
            </a:lvl4pPr>
            <a:lvl5pPr marL="2057400" indent="-228600" algn="l" rtl="0" eaLnBrk="0" fontAlgn="base" hangingPunct="0">
              <a:spcBef>
                <a:spcPct val="20000"/>
              </a:spcBef>
              <a:spcAft>
                <a:spcPct val="0"/>
              </a:spcAft>
              <a:buClr>
                <a:srgbClr val="E3B651"/>
              </a:buClr>
              <a:buFont typeface="Arial" panose="020B0604020202020204" pitchFamily="34" charset="0"/>
              <a:buChar char="•"/>
              <a:defRPr kumimoji="1" sz="1400" kern="1200">
                <a:solidFill>
                  <a:schemeClr val="tx2"/>
                </a:solidFill>
                <a:latin typeface="+mn-lt"/>
                <a:ea typeface="+mn-ea"/>
                <a:cs typeface="+mn-cs"/>
              </a:defRPr>
            </a:lvl5pPr>
            <a:lvl6pPr marL="2514600" indent="-228600" algn="l" defTabSz="914400" rtl="0" eaLnBrk="1" latinLnBrk="0" hangingPunct="1">
              <a:spcBef>
                <a:spcPct val="20000"/>
              </a:spcBef>
              <a:buClr>
                <a:schemeClr val="accent6"/>
              </a:buClr>
              <a:buFont typeface="Arial" pitchFamily="34" charset="0"/>
              <a:buChar char="•"/>
              <a:defRPr kumimoji="1" sz="1400" kern="1200">
                <a:solidFill>
                  <a:schemeClr val="tx2"/>
                </a:solidFill>
                <a:latin typeface="+mn-lt"/>
                <a:ea typeface="+mn-ea"/>
                <a:cs typeface="+mn-cs"/>
              </a:defRPr>
            </a:lvl6pPr>
            <a:lvl7pPr marL="2971800" indent="-228600" algn="l" defTabSz="914400" rtl="0" eaLnBrk="1" latinLnBrk="0" hangingPunct="1">
              <a:spcBef>
                <a:spcPct val="20000"/>
              </a:spcBef>
              <a:buClr>
                <a:schemeClr val="accent1"/>
              </a:buClr>
              <a:buFont typeface="Arial" pitchFamily="34" charset="0"/>
              <a:buChar char="•"/>
              <a:defRPr kumimoji="1" sz="1400" kern="1200">
                <a:solidFill>
                  <a:schemeClr val="tx2"/>
                </a:solidFill>
                <a:latin typeface="+mn-lt"/>
                <a:ea typeface="+mn-ea"/>
                <a:cs typeface="+mn-cs"/>
              </a:defRPr>
            </a:lvl7pPr>
            <a:lvl8pPr marL="3429000" indent="-228600" algn="l" defTabSz="914400" rtl="0" eaLnBrk="1" latinLnBrk="0" hangingPunct="1">
              <a:spcBef>
                <a:spcPct val="20000"/>
              </a:spcBef>
              <a:buClr>
                <a:schemeClr val="accent4"/>
              </a:buClr>
              <a:buFont typeface="Arial" pitchFamily="34" charset="0"/>
              <a:buChar char="•"/>
              <a:defRPr kumimoji="1" sz="1400" kern="1200">
                <a:solidFill>
                  <a:schemeClr val="tx2"/>
                </a:solidFill>
                <a:latin typeface="+mn-lt"/>
                <a:ea typeface="+mn-ea"/>
                <a:cs typeface="+mn-cs"/>
              </a:defRPr>
            </a:lvl8pPr>
            <a:lvl9pPr marL="3886200" indent="-228600" algn="l" defTabSz="914400" rtl="0" eaLnBrk="1" latinLnBrk="0" hangingPunct="1">
              <a:spcBef>
                <a:spcPct val="20000"/>
              </a:spcBef>
              <a:buClr>
                <a:schemeClr val="accent5"/>
              </a:buClr>
              <a:buFont typeface="Arial" pitchFamily="34" charset="0"/>
              <a:buChar char="•"/>
              <a:defRPr kumimoji="1" sz="1400" kern="1200">
                <a:solidFill>
                  <a:schemeClr val="tx2"/>
                </a:solidFill>
                <a:latin typeface="+mn-lt"/>
                <a:ea typeface="+mn-ea"/>
                <a:cs typeface="+mn-cs"/>
              </a:defRPr>
            </a:lvl9pPr>
          </a:lstStyle>
          <a:p>
            <a:pPr marL="0" indent="0" eaLnBrk="1" hangingPunct="1">
              <a:spcBef>
                <a:spcPts val="0"/>
              </a:spcBef>
              <a:buNone/>
            </a:pPr>
            <a:r>
              <a:rPr lang="ja-JP" altLang="en-US" sz="4000" dirty="0">
                <a:latin typeface="HGP創英角ﾎﾟｯﾌﾟ体" panose="040B0A00000000000000" pitchFamily="50" charset="-128"/>
                <a:ea typeface="HGP創英角ﾎﾟｯﾌﾟ体" panose="040B0A00000000000000" pitchFamily="50" charset="-128"/>
              </a:rPr>
              <a:t>これじゃいかんと明治</a:t>
            </a:r>
            <a:r>
              <a:rPr lang="en-US" altLang="ja-JP" sz="4000" dirty="0">
                <a:latin typeface="HGP創英角ﾎﾟｯﾌﾟ体" panose="040B0A00000000000000" pitchFamily="50" charset="-128"/>
                <a:ea typeface="HGP創英角ﾎﾟｯﾌﾟ体" panose="040B0A00000000000000" pitchFamily="50" charset="-128"/>
              </a:rPr>
              <a:t>15</a:t>
            </a:r>
            <a:r>
              <a:rPr lang="ja-JP" altLang="en-US" sz="4000" dirty="0">
                <a:latin typeface="HGP創英角ﾎﾟｯﾌﾟ体" panose="040B0A00000000000000" pitchFamily="50" charset="-128"/>
                <a:ea typeface="HGP創英角ﾎﾟｯﾌﾟ体" panose="040B0A00000000000000" pitchFamily="50" charset="-128"/>
              </a:rPr>
              <a:t>年頃から</a:t>
            </a:r>
            <a:endParaRPr lang="en-US" altLang="ja-JP" sz="4000" dirty="0">
              <a:latin typeface="HGP創英角ﾎﾟｯﾌﾟ体" panose="040B0A00000000000000" pitchFamily="50" charset="-128"/>
              <a:ea typeface="HGP創英角ﾎﾟｯﾌﾟ体" panose="040B0A00000000000000" pitchFamily="50" charset="-128"/>
            </a:endParaRPr>
          </a:p>
          <a:p>
            <a:pPr marL="0" indent="0" eaLnBrk="1" hangingPunct="1">
              <a:spcBef>
                <a:spcPts val="0"/>
              </a:spcBef>
              <a:buNone/>
            </a:pPr>
            <a:r>
              <a:rPr lang="ja-JP" altLang="en-US" sz="4000" dirty="0">
                <a:latin typeface="HGP創英角ﾎﾟｯﾌﾟ体" panose="040B0A00000000000000" pitchFamily="50" charset="-128"/>
                <a:ea typeface="HGP創英角ﾎﾟｯﾌﾟ体" panose="040B0A00000000000000" pitchFamily="50" charset="-128"/>
              </a:rPr>
              <a:t>国も労働者保護の動きをみせ</a:t>
            </a:r>
            <a:r>
              <a:rPr lang="ja-JP" altLang="en-US" sz="3200" dirty="0">
                <a:latin typeface="HGP創英角ﾎﾟｯﾌﾟ体" panose="040B0A00000000000000" pitchFamily="50" charset="-128"/>
                <a:ea typeface="HGP創英角ﾎﾟｯﾌﾟ体" panose="040B0A00000000000000" pitchFamily="50" charset="-128"/>
              </a:rPr>
              <a:t>、</a:t>
            </a:r>
            <a:br>
              <a:rPr lang="en-US" altLang="ja-JP" sz="3200" dirty="0">
                <a:latin typeface="HGP創英角ﾎﾟｯﾌﾟ体" panose="040B0A00000000000000" pitchFamily="50" charset="-128"/>
                <a:ea typeface="HGP創英角ﾎﾟｯﾌﾟ体" panose="040B0A00000000000000" pitchFamily="50" charset="-128"/>
              </a:rPr>
            </a:br>
            <a:r>
              <a:rPr lang="ja-JP" altLang="en-US" sz="3200" dirty="0">
                <a:latin typeface="HGP創英角ﾎﾟｯﾌﾟ体" panose="040B0A00000000000000" pitchFamily="50" charset="-128"/>
                <a:ea typeface="HGP創英角ﾎﾟｯﾌﾟ体" panose="040B0A00000000000000" pitchFamily="50" charset="-128"/>
              </a:rPr>
              <a:t>　</a:t>
            </a:r>
            <a:r>
              <a:rPr lang="ja-JP" altLang="en-US" sz="3600" u="sng" dirty="0">
                <a:solidFill>
                  <a:srgbClr val="C00000"/>
                </a:solidFill>
                <a:latin typeface="HGP創英角ﾎﾟｯﾌﾟ体" panose="040B0A00000000000000" pitchFamily="50" charset="-128"/>
                <a:ea typeface="HGP創英角ﾎﾟｯﾌﾟ体" panose="040B0A00000000000000" pitchFamily="50" charset="-128"/>
              </a:rPr>
              <a:t>明治</a:t>
            </a:r>
            <a:r>
              <a:rPr lang="en-US" altLang="ja-JP" sz="3600" u="sng" dirty="0">
                <a:solidFill>
                  <a:srgbClr val="C00000"/>
                </a:solidFill>
                <a:latin typeface="HGP創英角ﾎﾟｯﾌﾟ体" panose="040B0A00000000000000" pitchFamily="50" charset="-128"/>
                <a:ea typeface="HGP創英角ﾎﾟｯﾌﾟ体" panose="040B0A00000000000000" pitchFamily="50" charset="-128"/>
              </a:rPr>
              <a:t>44</a:t>
            </a:r>
            <a:r>
              <a:rPr lang="ja-JP" altLang="en-US" sz="3600" u="sng" dirty="0">
                <a:solidFill>
                  <a:srgbClr val="C00000"/>
                </a:solidFill>
                <a:latin typeface="HGP創英角ﾎﾟｯﾌﾟ体" panose="040B0A00000000000000" pitchFamily="50" charset="-128"/>
                <a:ea typeface="HGP創英角ﾎﾟｯﾌﾟ体" panose="040B0A00000000000000" pitchFamily="50" charset="-128"/>
              </a:rPr>
              <a:t>年工場法（</a:t>
            </a:r>
            <a:r>
              <a:rPr lang="en-US" altLang="ja-JP" sz="3600" u="sng" dirty="0">
                <a:solidFill>
                  <a:srgbClr val="C00000"/>
                </a:solidFill>
                <a:latin typeface="HGP創英角ﾎﾟｯﾌﾟ体" panose="040B0A00000000000000" pitchFamily="50" charset="-128"/>
                <a:ea typeface="HGP創英角ﾎﾟｯﾌﾟ体" panose="040B0A00000000000000" pitchFamily="50" charset="-128"/>
              </a:rPr>
              <a:t>1911</a:t>
            </a:r>
            <a:r>
              <a:rPr lang="ja-JP" altLang="en-US" sz="3600" u="sng" dirty="0">
                <a:solidFill>
                  <a:srgbClr val="C00000"/>
                </a:solidFill>
                <a:latin typeface="HGP創英角ﾎﾟｯﾌﾟ体" panose="040B0A00000000000000" pitchFamily="50" charset="-128"/>
                <a:ea typeface="HGP創英角ﾎﾟｯﾌﾟ体" panose="040B0A00000000000000" pitchFamily="50" charset="-128"/>
              </a:rPr>
              <a:t>年）が公布</a:t>
            </a:r>
          </a:p>
          <a:p>
            <a:pPr marL="0" indent="0" eaLnBrk="1" hangingPunct="1">
              <a:spcBef>
                <a:spcPts val="0"/>
              </a:spcBef>
              <a:buNone/>
            </a:pPr>
            <a:endParaRPr lang="en-US" altLang="ja-JP" sz="1050" dirty="0">
              <a:latin typeface="HGP創英角ﾎﾟｯﾌﾟ体" panose="040B0A00000000000000" pitchFamily="50" charset="-128"/>
              <a:ea typeface="HGP創英角ﾎﾟｯﾌﾟ体" panose="040B0A00000000000000" pitchFamily="50" charset="-128"/>
            </a:endParaRPr>
          </a:p>
          <a:p>
            <a:pPr marL="0" indent="0" eaLnBrk="1" hangingPunct="1">
              <a:spcBef>
                <a:spcPts val="0"/>
              </a:spcBef>
              <a:buNone/>
            </a:pPr>
            <a:r>
              <a:rPr lang="ja-JP" altLang="en-US" sz="3200" dirty="0">
                <a:latin typeface="HGP創英角ﾎﾟｯﾌﾟ体" panose="040B0A00000000000000" pitchFamily="50" charset="-128"/>
                <a:ea typeface="HGP創英角ﾎﾟｯﾌﾟ体" panose="040B0A00000000000000" pitchFamily="50" charset="-128"/>
              </a:rPr>
              <a:t>明治後期に始まる労働者保護の動きは、</a:t>
            </a:r>
            <a:br>
              <a:rPr lang="en-US" altLang="ja-JP" sz="3200" dirty="0">
                <a:latin typeface="HGP創英角ﾎﾟｯﾌﾟ体" panose="040B0A00000000000000" pitchFamily="50" charset="-128"/>
                <a:ea typeface="HGP創英角ﾎﾟｯﾌﾟ体" panose="040B0A00000000000000" pitchFamily="50" charset="-128"/>
              </a:rPr>
            </a:br>
            <a:r>
              <a:rPr lang="ja-JP" altLang="en-US" sz="3200" dirty="0">
                <a:latin typeface="HGP創英角ﾎﾟｯﾌﾟ体" panose="040B0A00000000000000" pitchFamily="50" charset="-128"/>
                <a:ea typeface="HGP創英角ﾎﾟｯﾌﾟ体" panose="040B0A00000000000000" pitchFamily="50" charset="-128"/>
              </a:rPr>
              <a:t>　</a:t>
            </a:r>
            <a:r>
              <a:rPr lang="ja-JP" altLang="en-US" sz="4800" dirty="0">
                <a:solidFill>
                  <a:srgbClr val="002060"/>
                </a:solidFill>
                <a:latin typeface="HGP創英角ﾎﾟｯﾌﾟ体" panose="040B0A00000000000000" pitchFamily="50" charset="-128"/>
                <a:ea typeface="HGP創英角ﾎﾟｯﾌﾟ体" panose="040B0A00000000000000" pitchFamily="50" charset="-128"/>
              </a:rPr>
              <a:t>大正デモクラシー</a:t>
            </a:r>
            <a:endParaRPr lang="en-US" altLang="ja-JP" sz="4800" dirty="0">
              <a:solidFill>
                <a:srgbClr val="002060"/>
              </a:solidFill>
              <a:latin typeface="HGP創英角ﾎﾟｯﾌﾟ体" panose="040B0A00000000000000" pitchFamily="50" charset="-128"/>
              <a:ea typeface="HGP創英角ﾎﾟｯﾌﾟ体" panose="040B0A00000000000000" pitchFamily="50" charset="-128"/>
            </a:endParaRPr>
          </a:p>
          <a:p>
            <a:pPr marL="0" indent="0" eaLnBrk="1" hangingPunct="1">
              <a:spcBef>
                <a:spcPts val="0"/>
              </a:spcBef>
              <a:buNone/>
            </a:pPr>
            <a:r>
              <a:rPr lang="ja-JP" altLang="en-US" sz="3200" dirty="0">
                <a:latin typeface="HGP創英角ﾎﾟｯﾌﾟ体" panose="040B0A00000000000000" pitchFamily="50" charset="-128"/>
                <a:ea typeface="HGP創英角ﾎﾟｯﾌﾟ体" panose="040B0A00000000000000" pitchFamily="50" charset="-128"/>
              </a:rPr>
              <a:t>と軌を一に民間の安全衛生運動</a:t>
            </a:r>
            <a:endParaRPr lang="en-US" altLang="ja-JP" sz="3200" dirty="0">
              <a:latin typeface="HGP創英角ﾎﾟｯﾌﾟ体" panose="040B0A00000000000000" pitchFamily="50" charset="-128"/>
              <a:ea typeface="HGP創英角ﾎﾟｯﾌﾟ体" panose="040B0A00000000000000" pitchFamily="50" charset="-128"/>
            </a:endParaRPr>
          </a:p>
          <a:p>
            <a:pPr marL="0" indent="0" eaLnBrk="1" hangingPunct="1">
              <a:spcBef>
                <a:spcPts val="0"/>
              </a:spcBef>
              <a:buNone/>
            </a:pPr>
            <a:r>
              <a:rPr lang="ja-JP" altLang="en-US" sz="3200" dirty="0">
                <a:latin typeface="HGP創英角ﾎﾟｯﾌﾟ体" panose="040B0A00000000000000" pitchFamily="50" charset="-128"/>
                <a:ea typeface="HGP創英角ﾎﾟｯﾌﾟ体" panose="040B0A00000000000000" pitchFamily="50" charset="-128"/>
              </a:rPr>
              <a:t>として芽生えてくる。</a:t>
            </a:r>
          </a:p>
        </p:txBody>
      </p:sp>
      <p:pic>
        <p:nvPicPr>
          <p:cNvPr id="4" name="図 3">
            <a:extLst>
              <a:ext uri="{FF2B5EF4-FFF2-40B4-BE49-F238E27FC236}">
                <a16:creationId xmlns:a16="http://schemas.microsoft.com/office/drawing/2014/main" id="{2D5DA169-3488-4E1A-9EEA-097F3846DF8B}"/>
              </a:ext>
            </a:extLst>
          </p:cNvPr>
          <p:cNvPicPr>
            <a:picLocks noChangeAspect="1"/>
          </p:cNvPicPr>
          <p:nvPr/>
        </p:nvPicPr>
        <p:blipFill>
          <a:blip r:embed="rId2"/>
          <a:stretch>
            <a:fillRect/>
          </a:stretch>
        </p:blipFill>
        <p:spPr>
          <a:xfrm>
            <a:off x="6097197" y="5116081"/>
            <a:ext cx="2900855" cy="1737462"/>
          </a:xfrm>
          <a:prstGeom prst="rect">
            <a:avLst/>
          </a:prstGeom>
        </p:spPr>
      </p:pic>
      <p:pic>
        <p:nvPicPr>
          <p:cNvPr id="7" name="図 6">
            <a:extLst>
              <a:ext uri="{FF2B5EF4-FFF2-40B4-BE49-F238E27FC236}">
                <a16:creationId xmlns:a16="http://schemas.microsoft.com/office/drawing/2014/main" id="{F8AC9420-A555-488C-B022-C1A37BD854D6}"/>
              </a:ext>
            </a:extLst>
          </p:cNvPr>
          <p:cNvPicPr>
            <a:picLocks noChangeAspect="1"/>
          </p:cNvPicPr>
          <p:nvPr/>
        </p:nvPicPr>
        <p:blipFill>
          <a:blip r:embed="rId3"/>
          <a:stretch>
            <a:fillRect/>
          </a:stretch>
        </p:blipFill>
        <p:spPr>
          <a:xfrm>
            <a:off x="6869250" y="3484919"/>
            <a:ext cx="2028235" cy="1560000"/>
          </a:xfrm>
          <a:prstGeom prst="rect">
            <a:avLst/>
          </a:prstGeom>
        </p:spPr>
      </p:pic>
      <p:pic>
        <p:nvPicPr>
          <p:cNvPr id="3" name="図 2">
            <a:extLst>
              <a:ext uri="{FF2B5EF4-FFF2-40B4-BE49-F238E27FC236}">
                <a16:creationId xmlns:a16="http://schemas.microsoft.com/office/drawing/2014/main" id="{189E2027-A38A-4A11-BDAE-4ADE499A4A64}"/>
              </a:ext>
            </a:extLst>
          </p:cNvPr>
          <p:cNvPicPr>
            <a:picLocks noChangeAspect="1"/>
          </p:cNvPicPr>
          <p:nvPr/>
        </p:nvPicPr>
        <p:blipFill>
          <a:blip r:embed="rId4"/>
          <a:stretch>
            <a:fillRect/>
          </a:stretch>
        </p:blipFill>
        <p:spPr>
          <a:xfrm>
            <a:off x="256190" y="5158163"/>
            <a:ext cx="2617076" cy="1699837"/>
          </a:xfrm>
          <a:prstGeom prst="rect">
            <a:avLst/>
          </a:prstGeom>
        </p:spPr>
      </p:pic>
      <p:pic>
        <p:nvPicPr>
          <p:cNvPr id="5" name="図 4">
            <a:extLst>
              <a:ext uri="{FF2B5EF4-FFF2-40B4-BE49-F238E27FC236}">
                <a16:creationId xmlns:a16="http://schemas.microsoft.com/office/drawing/2014/main" id="{4D00EC9C-6857-4A48-BC60-6578D131F7C2}"/>
              </a:ext>
            </a:extLst>
          </p:cNvPr>
          <p:cNvPicPr>
            <a:picLocks noChangeAspect="1"/>
          </p:cNvPicPr>
          <p:nvPr/>
        </p:nvPicPr>
        <p:blipFill>
          <a:blip r:embed="rId5"/>
          <a:stretch>
            <a:fillRect/>
          </a:stretch>
        </p:blipFill>
        <p:spPr>
          <a:xfrm>
            <a:off x="7591184" y="1426780"/>
            <a:ext cx="1469689" cy="1877576"/>
          </a:xfrm>
          <a:prstGeom prst="rect">
            <a:avLst/>
          </a:prstGeom>
        </p:spPr>
      </p:pic>
      <p:pic>
        <p:nvPicPr>
          <p:cNvPr id="8" name="図 7">
            <a:extLst>
              <a:ext uri="{FF2B5EF4-FFF2-40B4-BE49-F238E27FC236}">
                <a16:creationId xmlns:a16="http://schemas.microsoft.com/office/drawing/2014/main" id="{BB3BE983-FCCC-4C39-88C1-F7A185F96C61}"/>
              </a:ext>
            </a:extLst>
          </p:cNvPr>
          <p:cNvPicPr>
            <a:picLocks noChangeAspect="1"/>
          </p:cNvPicPr>
          <p:nvPr/>
        </p:nvPicPr>
        <p:blipFill>
          <a:blip r:embed="rId6"/>
          <a:stretch>
            <a:fillRect/>
          </a:stretch>
        </p:blipFill>
        <p:spPr>
          <a:xfrm>
            <a:off x="3129455" y="5158163"/>
            <a:ext cx="2667000" cy="1724025"/>
          </a:xfrm>
          <a:prstGeom prst="rect">
            <a:avLst/>
          </a:prstGeom>
        </p:spPr>
      </p:pic>
    </p:spTree>
    <p:extLst>
      <p:ext uri="{BB962C8B-B14F-4D97-AF65-F5344CB8AC3E}">
        <p14:creationId xmlns:p14="http://schemas.microsoft.com/office/powerpoint/2010/main" val="22977757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7957D4F-41CA-4283-A862-B0486120970C}"/>
              </a:ext>
            </a:extLst>
          </p:cNvPr>
          <p:cNvSpPr>
            <a:spLocks noGrp="1"/>
          </p:cNvSpPr>
          <p:nvPr>
            <p:ph type="title"/>
          </p:nvPr>
        </p:nvSpPr>
        <p:spPr>
          <a:xfrm>
            <a:off x="1" y="-41579"/>
            <a:ext cx="9144000" cy="955979"/>
          </a:xfrm>
          <a:solidFill>
            <a:srgbClr val="92D050">
              <a:alpha val="44000"/>
            </a:srgbClr>
          </a:solidFill>
        </p:spPr>
        <p:txBody>
          <a:bodyPr>
            <a:normAutofit fontScale="90000"/>
          </a:bodyPr>
          <a:lstStyle/>
          <a:p>
            <a:r>
              <a:rPr lang="ja-JP" altLang="en-US" sz="2800" b="1" dirty="0">
                <a:solidFill>
                  <a:srgbClr val="0070C0"/>
                </a:solidFill>
                <a:latin typeface="HGP明朝E" panose="02020900000000000000" pitchFamily="18" charset="-128"/>
                <a:ea typeface="HGP明朝E" panose="02020900000000000000" pitchFamily="18" charset="-128"/>
              </a:rPr>
              <a:t>　　産業安全衛生活動百年の軌跡（安全運動の夜明け）　</a:t>
            </a:r>
            <a:br>
              <a:rPr lang="en-US" altLang="ja-JP" sz="2800" b="1" dirty="0">
                <a:latin typeface="HGP明朝E" panose="02020900000000000000" pitchFamily="18" charset="-128"/>
                <a:ea typeface="HGP明朝E" panose="02020900000000000000" pitchFamily="18" charset="-128"/>
              </a:rPr>
            </a:br>
            <a:r>
              <a:rPr lang="ja-JP" altLang="en-US" sz="4000" b="1" dirty="0">
                <a:latin typeface="HGP明朝E" panose="02020900000000000000" pitchFamily="18" charset="-128"/>
                <a:ea typeface="HGP明朝E" panose="02020900000000000000" pitchFamily="18" charset="-128"/>
              </a:rPr>
              <a:t>古河鉱業足尾鉱業所で安全専一</a:t>
            </a:r>
            <a:r>
              <a:rPr lang="en-US" altLang="ja-JP" sz="4000" b="1" dirty="0">
                <a:latin typeface="HGP明朝E" panose="02020900000000000000" pitchFamily="18" charset="-128"/>
                <a:ea typeface="HGP明朝E" panose="02020900000000000000" pitchFamily="18" charset="-128"/>
              </a:rPr>
              <a:t>1912</a:t>
            </a:r>
            <a:r>
              <a:rPr lang="ja-JP" altLang="en-US" sz="4000" b="1" dirty="0">
                <a:latin typeface="HGP明朝E" panose="02020900000000000000" pitchFamily="18" charset="-128"/>
                <a:ea typeface="HGP明朝E" panose="02020900000000000000" pitchFamily="18" charset="-128"/>
              </a:rPr>
              <a:t>年</a:t>
            </a:r>
            <a:endParaRPr lang="ja-JP" altLang="en-US" sz="2800" b="1" dirty="0">
              <a:latin typeface="HGP明朝E" panose="02020900000000000000" pitchFamily="18" charset="-128"/>
              <a:ea typeface="HGP明朝E" panose="02020900000000000000" pitchFamily="18" charset="-128"/>
            </a:endParaRPr>
          </a:p>
        </p:txBody>
      </p:sp>
      <p:sp>
        <p:nvSpPr>
          <p:cNvPr id="6" name="コンテンツ プレースホルダー 4">
            <a:extLst>
              <a:ext uri="{FF2B5EF4-FFF2-40B4-BE49-F238E27FC236}">
                <a16:creationId xmlns:a16="http://schemas.microsoft.com/office/drawing/2014/main" id="{34D45BCA-2C61-478F-86E7-1D610341A7BF}"/>
              </a:ext>
            </a:extLst>
          </p:cNvPr>
          <p:cNvSpPr txBox="1">
            <a:spLocks/>
          </p:cNvSpPr>
          <p:nvPr/>
        </p:nvSpPr>
        <p:spPr bwMode="auto">
          <a:xfrm>
            <a:off x="-2" y="935883"/>
            <a:ext cx="9143999" cy="5113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Autofit/>
          </a:bodyPr>
          <a:lstStyle>
            <a:lvl1pPr marL="342900" indent="-342900" algn="l" rtl="0" eaLnBrk="0" fontAlgn="base" hangingPunct="0">
              <a:spcBef>
                <a:spcPct val="20000"/>
              </a:spcBef>
              <a:spcAft>
                <a:spcPct val="0"/>
              </a:spcAft>
              <a:buClr>
                <a:schemeClr val="accent1"/>
              </a:buClr>
              <a:buSzPct val="75000"/>
              <a:buFont typeface="Wingdings" panose="05000000000000000000" pitchFamily="2" charset="2"/>
              <a:buChar char=""/>
              <a:defRPr kumimoji="1" sz="2400" kern="1200">
                <a:solidFill>
                  <a:schemeClr val="tx2"/>
                </a:solidFill>
                <a:latin typeface="+mn-lt"/>
                <a:ea typeface="+mn-ea"/>
                <a:cs typeface="+mn-cs"/>
              </a:defRPr>
            </a:lvl1pPr>
            <a:lvl2pPr marL="742950" indent="-285750" algn="l" rtl="0" eaLnBrk="0" fontAlgn="base" hangingPunct="0">
              <a:spcBef>
                <a:spcPct val="20000"/>
              </a:spcBef>
              <a:spcAft>
                <a:spcPct val="0"/>
              </a:spcAft>
              <a:buClr>
                <a:schemeClr val="accent2"/>
              </a:buClr>
              <a:buSzPct val="85000"/>
              <a:buFont typeface="Courier New" panose="02070309020205020404" pitchFamily="49" charset="0"/>
              <a:buChar char="o"/>
              <a:defRPr kumimoji="1" sz="2000" kern="1200">
                <a:solidFill>
                  <a:schemeClr val="tx2"/>
                </a:solidFill>
                <a:latin typeface="+mn-lt"/>
                <a:ea typeface="+mn-ea"/>
                <a:cs typeface="+mn-cs"/>
              </a:defRPr>
            </a:lvl2pPr>
            <a:lvl3pPr marL="1143000" indent="-228600" algn="l" rtl="0" eaLnBrk="0" fontAlgn="base" hangingPunct="0">
              <a:spcBef>
                <a:spcPct val="20000"/>
              </a:spcBef>
              <a:spcAft>
                <a:spcPct val="0"/>
              </a:spcAft>
              <a:buClr>
                <a:srgbClr val="948774"/>
              </a:buClr>
              <a:buFont typeface="Arial" panose="020B0604020202020204" pitchFamily="34" charset="0"/>
              <a:buChar char="•"/>
              <a:defRPr kumimoji="1" kern="1200">
                <a:solidFill>
                  <a:schemeClr val="tx2"/>
                </a:solidFill>
                <a:latin typeface="+mn-lt"/>
                <a:ea typeface="+mn-ea"/>
                <a:cs typeface="+mn-cs"/>
              </a:defRPr>
            </a:lvl3pPr>
            <a:lvl4pPr marL="1600200" indent="-228600" algn="l" rtl="0" eaLnBrk="0" fontAlgn="base" hangingPunct="0">
              <a:spcBef>
                <a:spcPct val="20000"/>
              </a:spcBef>
              <a:spcAft>
                <a:spcPct val="0"/>
              </a:spcAft>
              <a:buClr>
                <a:srgbClr val="7EB8E7"/>
              </a:buClr>
              <a:buFont typeface="Arial" panose="020B0604020202020204" pitchFamily="34" charset="0"/>
              <a:buChar char="•"/>
              <a:defRPr kumimoji="1" sz="1600" kern="1200">
                <a:solidFill>
                  <a:schemeClr val="tx2"/>
                </a:solidFill>
                <a:latin typeface="+mn-lt"/>
                <a:ea typeface="+mn-ea"/>
                <a:cs typeface="+mn-cs"/>
              </a:defRPr>
            </a:lvl4pPr>
            <a:lvl5pPr marL="2057400" indent="-228600" algn="l" rtl="0" eaLnBrk="0" fontAlgn="base" hangingPunct="0">
              <a:spcBef>
                <a:spcPct val="20000"/>
              </a:spcBef>
              <a:spcAft>
                <a:spcPct val="0"/>
              </a:spcAft>
              <a:buClr>
                <a:srgbClr val="E3B651"/>
              </a:buClr>
              <a:buFont typeface="Arial" panose="020B0604020202020204" pitchFamily="34" charset="0"/>
              <a:buChar char="•"/>
              <a:defRPr kumimoji="1" sz="1400" kern="1200">
                <a:solidFill>
                  <a:schemeClr val="tx2"/>
                </a:solidFill>
                <a:latin typeface="+mn-lt"/>
                <a:ea typeface="+mn-ea"/>
                <a:cs typeface="+mn-cs"/>
              </a:defRPr>
            </a:lvl5pPr>
            <a:lvl6pPr marL="2514600" indent="-228600" algn="l" defTabSz="914400" rtl="0" eaLnBrk="1" latinLnBrk="0" hangingPunct="1">
              <a:spcBef>
                <a:spcPct val="20000"/>
              </a:spcBef>
              <a:buClr>
                <a:schemeClr val="accent6"/>
              </a:buClr>
              <a:buFont typeface="Arial" pitchFamily="34" charset="0"/>
              <a:buChar char="•"/>
              <a:defRPr kumimoji="1" sz="1400" kern="1200">
                <a:solidFill>
                  <a:schemeClr val="tx2"/>
                </a:solidFill>
                <a:latin typeface="+mn-lt"/>
                <a:ea typeface="+mn-ea"/>
                <a:cs typeface="+mn-cs"/>
              </a:defRPr>
            </a:lvl6pPr>
            <a:lvl7pPr marL="2971800" indent="-228600" algn="l" defTabSz="914400" rtl="0" eaLnBrk="1" latinLnBrk="0" hangingPunct="1">
              <a:spcBef>
                <a:spcPct val="20000"/>
              </a:spcBef>
              <a:buClr>
                <a:schemeClr val="accent1"/>
              </a:buClr>
              <a:buFont typeface="Arial" pitchFamily="34" charset="0"/>
              <a:buChar char="•"/>
              <a:defRPr kumimoji="1" sz="1400" kern="1200">
                <a:solidFill>
                  <a:schemeClr val="tx2"/>
                </a:solidFill>
                <a:latin typeface="+mn-lt"/>
                <a:ea typeface="+mn-ea"/>
                <a:cs typeface="+mn-cs"/>
              </a:defRPr>
            </a:lvl7pPr>
            <a:lvl8pPr marL="3429000" indent="-228600" algn="l" defTabSz="914400" rtl="0" eaLnBrk="1" latinLnBrk="0" hangingPunct="1">
              <a:spcBef>
                <a:spcPct val="20000"/>
              </a:spcBef>
              <a:buClr>
                <a:schemeClr val="accent4"/>
              </a:buClr>
              <a:buFont typeface="Arial" pitchFamily="34" charset="0"/>
              <a:buChar char="•"/>
              <a:defRPr kumimoji="1" sz="1400" kern="1200">
                <a:solidFill>
                  <a:schemeClr val="tx2"/>
                </a:solidFill>
                <a:latin typeface="+mn-lt"/>
                <a:ea typeface="+mn-ea"/>
                <a:cs typeface="+mn-cs"/>
              </a:defRPr>
            </a:lvl8pPr>
            <a:lvl9pPr marL="3886200" indent="-228600" algn="l" defTabSz="914400" rtl="0" eaLnBrk="1" latinLnBrk="0" hangingPunct="1">
              <a:spcBef>
                <a:spcPct val="20000"/>
              </a:spcBef>
              <a:buClr>
                <a:schemeClr val="accent5"/>
              </a:buClr>
              <a:buFont typeface="Arial" pitchFamily="34" charset="0"/>
              <a:buChar char="•"/>
              <a:defRPr kumimoji="1" sz="1400" kern="1200">
                <a:solidFill>
                  <a:schemeClr val="tx2"/>
                </a:solidFill>
                <a:latin typeface="+mn-lt"/>
                <a:ea typeface="+mn-ea"/>
                <a:cs typeface="+mn-cs"/>
              </a:defRPr>
            </a:lvl9pPr>
          </a:lstStyle>
          <a:p>
            <a:pPr marL="0" indent="0" eaLnBrk="1" fontAlgn="auto" hangingPunct="1">
              <a:spcAft>
                <a:spcPts val="0"/>
              </a:spcAft>
              <a:buClr>
                <a:srgbClr val="F4680B"/>
              </a:buClr>
              <a:buNone/>
              <a:defRPr/>
            </a:pPr>
            <a:r>
              <a:rPr lang="ja-JP" altLang="en-US" sz="4000" dirty="0">
                <a:solidFill>
                  <a:srgbClr val="002060"/>
                </a:solidFill>
                <a:latin typeface="HGP創英角ﾎﾟｯﾌﾟ体" pitchFamily="50" charset="-128"/>
                <a:ea typeface="HGP創英角ﾎﾟｯﾌﾟ体" pitchFamily="50" charset="-128"/>
              </a:rPr>
              <a:t>　</a:t>
            </a:r>
            <a:r>
              <a:rPr lang="ja-JP" altLang="en-US" sz="3600" dirty="0">
                <a:solidFill>
                  <a:srgbClr val="002060"/>
                </a:solidFill>
                <a:latin typeface="HGP創英角ﾎﾟｯﾌﾟ体" pitchFamily="50" charset="-128"/>
                <a:ea typeface="HGP創英角ﾎﾟｯﾌﾟ体" pitchFamily="50" charset="-128"/>
              </a:rPr>
              <a:t>　大正元年</a:t>
            </a:r>
            <a:r>
              <a:rPr lang="en-US" altLang="ja-JP" sz="3600" dirty="0">
                <a:solidFill>
                  <a:srgbClr val="0070C0"/>
                </a:solidFill>
                <a:latin typeface="HGP創英角ﾎﾟｯﾌﾟ体" pitchFamily="50" charset="-128"/>
                <a:ea typeface="HGP創英角ﾎﾟｯﾌﾟ体" pitchFamily="50" charset="-128"/>
              </a:rPr>
              <a:t>1912</a:t>
            </a:r>
            <a:r>
              <a:rPr lang="ja-JP" altLang="en-US" sz="3600" dirty="0">
                <a:solidFill>
                  <a:srgbClr val="0070C0"/>
                </a:solidFill>
                <a:latin typeface="HGP創英角ﾎﾟｯﾌﾟ体" pitchFamily="50" charset="-128"/>
                <a:ea typeface="HGP創英角ﾎﾟｯﾌﾟ体" pitchFamily="50" charset="-128"/>
              </a:rPr>
              <a:t>年</a:t>
            </a:r>
            <a:br>
              <a:rPr lang="en-US" altLang="ja-JP" sz="3600" dirty="0">
                <a:solidFill>
                  <a:srgbClr val="002060"/>
                </a:solidFill>
                <a:latin typeface="HGP創英角ﾎﾟｯﾌﾟ体" pitchFamily="50" charset="-128"/>
                <a:ea typeface="HGP創英角ﾎﾟｯﾌﾟ体" pitchFamily="50" charset="-128"/>
              </a:rPr>
            </a:br>
            <a:r>
              <a:rPr lang="ja-JP" altLang="en-US" sz="3600" dirty="0">
                <a:solidFill>
                  <a:srgbClr val="002060"/>
                </a:solidFill>
                <a:latin typeface="HGP創英角ﾎﾟｯﾌﾟ体" pitchFamily="50" charset="-128"/>
                <a:ea typeface="HGP創英角ﾎﾟｯﾌﾟ体" pitchFamily="50" charset="-128"/>
              </a:rPr>
              <a:t>　</a:t>
            </a:r>
            <a:r>
              <a:rPr lang="ja-JP" altLang="ja-JP" sz="3600" dirty="0">
                <a:solidFill>
                  <a:srgbClr val="0070C0"/>
                </a:solidFill>
                <a:latin typeface="HGP創英角ﾎﾟｯﾌﾟ体" pitchFamily="50" charset="-128"/>
                <a:ea typeface="HGP創英角ﾎﾟｯﾌﾟ体" pitchFamily="50" charset="-128"/>
              </a:rPr>
              <a:t>古河鉱業足尾鉱業所</a:t>
            </a:r>
            <a:r>
              <a:rPr lang="ja-JP" altLang="en-US" sz="3600" dirty="0">
                <a:solidFill>
                  <a:srgbClr val="0070C0"/>
                </a:solidFill>
                <a:latin typeface="HGP創英角ﾎﾟｯﾌﾟ体" pitchFamily="50" charset="-128"/>
                <a:ea typeface="HGP創英角ﾎﾟｯﾌﾟ体" pitchFamily="50" charset="-128"/>
              </a:rPr>
              <a:t>で</a:t>
            </a:r>
            <a:endParaRPr lang="en-US" altLang="ja-JP" sz="3600" dirty="0">
              <a:solidFill>
                <a:srgbClr val="0070C0"/>
              </a:solidFill>
              <a:latin typeface="HGP創英角ﾎﾟｯﾌﾟ体" pitchFamily="50" charset="-128"/>
              <a:ea typeface="HGP創英角ﾎﾟｯﾌﾟ体" pitchFamily="50" charset="-128"/>
            </a:endParaRPr>
          </a:p>
          <a:p>
            <a:pPr marL="0" indent="0" eaLnBrk="1" fontAlgn="auto" hangingPunct="1">
              <a:spcAft>
                <a:spcPts val="0"/>
              </a:spcAft>
              <a:buClr>
                <a:srgbClr val="F4680B"/>
              </a:buClr>
              <a:buNone/>
              <a:defRPr/>
            </a:pPr>
            <a:r>
              <a:rPr lang="ja-JP" altLang="ja-JP" sz="4800" b="1" dirty="0">
                <a:solidFill>
                  <a:srgbClr val="002060"/>
                </a:solidFill>
                <a:latin typeface="HGP創英角ﾎﾟｯﾌﾟ体" pitchFamily="50" charset="-128"/>
                <a:ea typeface="HGP創英角ﾎﾟｯﾌﾟ体" pitchFamily="50" charset="-128"/>
              </a:rPr>
              <a:t>「セーフティ・ファースト」</a:t>
            </a:r>
            <a:r>
              <a:rPr lang="ja-JP" altLang="ja-JP" sz="3600" dirty="0">
                <a:solidFill>
                  <a:srgbClr val="0070C0"/>
                </a:solidFill>
                <a:latin typeface="HGP創英角ﾎﾟｯﾌﾟ体" pitchFamily="50" charset="-128"/>
                <a:ea typeface="HGP創英角ﾎﾟｯﾌﾟ体" pitchFamily="50" charset="-128"/>
              </a:rPr>
              <a:t>を</a:t>
            </a:r>
            <a:br>
              <a:rPr lang="en-US" altLang="ja-JP" sz="3600" dirty="0">
                <a:solidFill>
                  <a:srgbClr val="002060"/>
                </a:solidFill>
                <a:latin typeface="HGP創英角ﾎﾟｯﾌﾟ体" pitchFamily="50" charset="-128"/>
                <a:ea typeface="HGP創英角ﾎﾟｯﾌﾟ体" pitchFamily="50" charset="-128"/>
              </a:rPr>
            </a:br>
            <a:r>
              <a:rPr lang="ja-JP" altLang="ja-JP" sz="3600" b="1" dirty="0">
                <a:solidFill>
                  <a:srgbClr val="002060"/>
                </a:solidFill>
                <a:latin typeface="HGP創英角ﾎﾟｯﾌﾟ体" pitchFamily="50" charset="-128"/>
                <a:ea typeface="HGP創英角ﾎﾟｯﾌﾟ体" pitchFamily="50" charset="-128"/>
              </a:rPr>
              <a:t>「安全専一」</a:t>
            </a:r>
            <a:r>
              <a:rPr lang="ja-JP" altLang="ja-JP" sz="3600" dirty="0">
                <a:solidFill>
                  <a:srgbClr val="0070C0"/>
                </a:solidFill>
                <a:latin typeface="HGP創英角ﾎﾟｯﾌﾟ体" pitchFamily="50" charset="-128"/>
                <a:ea typeface="HGP創英角ﾎﾟｯﾌﾟ体" pitchFamily="50" charset="-128"/>
              </a:rPr>
              <a:t>と訳した標示板掲げ、</a:t>
            </a:r>
            <a:endParaRPr lang="en-US" altLang="ja-JP" sz="3600" dirty="0">
              <a:solidFill>
                <a:srgbClr val="0070C0"/>
              </a:solidFill>
              <a:latin typeface="HGP創英角ﾎﾟｯﾌﾟ体" pitchFamily="50" charset="-128"/>
              <a:ea typeface="HGP創英角ﾎﾟｯﾌﾟ体" pitchFamily="50" charset="-128"/>
            </a:endParaRPr>
          </a:p>
          <a:p>
            <a:pPr marL="0" indent="0" eaLnBrk="1" fontAlgn="auto" hangingPunct="1">
              <a:spcAft>
                <a:spcPts val="0"/>
              </a:spcAft>
              <a:buClr>
                <a:srgbClr val="F4680B"/>
              </a:buClr>
              <a:buNone/>
              <a:defRPr/>
            </a:pPr>
            <a:r>
              <a:rPr lang="ja-JP" altLang="ja-JP" sz="3600" dirty="0">
                <a:solidFill>
                  <a:srgbClr val="0070C0"/>
                </a:solidFill>
                <a:latin typeface="HGP創英角ﾎﾟｯﾌﾟ体" pitchFamily="50" charset="-128"/>
                <a:ea typeface="HGP創英角ﾎﾟｯﾌﾟ体" pitchFamily="50" charset="-128"/>
              </a:rPr>
              <a:t>わが国で初めて安全運動を始めた。</a:t>
            </a:r>
            <a:endParaRPr lang="en-US" altLang="ja-JP" sz="3600" dirty="0">
              <a:solidFill>
                <a:srgbClr val="0070C0"/>
              </a:solidFill>
              <a:latin typeface="HGP創英角ﾎﾟｯﾌﾟ体" pitchFamily="50" charset="-128"/>
              <a:ea typeface="HGP創英角ﾎﾟｯﾌﾟ体" pitchFamily="50" charset="-128"/>
            </a:endParaRPr>
          </a:p>
          <a:p>
            <a:pPr marL="0" indent="0" eaLnBrk="1" fontAlgn="auto" hangingPunct="1">
              <a:spcAft>
                <a:spcPts val="0"/>
              </a:spcAft>
              <a:buClr>
                <a:srgbClr val="F4680B"/>
              </a:buClr>
              <a:buNone/>
              <a:defRPr/>
            </a:pPr>
            <a:r>
              <a:rPr lang="ja-JP" altLang="en-US" sz="3600" dirty="0">
                <a:solidFill>
                  <a:srgbClr val="0070C0"/>
                </a:solidFill>
                <a:latin typeface="HGP創英角ﾎﾟｯﾌﾟ体" pitchFamily="50" charset="-128"/>
                <a:ea typeface="HGP創英角ﾎﾟｯﾌﾟ体" pitchFamily="50" charset="-128"/>
              </a:rPr>
              <a:t>銅採鉱・製錬技術を学びに渡米した</a:t>
            </a:r>
            <a:endParaRPr lang="en-US" altLang="ja-JP" sz="3600" dirty="0">
              <a:solidFill>
                <a:srgbClr val="0070C0"/>
              </a:solidFill>
              <a:latin typeface="HGP創英角ﾎﾟｯﾌﾟ体" pitchFamily="50" charset="-128"/>
              <a:ea typeface="HGP創英角ﾎﾟｯﾌﾟ体" pitchFamily="50" charset="-128"/>
            </a:endParaRPr>
          </a:p>
          <a:p>
            <a:pPr marL="0" indent="0" eaLnBrk="1" fontAlgn="auto" hangingPunct="1">
              <a:spcAft>
                <a:spcPts val="0"/>
              </a:spcAft>
              <a:buClr>
                <a:srgbClr val="F4680B"/>
              </a:buClr>
              <a:buNone/>
              <a:defRPr/>
            </a:pPr>
            <a:r>
              <a:rPr lang="ja-JP" altLang="en-US" sz="3600" dirty="0">
                <a:solidFill>
                  <a:srgbClr val="002060"/>
                </a:solidFill>
                <a:latin typeface="HGP創英角ﾎﾟｯﾌﾟ体" pitchFamily="50" charset="-128"/>
                <a:ea typeface="HGP創英角ﾎﾟｯﾌﾟ体" pitchFamily="50" charset="-128"/>
              </a:rPr>
              <a:t>小田川全之</a:t>
            </a:r>
            <a:r>
              <a:rPr lang="ja-JP" altLang="en-US" dirty="0">
                <a:solidFill>
                  <a:srgbClr val="002060"/>
                </a:solidFill>
                <a:latin typeface="HGP創英角ﾎﾟｯﾌﾟ体" pitchFamily="50" charset="-128"/>
                <a:ea typeface="HGP創英角ﾎﾟｯﾌﾟ体" pitchFamily="50" charset="-128"/>
              </a:rPr>
              <a:t>（おだがわ まさゆき）</a:t>
            </a:r>
          </a:p>
          <a:p>
            <a:pPr eaLnBrk="1" fontAlgn="auto" hangingPunct="1">
              <a:spcAft>
                <a:spcPts val="0"/>
              </a:spcAft>
              <a:buClr>
                <a:srgbClr val="F4680B"/>
              </a:buClr>
              <a:defRPr/>
            </a:pPr>
            <a:endParaRPr lang="ja-JP" altLang="en-US" dirty="0">
              <a:solidFill>
                <a:srgbClr val="55554A"/>
              </a:solidFill>
              <a:latin typeface="Franklin Gothic Book"/>
              <a:ea typeface="ＭＳ Ｐゴシック" panose="020B0600070205080204" pitchFamily="50" charset="-128"/>
            </a:endParaRPr>
          </a:p>
        </p:txBody>
      </p:sp>
      <p:pic>
        <p:nvPicPr>
          <p:cNvPr id="7" name="図 6">
            <a:extLst>
              <a:ext uri="{FF2B5EF4-FFF2-40B4-BE49-F238E27FC236}">
                <a16:creationId xmlns:a16="http://schemas.microsoft.com/office/drawing/2014/main" id="{AA8E14F3-2297-44F0-B499-B77C30F7B1D5}"/>
              </a:ext>
            </a:extLst>
          </p:cNvPr>
          <p:cNvPicPr>
            <a:picLocks noChangeAspect="1"/>
          </p:cNvPicPr>
          <p:nvPr/>
        </p:nvPicPr>
        <p:blipFill>
          <a:blip r:embed="rId2"/>
          <a:stretch>
            <a:fillRect/>
          </a:stretch>
        </p:blipFill>
        <p:spPr>
          <a:xfrm>
            <a:off x="6234545" y="914400"/>
            <a:ext cx="2909455" cy="1443245"/>
          </a:xfrm>
          <a:prstGeom prst="rect">
            <a:avLst/>
          </a:prstGeom>
        </p:spPr>
      </p:pic>
      <p:pic>
        <p:nvPicPr>
          <p:cNvPr id="3" name="図 2">
            <a:extLst>
              <a:ext uri="{FF2B5EF4-FFF2-40B4-BE49-F238E27FC236}">
                <a16:creationId xmlns:a16="http://schemas.microsoft.com/office/drawing/2014/main" id="{4464BAC2-D2D0-447B-8740-1B7E6236B95E}"/>
              </a:ext>
            </a:extLst>
          </p:cNvPr>
          <p:cNvPicPr>
            <a:picLocks noChangeAspect="1"/>
          </p:cNvPicPr>
          <p:nvPr/>
        </p:nvPicPr>
        <p:blipFill>
          <a:blip r:embed="rId3"/>
          <a:stretch>
            <a:fillRect/>
          </a:stretch>
        </p:blipFill>
        <p:spPr>
          <a:xfrm>
            <a:off x="7037393" y="2602904"/>
            <a:ext cx="2106607" cy="1621100"/>
          </a:xfrm>
          <a:prstGeom prst="rect">
            <a:avLst/>
          </a:prstGeom>
        </p:spPr>
      </p:pic>
      <p:pic>
        <p:nvPicPr>
          <p:cNvPr id="8" name="図 7">
            <a:extLst>
              <a:ext uri="{FF2B5EF4-FFF2-40B4-BE49-F238E27FC236}">
                <a16:creationId xmlns:a16="http://schemas.microsoft.com/office/drawing/2014/main" id="{9D1E07FD-0E60-412D-848E-F87DA71EBB7E}"/>
              </a:ext>
            </a:extLst>
          </p:cNvPr>
          <p:cNvPicPr>
            <a:picLocks noChangeAspect="1"/>
          </p:cNvPicPr>
          <p:nvPr/>
        </p:nvPicPr>
        <p:blipFill>
          <a:blip r:embed="rId4"/>
          <a:stretch>
            <a:fillRect/>
          </a:stretch>
        </p:blipFill>
        <p:spPr>
          <a:xfrm>
            <a:off x="6495803" y="4871851"/>
            <a:ext cx="2648197" cy="1986149"/>
          </a:xfrm>
          <a:prstGeom prst="rect">
            <a:avLst/>
          </a:prstGeom>
        </p:spPr>
      </p:pic>
      <p:sp>
        <p:nvSpPr>
          <p:cNvPr id="10" name="コンテンツ プレースホルダー 2">
            <a:extLst>
              <a:ext uri="{FF2B5EF4-FFF2-40B4-BE49-F238E27FC236}">
                <a16:creationId xmlns:a16="http://schemas.microsoft.com/office/drawing/2014/main" id="{922EBFED-28E0-4ADF-AC00-B577616DBFD6}"/>
              </a:ext>
            </a:extLst>
          </p:cNvPr>
          <p:cNvSpPr txBox="1">
            <a:spLocks/>
          </p:cNvSpPr>
          <p:nvPr/>
        </p:nvSpPr>
        <p:spPr bwMode="auto">
          <a:xfrm>
            <a:off x="4049486" y="6045550"/>
            <a:ext cx="2446317" cy="808780"/>
          </a:xfrm>
          <a:prstGeom prst="rect">
            <a:avLst/>
          </a:prstGeom>
          <a:solidFill>
            <a:srgbClr val="92D050"/>
          </a:solidFill>
          <a:ln>
            <a:noFill/>
          </a:ln>
        </p:spPr>
        <p:txBody>
          <a:bodyPr vert="horz" wrap="square" lIns="91440" tIns="45720" rIns="91440" bIns="45720" numCol="1" rtlCol="0" anchor="t" anchorCtr="0" compatLnSpc="1">
            <a:prstTxWarp prst="textNoShape">
              <a:avLst/>
            </a:prstTxWarp>
            <a:normAutofit fontScale="77500" lnSpcReduction="20000"/>
          </a:bodyPr>
          <a:lstStyle>
            <a:lvl1pPr marL="342900" indent="-342900" algn="l" rtl="0" eaLnBrk="0" fontAlgn="base" hangingPunct="0">
              <a:spcBef>
                <a:spcPct val="20000"/>
              </a:spcBef>
              <a:spcAft>
                <a:spcPct val="0"/>
              </a:spcAft>
              <a:buClr>
                <a:schemeClr val="accent1"/>
              </a:buClr>
              <a:buSzPct val="75000"/>
              <a:buFont typeface="Wingdings" panose="05000000000000000000" pitchFamily="2" charset="2"/>
              <a:buChar char=""/>
              <a:defRPr kumimoji="1" sz="2400" kern="1200">
                <a:solidFill>
                  <a:schemeClr val="tx2"/>
                </a:solidFill>
                <a:latin typeface="+mn-lt"/>
                <a:ea typeface="+mn-ea"/>
                <a:cs typeface="+mn-cs"/>
              </a:defRPr>
            </a:lvl1pPr>
            <a:lvl2pPr marL="742950" indent="-285750" algn="l" rtl="0" eaLnBrk="0" fontAlgn="base" hangingPunct="0">
              <a:spcBef>
                <a:spcPct val="20000"/>
              </a:spcBef>
              <a:spcAft>
                <a:spcPct val="0"/>
              </a:spcAft>
              <a:buClr>
                <a:schemeClr val="accent2"/>
              </a:buClr>
              <a:buSzPct val="85000"/>
              <a:buFont typeface="Courier New" panose="02070309020205020404" pitchFamily="49" charset="0"/>
              <a:buChar char="o"/>
              <a:defRPr kumimoji="1" sz="2000" kern="1200">
                <a:solidFill>
                  <a:schemeClr val="tx2"/>
                </a:solidFill>
                <a:latin typeface="+mn-lt"/>
                <a:ea typeface="+mn-ea"/>
                <a:cs typeface="+mn-cs"/>
              </a:defRPr>
            </a:lvl2pPr>
            <a:lvl3pPr marL="1143000" indent="-228600" algn="l" rtl="0" eaLnBrk="0" fontAlgn="base" hangingPunct="0">
              <a:spcBef>
                <a:spcPct val="20000"/>
              </a:spcBef>
              <a:spcAft>
                <a:spcPct val="0"/>
              </a:spcAft>
              <a:buClr>
                <a:srgbClr val="948774"/>
              </a:buClr>
              <a:buFont typeface="Arial" panose="020B0604020202020204" pitchFamily="34" charset="0"/>
              <a:buChar char="•"/>
              <a:defRPr kumimoji="1" kern="1200">
                <a:solidFill>
                  <a:schemeClr val="tx2"/>
                </a:solidFill>
                <a:latin typeface="+mn-lt"/>
                <a:ea typeface="+mn-ea"/>
                <a:cs typeface="+mn-cs"/>
              </a:defRPr>
            </a:lvl3pPr>
            <a:lvl4pPr marL="1600200" indent="-228600" algn="l" rtl="0" eaLnBrk="0" fontAlgn="base" hangingPunct="0">
              <a:spcBef>
                <a:spcPct val="20000"/>
              </a:spcBef>
              <a:spcAft>
                <a:spcPct val="0"/>
              </a:spcAft>
              <a:buClr>
                <a:srgbClr val="7EB8E7"/>
              </a:buClr>
              <a:buFont typeface="Arial" panose="020B0604020202020204" pitchFamily="34" charset="0"/>
              <a:buChar char="•"/>
              <a:defRPr kumimoji="1" sz="1600" kern="1200">
                <a:solidFill>
                  <a:schemeClr val="tx2"/>
                </a:solidFill>
                <a:latin typeface="+mn-lt"/>
                <a:ea typeface="+mn-ea"/>
                <a:cs typeface="+mn-cs"/>
              </a:defRPr>
            </a:lvl4pPr>
            <a:lvl5pPr marL="2057400" indent="-228600" algn="l" rtl="0" eaLnBrk="0" fontAlgn="base" hangingPunct="0">
              <a:spcBef>
                <a:spcPct val="20000"/>
              </a:spcBef>
              <a:spcAft>
                <a:spcPct val="0"/>
              </a:spcAft>
              <a:buClr>
                <a:srgbClr val="E3B651"/>
              </a:buClr>
              <a:buFont typeface="Arial" panose="020B0604020202020204" pitchFamily="34" charset="0"/>
              <a:buChar char="•"/>
              <a:defRPr kumimoji="1" sz="1400" kern="1200">
                <a:solidFill>
                  <a:schemeClr val="tx2"/>
                </a:solidFill>
                <a:latin typeface="+mn-lt"/>
                <a:ea typeface="+mn-ea"/>
                <a:cs typeface="+mn-cs"/>
              </a:defRPr>
            </a:lvl5pPr>
            <a:lvl6pPr marL="2514600" indent="-228600" algn="l" defTabSz="914400" rtl="0" eaLnBrk="1" latinLnBrk="0" hangingPunct="1">
              <a:spcBef>
                <a:spcPct val="20000"/>
              </a:spcBef>
              <a:buClr>
                <a:schemeClr val="accent6"/>
              </a:buClr>
              <a:buFont typeface="Arial" pitchFamily="34" charset="0"/>
              <a:buChar char="•"/>
              <a:defRPr kumimoji="1" sz="1400" kern="1200">
                <a:solidFill>
                  <a:schemeClr val="tx2"/>
                </a:solidFill>
                <a:latin typeface="+mn-lt"/>
                <a:ea typeface="+mn-ea"/>
                <a:cs typeface="+mn-cs"/>
              </a:defRPr>
            </a:lvl6pPr>
            <a:lvl7pPr marL="2971800" indent="-228600" algn="l" defTabSz="914400" rtl="0" eaLnBrk="1" latinLnBrk="0" hangingPunct="1">
              <a:spcBef>
                <a:spcPct val="20000"/>
              </a:spcBef>
              <a:buClr>
                <a:schemeClr val="accent1"/>
              </a:buClr>
              <a:buFont typeface="Arial" pitchFamily="34" charset="0"/>
              <a:buChar char="•"/>
              <a:defRPr kumimoji="1" sz="1400" kern="1200">
                <a:solidFill>
                  <a:schemeClr val="tx2"/>
                </a:solidFill>
                <a:latin typeface="+mn-lt"/>
                <a:ea typeface="+mn-ea"/>
                <a:cs typeface="+mn-cs"/>
              </a:defRPr>
            </a:lvl7pPr>
            <a:lvl8pPr marL="3429000" indent="-228600" algn="l" defTabSz="914400" rtl="0" eaLnBrk="1" latinLnBrk="0" hangingPunct="1">
              <a:spcBef>
                <a:spcPct val="20000"/>
              </a:spcBef>
              <a:buClr>
                <a:schemeClr val="accent4"/>
              </a:buClr>
              <a:buFont typeface="Arial" pitchFamily="34" charset="0"/>
              <a:buChar char="•"/>
              <a:defRPr kumimoji="1" sz="1400" kern="1200">
                <a:solidFill>
                  <a:schemeClr val="tx2"/>
                </a:solidFill>
                <a:latin typeface="+mn-lt"/>
                <a:ea typeface="+mn-ea"/>
                <a:cs typeface="+mn-cs"/>
              </a:defRPr>
            </a:lvl8pPr>
            <a:lvl9pPr marL="3886200" indent="-228600" algn="l" defTabSz="914400" rtl="0" eaLnBrk="1" latinLnBrk="0" hangingPunct="1">
              <a:spcBef>
                <a:spcPct val="20000"/>
              </a:spcBef>
              <a:buClr>
                <a:schemeClr val="accent5"/>
              </a:buClr>
              <a:buFont typeface="Arial" pitchFamily="34" charset="0"/>
              <a:buChar char="•"/>
              <a:defRPr kumimoji="1" sz="1400" kern="1200">
                <a:solidFill>
                  <a:schemeClr val="tx2"/>
                </a:solidFill>
                <a:latin typeface="+mn-lt"/>
                <a:ea typeface="+mn-ea"/>
                <a:cs typeface="+mn-cs"/>
              </a:defRPr>
            </a:lvl9pPr>
          </a:lstStyle>
          <a:p>
            <a:pPr marL="0" indent="0" algn="ctr" eaLnBrk="1" fontAlgn="auto" hangingPunct="1">
              <a:spcAft>
                <a:spcPts val="0"/>
              </a:spcAft>
              <a:buNone/>
              <a:defRPr/>
            </a:pPr>
            <a:r>
              <a:rPr lang="ja-JP" altLang="ja-JP" sz="3200" b="1" dirty="0">
                <a:solidFill>
                  <a:srgbClr val="FFFF99"/>
                </a:solidFill>
                <a:latin typeface="HGP創英角ﾎﾟｯﾌﾟ体" pitchFamily="50" charset="-128"/>
                <a:ea typeface="HGP創英角ﾎﾟｯﾌﾟ体" pitchFamily="50" charset="-128"/>
              </a:rPr>
              <a:t>「安全専一」</a:t>
            </a:r>
            <a:r>
              <a:rPr lang="ja-JP" altLang="en-US" sz="3200" b="1" dirty="0">
                <a:solidFill>
                  <a:srgbClr val="FFFF99"/>
                </a:solidFill>
                <a:latin typeface="HGP創英角ﾎﾟｯﾌﾟ体" pitchFamily="50" charset="-128"/>
                <a:ea typeface="HGP創英角ﾎﾟｯﾌﾟ体" pitchFamily="50" charset="-128"/>
              </a:rPr>
              <a:t>標語</a:t>
            </a:r>
            <a:endParaRPr lang="en-US" altLang="ja-JP" sz="3200" b="1" dirty="0">
              <a:solidFill>
                <a:srgbClr val="FFFF99"/>
              </a:solidFill>
              <a:latin typeface="HGP創英角ﾎﾟｯﾌﾟ体" pitchFamily="50" charset="-128"/>
              <a:ea typeface="HGP創英角ﾎﾟｯﾌﾟ体" pitchFamily="50" charset="-128"/>
            </a:endParaRPr>
          </a:p>
          <a:p>
            <a:pPr marL="0" indent="0" algn="ctr" eaLnBrk="1" fontAlgn="auto" hangingPunct="1">
              <a:lnSpc>
                <a:spcPct val="110000"/>
              </a:lnSpc>
              <a:spcBef>
                <a:spcPts val="1200"/>
              </a:spcBef>
              <a:spcAft>
                <a:spcPts val="0"/>
              </a:spcAft>
              <a:buNone/>
              <a:defRPr/>
            </a:pPr>
            <a:r>
              <a:rPr lang="ja-JP" altLang="en-US" sz="1300" b="1" dirty="0">
                <a:solidFill>
                  <a:srgbClr val="002060"/>
                </a:solidFill>
                <a:latin typeface="HGP創英角ﾎﾟｯﾌﾟ体" pitchFamily="50" charset="-128"/>
                <a:ea typeface="HGP創英角ﾎﾟｯﾌﾟ体" pitchFamily="50" charset="-128"/>
              </a:rPr>
              <a:t>標示板は、琺瑯ほうろうで作られていた。</a:t>
            </a:r>
            <a:endParaRPr lang="ja-JP" altLang="en-US" sz="900" dirty="0">
              <a:latin typeface="HGP創英角ﾎﾟｯﾌﾟ体" pitchFamily="50" charset="-128"/>
              <a:ea typeface="HGP創英角ﾎﾟｯﾌﾟ体" pitchFamily="50" charset="-128"/>
            </a:endParaRPr>
          </a:p>
        </p:txBody>
      </p:sp>
    </p:spTree>
    <p:extLst>
      <p:ext uri="{BB962C8B-B14F-4D97-AF65-F5344CB8AC3E}">
        <p14:creationId xmlns:p14="http://schemas.microsoft.com/office/powerpoint/2010/main" val="28657899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7957D4F-41CA-4283-A862-B0486120970C}"/>
              </a:ext>
            </a:extLst>
          </p:cNvPr>
          <p:cNvSpPr>
            <a:spLocks noGrp="1"/>
          </p:cNvSpPr>
          <p:nvPr>
            <p:ph type="ctrTitle"/>
          </p:nvPr>
        </p:nvSpPr>
        <p:spPr>
          <a:xfrm>
            <a:off x="0" y="14515"/>
            <a:ext cx="9144000" cy="643853"/>
          </a:xfrm>
          <a:solidFill>
            <a:srgbClr val="00B0F0"/>
          </a:solidFill>
        </p:spPr>
        <p:txBody>
          <a:bodyPr>
            <a:normAutofit fontScale="90000"/>
          </a:bodyPr>
          <a:lstStyle/>
          <a:p>
            <a:r>
              <a:rPr lang="ja-JP" altLang="en-US" sz="4800" b="1" spc="100" dirty="0">
                <a:solidFill>
                  <a:schemeClr val="bg1"/>
                </a:solidFill>
                <a:latin typeface="HGP明朝E" panose="02020900000000000000" pitchFamily="18" charset="-128"/>
                <a:ea typeface="HGP明朝E" panose="02020900000000000000" pitchFamily="18" charset="-128"/>
              </a:rPr>
              <a:t>産業安全衛生活動百年の軌跡</a:t>
            </a:r>
          </a:p>
        </p:txBody>
      </p:sp>
      <p:sp>
        <p:nvSpPr>
          <p:cNvPr id="8" name="コンテンツ プレースホルダー 4">
            <a:extLst>
              <a:ext uri="{FF2B5EF4-FFF2-40B4-BE49-F238E27FC236}">
                <a16:creationId xmlns:a16="http://schemas.microsoft.com/office/drawing/2014/main" id="{DB8B0643-C962-4DF6-A00F-ACAB544D0781}"/>
              </a:ext>
            </a:extLst>
          </p:cNvPr>
          <p:cNvSpPr txBox="1">
            <a:spLocks/>
          </p:cNvSpPr>
          <p:nvPr/>
        </p:nvSpPr>
        <p:spPr bwMode="auto">
          <a:xfrm>
            <a:off x="1" y="658368"/>
            <a:ext cx="9144000" cy="6185117"/>
          </a:xfrm>
          <a:prstGeom prst="rect">
            <a:avLst/>
          </a:prstGeom>
          <a:solidFill>
            <a:srgbClr val="FFC000"/>
          </a:solidFill>
          <a:ln>
            <a:noFill/>
          </a:ln>
        </p:spPr>
        <p:txBody>
          <a:bodyPr vert="horz" wrap="square" lIns="91440" tIns="45720" rIns="91440" bIns="45720" numCol="1" rtlCol="0" anchor="t" anchorCtr="0" compatLnSpc="1">
            <a:prstTxWarp prst="textNoShape">
              <a:avLst/>
            </a:prstTxWarp>
            <a:normAutofit/>
          </a:bodyPr>
          <a:lstStyle>
            <a:lvl1pPr marL="342900" indent="-342900" algn="l" rtl="0" eaLnBrk="0" fontAlgn="base" hangingPunct="0">
              <a:spcBef>
                <a:spcPct val="20000"/>
              </a:spcBef>
              <a:spcAft>
                <a:spcPct val="0"/>
              </a:spcAft>
              <a:buClr>
                <a:schemeClr val="accent1"/>
              </a:buClr>
              <a:buSzPct val="75000"/>
              <a:buFont typeface="Wingdings" panose="05000000000000000000" pitchFamily="2" charset="2"/>
              <a:buChar char=""/>
              <a:defRPr kumimoji="1" sz="2400" kern="1200">
                <a:solidFill>
                  <a:schemeClr val="tx2"/>
                </a:solidFill>
                <a:latin typeface="+mn-lt"/>
                <a:ea typeface="+mn-ea"/>
                <a:cs typeface="+mn-cs"/>
              </a:defRPr>
            </a:lvl1pPr>
            <a:lvl2pPr marL="742950" indent="-285750" algn="l" rtl="0" eaLnBrk="0" fontAlgn="base" hangingPunct="0">
              <a:spcBef>
                <a:spcPct val="20000"/>
              </a:spcBef>
              <a:spcAft>
                <a:spcPct val="0"/>
              </a:spcAft>
              <a:buClr>
                <a:schemeClr val="accent2"/>
              </a:buClr>
              <a:buSzPct val="85000"/>
              <a:buFont typeface="Courier New" panose="02070309020205020404" pitchFamily="49" charset="0"/>
              <a:buChar char="o"/>
              <a:defRPr kumimoji="1" sz="2000" kern="1200">
                <a:solidFill>
                  <a:schemeClr val="tx2"/>
                </a:solidFill>
                <a:latin typeface="+mn-lt"/>
                <a:ea typeface="+mn-ea"/>
                <a:cs typeface="+mn-cs"/>
              </a:defRPr>
            </a:lvl2pPr>
            <a:lvl3pPr marL="1143000" indent="-228600" algn="l" rtl="0" eaLnBrk="0" fontAlgn="base" hangingPunct="0">
              <a:spcBef>
                <a:spcPct val="20000"/>
              </a:spcBef>
              <a:spcAft>
                <a:spcPct val="0"/>
              </a:spcAft>
              <a:buClr>
                <a:srgbClr val="948774"/>
              </a:buClr>
              <a:buFont typeface="Arial" panose="020B0604020202020204" pitchFamily="34" charset="0"/>
              <a:buChar char="•"/>
              <a:defRPr kumimoji="1" kern="1200">
                <a:solidFill>
                  <a:schemeClr val="tx2"/>
                </a:solidFill>
                <a:latin typeface="+mn-lt"/>
                <a:ea typeface="+mn-ea"/>
                <a:cs typeface="+mn-cs"/>
              </a:defRPr>
            </a:lvl3pPr>
            <a:lvl4pPr marL="1600200" indent="-228600" algn="l" rtl="0" eaLnBrk="0" fontAlgn="base" hangingPunct="0">
              <a:spcBef>
                <a:spcPct val="20000"/>
              </a:spcBef>
              <a:spcAft>
                <a:spcPct val="0"/>
              </a:spcAft>
              <a:buClr>
                <a:srgbClr val="7EB8E7"/>
              </a:buClr>
              <a:buFont typeface="Arial" panose="020B0604020202020204" pitchFamily="34" charset="0"/>
              <a:buChar char="•"/>
              <a:defRPr kumimoji="1" sz="1600" kern="1200">
                <a:solidFill>
                  <a:schemeClr val="tx2"/>
                </a:solidFill>
                <a:latin typeface="+mn-lt"/>
                <a:ea typeface="+mn-ea"/>
                <a:cs typeface="+mn-cs"/>
              </a:defRPr>
            </a:lvl4pPr>
            <a:lvl5pPr marL="2057400" indent="-228600" algn="l" rtl="0" eaLnBrk="0" fontAlgn="base" hangingPunct="0">
              <a:spcBef>
                <a:spcPct val="20000"/>
              </a:spcBef>
              <a:spcAft>
                <a:spcPct val="0"/>
              </a:spcAft>
              <a:buClr>
                <a:srgbClr val="E3B651"/>
              </a:buClr>
              <a:buFont typeface="Arial" panose="020B0604020202020204" pitchFamily="34" charset="0"/>
              <a:buChar char="•"/>
              <a:defRPr kumimoji="1" sz="1400" kern="1200">
                <a:solidFill>
                  <a:schemeClr val="tx2"/>
                </a:solidFill>
                <a:latin typeface="+mn-lt"/>
                <a:ea typeface="+mn-ea"/>
                <a:cs typeface="+mn-cs"/>
              </a:defRPr>
            </a:lvl5pPr>
            <a:lvl6pPr marL="2514600" indent="-228600" algn="l" defTabSz="914400" rtl="0" eaLnBrk="1" latinLnBrk="0" hangingPunct="1">
              <a:spcBef>
                <a:spcPct val="20000"/>
              </a:spcBef>
              <a:buClr>
                <a:schemeClr val="accent6"/>
              </a:buClr>
              <a:buFont typeface="Arial" pitchFamily="34" charset="0"/>
              <a:buChar char="•"/>
              <a:defRPr kumimoji="1" sz="1400" kern="1200">
                <a:solidFill>
                  <a:schemeClr val="tx2"/>
                </a:solidFill>
                <a:latin typeface="+mn-lt"/>
                <a:ea typeface="+mn-ea"/>
                <a:cs typeface="+mn-cs"/>
              </a:defRPr>
            </a:lvl6pPr>
            <a:lvl7pPr marL="2971800" indent="-228600" algn="l" defTabSz="914400" rtl="0" eaLnBrk="1" latinLnBrk="0" hangingPunct="1">
              <a:spcBef>
                <a:spcPct val="20000"/>
              </a:spcBef>
              <a:buClr>
                <a:schemeClr val="accent1"/>
              </a:buClr>
              <a:buFont typeface="Arial" pitchFamily="34" charset="0"/>
              <a:buChar char="•"/>
              <a:defRPr kumimoji="1" sz="1400" kern="1200">
                <a:solidFill>
                  <a:schemeClr val="tx2"/>
                </a:solidFill>
                <a:latin typeface="+mn-lt"/>
                <a:ea typeface="+mn-ea"/>
                <a:cs typeface="+mn-cs"/>
              </a:defRPr>
            </a:lvl7pPr>
            <a:lvl8pPr marL="3429000" indent="-228600" algn="l" defTabSz="914400" rtl="0" eaLnBrk="1" latinLnBrk="0" hangingPunct="1">
              <a:spcBef>
                <a:spcPct val="20000"/>
              </a:spcBef>
              <a:buClr>
                <a:schemeClr val="accent4"/>
              </a:buClr>
              <a:buFont typeface="Arial" pitchFamily="34" charset="0"/>
              <a:buChar char="•"/>
              <a:defRPr kumimoji="1" sz="1400" kern="1200">
                <a:solidFill>
                  <a:schemeClr val="tx2"/>
                </a:solidFill>
                <a:latin typeface="+mn-lt"/>
                <a:ea typeface="+mn-ea"/>
                <a:cs typeface="+mn-cs"/>
              </a:defRPr>
            </a:lvl8pPr>
            <a:lvl9pPr marL="3886200" indent="-228600" algn="l" defTabSz="914400" rtl="0" eaLnBrk="1" latinLnBrk="0" hangingPunct="1">
              <a:spcBef>
                <a:spcPct val="20000"/>
              </a:spcBef>
              <a:buClr>
                <a:schemeClr val="accent5"/>
              </a:buClr>
              <a:buFont typeface="Arial" pitchFamily="34" charset="0"/>
              <a:buChar char="•"/>
              <a:defRPr kumimoji="1" sz="1400" kern="1200">
                <a:solidFill>
                  <a:schemeClr val="tx2"/>
                </a:solidFill>
                <a:latin typeface="+mn-lt"/>
                <a:ea typeface="+mn-ea"/>
                <a:cs typeface="+mn-cs"/>
              </a:defRPr>
            </a:lvl9pPr>
          </a:lstStyle>
          <a:p>
            <a:pPr marL="0" indent="0" eaLnBrk="1" fontAlgn="auto" hangingPunct="1">
              <a:spcAft>
                <a:spcPts val="0"/>
              </a:spcAft>
              <a:buNone/>
              <a:defRPr/>
            </a:pPr>
            <a:r>
              <a:rPr lang="ja-JP" altLang="ja-JP" sz="6000" b="1" dirty="0">
                <a:solidFill>
                  <a:srgbClr val="002060"/>
                </a:solidFill>
                <a:latin typeface="HGP創英角ﾎﾟｯﾌﾟ体" pitchFamily="50" charset="-128"/>
                <a:ea typeface="HGP創英角ﾎﾟｯﾌﾟ体" pitchFamily="50" charset="-128"/>
              </a:rPr>
              <a:t>大正元年</a:t>
            </a:r>
            <a:r>
              <a:rPr lang="en-US" altLang="ja-JP" sz="6000" b="1" dirty="0">
                <a:solidFill>
                  <a:srgbClr val="002060"/>
                </a:solidFill>
                <a:latin typeface="HGP創英角ﾎﾟｯﾌﾟ体" pitchFamily="50" charset="-128"/>
                <a:ea typeface="HGP創英角ﾎﾟｯﾌﾟ体" pitchFamily="50" charset="-128"/>
              </a:rPr>
              <a:t>1912</a:t>
            </a:r>
            <a:r>
              <a:rPr lang="ja-JP" altLang="ja-JP" sz="6000" b="1" dirty="0">
                <a:solidFill>
                  <a:srgbClr val="002060"/>
                </a:solidFill>
                <a:latin typeface="HGP創英角ﾎﾟｯﾌﾟ体" pitchFamily="50" charset="-128"/>
                <a:ea typeface="HGP創英角ﾎﾟｯﾌﾟ体" pitchFamily="50" charset="-128"/>
              </a:rPr>
              <a:t>年</a:t>
            </a:r>
            <a:endParaRPr lang="en-US" altLang="ja-JP" sz="6000" b="1" dirty="0">
              <a:solidFill>
                <a:srgbClr val="002060"/>
              </a:solidFill>
              <a:latin typeface="HGP創英角ﾎﾟｯﾌﾟ体" pitchFamily="50" charset="-128"/>
              <a:ea typeface="HGP創英角ﾎﾟｯﾌﾟ体" pitchFamily="50" charset="-128"/>
            </a:endParaRPr>
          </a:p>
          <a:p>
            <a:pPr marL="0" indent="0" eaLnBrk="1" fontAlgn="auto" hangingPunct="1">
              <a:spcAft>
                <a:spcPts val="0"/>
              </a:spcAft>
              <a:buNone/>
              <a:defRPr/>
            </a:pPr>
            <a:r>
              <a:rPr lang="ja-JP" altLang="en-US" sz="6000" b="1" dirty="0">
                <a:solidFill>
                  <a:srgbClr val="002060"/>
                </a:solidFill>
                <a:latin typeface="HGP創英角ﾎﾟｯﾌﾟ体" pitchFamily="50" charset="-128"/>
                <a:ea typeface="HGP創英角ﾎﾟｯﾌﾟ体" pitchFamily="50" charset="-128"/>
              </a:rPr>
              <a:t>　　「安全専一」（安全第一）</a:t>
            </a:r>
            <a:endParaRPr lang="en-US" altLang="ja-JP" sz="6000" b="1" dirty="0">
              <a:solidFill>
                <a:srgbClr val="002060"/>
              </a:solidFill>
              <a:latin typeface="HGP創英角ﾎﾟｯﾌﾟ体" pitchFamily="50" charset="-128"/>
              <a:ea typeface="HGP創英角ﾎﾟｯﾌﾟ体" pitchFamily="50" charset="-128"/>
            </a:endParaRPr>
          </a:p>
          <a:p>
            <a:pPr marL="0" indent="0" eaLnBrk="1" fontAlgn="auto" hangingPunct="1">
              <a:spcAft>
                <a:spcPts val="0"/>
              </a:spcAft>
              <a:buNone/>
              <a:defRPr/>
            </a:pPr>
            <a:r>
              <a:rPr lang="ja-JP" altLang="en-US" sz="4400" dirty="0">
                <a:latin typeface="HGP創英角ﾎﾟｯﾌﾟ体" pitchFamily="50" charset="-128"/>
                <a:ea typeface="HGP創英角ﾎﾟｯﾌﾟ体" pitchFamily="50" charset="-128"/>
              </a:rPr>
              <a:t>　　の掛け声で</a:t>
            </a:r>
            <a:endParaRPr lang="en-US" altLang="ja-JP" sz="4400" dirty="0">
              <a:latin typeface="HGP創英角ﾎﾟｯﾌﾟ体" pitchFamily="50" charset="-128"/>
              <a:ea typeface="HGP創英角ﾎﾟｯﾌﾟ体" pitchFamily="50" charset="-128"/>
            </a:endParaRPr>
          </a:p>
          <a:p>
            <a:pPr marL="0" indent="0" eaLnBrk="1" fontAlgn="auto" hangingPunct="1">
              <a:spcAft>
                <a:spcPts val="0"/>
              </a:spcAft>
              <a:buNone/>
              <a:defRPr/>
            </a:pPr>
            <a:r>
              <a:rPr lang="ja-JP" altLang="en-US" sz="4400" dirty="0">
                <a:latin typeface="HGP創英角ﾎﾟｯﾌﾟ体" pitchFamily="50" charset="-128"/>
                <a:ea typeface="HGP創英角ﾎﾟｯﾌﾟ体" pitchFamily="50" charset="-128"/>
              </a:rPr>
              <a:t>　　我が国の産業安全衛生運動が</a:t>
            </a:r>
            <a:endParaRPr lang="en-US" altLang="ja-JP" sz="4400" dirty="0">
              <a:latin typeface="HGP創英角ﾎﾟｯﾌﾟ体" pitchFamily="50" charset="-128"/>
              <a:ea typeface="HGP創英角ﾎﾟｯﾌﾟ体" pitchFamily="50" charset="-128"/>
            </a:endParaRPr>
          </a:p>
          <a:p>
            <a:pPr marL="0" indent="0" eaLnBrk="1" fontAlgn="auto" hangingPunct="1">
              <a:spcAft>
                <a:spcPts val="0"/>
              </a:spcAft>
              <a:buNone/>
              <a:defRPr/>
            </a:pPr>
            <a:r>
              <a:rPr lang="ja-JP" altLang="en-US" sz="4400" dirty="0">
                <a:latin typeface="HGP創英角ﾎﾟｯﾌﾟ体" pitchFamily="50" charset="-128"/>
                <a:ea typeface="HGP創英角ﾎﾟｯﾌﾟ体" pitchFamily="50" charset="-128"/>
              </a:rPr>
              <a:t>　　始まってから１０</a:t>
            </a:r>
            <a:r>
              <a:rPr lang="en-US" altLang="ja-JP" sz="4400" dirty="0">
                <a:latin typeface="HGP創英角ﾎﾟｯﾌﾟ体" pitchFamily="50" charset="-128"/>
                <a:ea typeface="HGP創英角ﾎﾟｯﾌﾟ体" pitchFamily="50" charset="-128"/>
              </a:rPr>
              <a:t>9</a:t>
            </a:r>
            <a:r>
              <a:rPr lang="ja-JP" altLang="en-US" sz="4400" dirty="0">
                <a:latin typeface="HGP創英角ﾎﾟｯﾌﾟ体" pitchFamily="50" charset="-128"/>
                <a:ea typeface="HGP創英角ﾎﾟｯﾌﾟ体" pitchFamily="50" charset="-128"/>
              </a:rPr>
              <a:t>年が過ぎました。</a:t>
            </a:r>
          </a:p>
        </p:txBody>
      </p:sp>
    </p:spTree>
    <p:extLst>
      <p:ext uri="{BB962C8B-B14F-4D97-AF65-F5344CB8AC3E}">
        <p14:creationId xmlns:p14="http://schemas.microsoft.com/office/powerpoint/2010/main" val="20231763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7957D4F-41CA-4283-A862-B0486120970C}"/>
              </a:ext>
            </a:extLst>
          </p:cNvPr>
          <p:cNvSpPr>
            <a:spLocks noGrp="1"/>
          </p:cNvSpPr>
          <p:nvPr>
            <p:ph type="title"/>
          </p:nvPr>
        </p:nvSpPr>
        <p:spPr>
          <a:xfrm>
            <a:off x="1" y="-38648"/>
            <a:ext cx="9144000" cy="869921"/>
          </a:xfrm>
          <a:solidFill>
            <a:srgbClr val="92D050">
              <a:alpha val="39000"/>
            </a:srgbClr>
          </a:solidFill>
        </p:spPr>
        <p:txBody>
          <a:bodyPr>
            <a:normAutofit fontScale="90000"/>
          </a:bodyPr>
          <a:lstStyle/>
          <a:p>
            <a:r>
              <a:rPr lang="ja-JP" altLang="en-US" sz="3700" b="1" dirty="0">
                <a:solidFill>
                  <a:srgbClr val="0070C0"/>
                </a:solidFill>
                <a:latin typeface="HGP明朝E" panose="02020900000000000000" pitchFamily="18" charset="-128"/>
                <a:ea typeface="HGP明朝E" panose="02020900000000000000" pitchFamily="18" charset="-128"/>
              </a:rPr>
              <a:t>　　</a:t>
            </a:r>
            <a:r>
              <a:rPr lang="ja-JP" altLang="en-US" sz="2400" b="1" dirty="0">
                <a:solidFill>
                  <a:srgbClr val="0070C0"/>
                </a:solidFill>
                <a:latin typeface="HGP明朝E" panose="02020900000000000000" pitchFamily="18" charset="-128"/>
                <a:ea typeface="HGP明朝E" panose="02020900000000000000" pitchFamily="18" charset="-128"/>
              </a:rPr>
              <a:t>産業安全衛生活動百年の軌跡（安全運動の夜明け）　</a:t>
            </a:r>
            <a:br>
              <a:rPr lang="en-US" altLang="ja-JP" sz="2400" b="1" dirty="0">
                <a:latin typeface="HGP明朝E" panose="02020900000000000000" pitchFamily="18" charset="-128"/>
                <a:ea typeface="HGP明朝E" panose="02020900000000000000" pitchFamily="18" charset="-128"/>
              </a:rPr>
            </a:br>
            <a:r>
              <a:rPr lang="ja-JP" altLang="en-US" sz="4000" b="1" dirty="0">
                <a:latin typeface="HGP明朝E" panose="02020900000000000000" pitchFamily="18" charset="-128"/>
                <a:ea typeface="HGP明朝E" panose="02020900000000000000" pitchFamily="18" charset="-128"/>
              </a:rPr>
              <a:t>　なんとかしなくっちゃ小田川　　</a:t>
            </a:r>
            <a:r>
              <a:rPr lang="en-US" altLang="ja-JP" sz="4000" b="1" dirty="0">
                <a:latin typeface="HGP明朝E" panose="02020900000000000000" pitchFamily="18" charset="-128"/>
                <a:ea typeface="HGP明朝E" panose="02020900000000000000" pitchFamily="18" charset="-128"/>
              </a:rPr>
              <a:t>1912</a:t>
            </a:r>
            <a:r>
              <a:rPr lang="ja-JP" altLang="en-US" sz="4000" b="1" dirty="0">
                <a:latin typeface="HGP明朝E" panose="02020900000000000000" pitchFamily="18" charset="-128"/>
                <a:ea typeface="HGP明朝E" panose="02020900000000000000" pitchFamily="18" charset="-128"/>
              </a:rPr>
              <a:t>年</a:t>
            </a:r>
            <a:endParaRPr lang="ja-JP" altLang="en-US" sz="3700" b="1" dirty="0">
              <a:latin typeface="HGP明朝E" panose="02020900000000000000" pitchFamily="18" charset="-128"/>
              <a:ea typeface="HGP明朝E" panose="02020900000000000000" pitchFamily="18" charset="-128"/>
            </a:endParaRPr>
          </a:p>
        </p:txBody>
      </p:sp>
      <p:sp>
        <p:nvSpPr>
          <p:cNvPr id="6" name="コンテンツ プレースホルダー 2">
            <a:extLst>
              <a:ext uri="{FF2B5EF4-FFF2-40B4-BE49-F238E27FC236}">
                <a16:creationId xmlns:a16="http://schemas.microsoft.com/office/drawing/2014/main" id="{1C7A2E46-DCE4-4DFD-8916-B7DCE34BA7D6}"/>
              </a:ext>
            </a:extLst>
          </p:cNvPr>
          <p:cNvSpPr txBox="1">
            <a:spLocks/>
          </p:cNvSpPr>
          <p:nvPr/>
        </p:nvSpPr>
        <p:spPr bwMode="auto">
          <a:xfrm>
            <a:off x="101401" y="831273"/>
            <a:ext cx="9042599"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75000"/>
              <a:buFont typeface="Wingdings" panose="05000000000000000000" pitchFamily="2" charset="2"/>
              <a:buChar char=""/>
              <a:defRPr kumimoji="1" sz="2400" kern="1200">
                <a:solidFill>
                  <a:schemeClr val="tx2"/>
                </a:solidFill>
                <a:latin typeface="+mn-lt"/>
                <a:ea typeface="+mn-ea"/>
                <a:cs typeface="+mn-cs"/>
              </a:defRPr>
            </a:lvl1pPr>
            <a:lvl2pPr marL="742950" indent="-285750" algn="l" rtl="0" eaLnBrk="0" fontAlgn="base" hangingPunct="0">
              <a:spcBef>
                <a:spcPct val="20000"/>
              </a:spcBef>
              <a:spcAft>
                <a:spcPct val="0"/>
              </a:spcAft>
              <a:buClr>
                <a:schemeClr val="accent2"/>
              </a:buClr>
              <a:buSzPct val="85000"/>
              <a:buFont typeface="Courier New" panose="02070309020205020404" pitchFamily="49" charset="0"/>
              <a:buChar char="o"/>
              <a:defRPr kumimoji="1" sz="2000" kern="1200">
                <a:solidFill>
                  <a:schemeClr val="tx2"/>
                </a:solidFill>
                <a:latin typeface="+mn-lt"/>
                <a:ea typeface="+mn-ea"/>
                <a:cs typeface="+mn-cs"/>
              </a:defRPr>
            </a:lvl2pPr>
            <a:lvl3pPr marL="1143000" indent="-228600" algn="l" rtl="0" eaLnBrk="0" fontAlgn="base" hangingPunct="0">
              <a:spcBef>
                <a:spcPct val="20000"/>
              </a:spcBef>
              <a:spcAft>
                <a:spcPct val="0"/>
              </a:spcAft>
              <a:buClr>
                <a:srgbClr val="948774"/>
              </a:buClr>
              <a:buFont typeface="Arial" panose="020B0604020202020204" pitchFamily="34" charset="0"/>
              <a:buChar char="•"/>
              <a:defRPr kumimoji="1" kern="1200">
                <a:solidFill>
                  <a:schemeClr val="tx2"/>
                </a:solidFill>
                <a:latin typeface="+mn-lt"/>
                <a:ea typeface="+mn-ea"/>
                <a:cs typeface="+mn-cs"/>
              </a:defRPr>
            </a:lvl3pPr>
            <a:lvl4pPr marL="1600200" indent="-228600" algn="l" rtl="0" eaLnBrk="0" fontAlgn="base" hangingPunct="0">
              <a:spcBef>
                <a:spcPct val="20000"/>
              </a:spcBef>
              <a:spcAft>
                <a:spcPct val="0"/>
              </a:spcAft>
              <a:buClr>
                <a:srgbClr val="7EB8E7"/>
              </a:buClr>
              <a:buFont typeface="Arial" panose="020B0604020202020204" pitchFamily="34" charset="0"/>
              <a:buChar char="•"/>
              <a:defRPr kumimoji="1" sz="1600" kern="1200">
                <a:solidFill>
                  <a:schemeClr val="tx2"/>
                </a:solidFill>
                <a:latin typeface="+mn-lt"/>
                <a:ea typeface="+mn-ea"/>
                <a:cs typeface="+mn-cs"/>
              </a:defRPr>
            </a:lvl4pPr>
            <a:lvl5pPr marL="2057400" indent="-228600" algn="l" rtl="0" eaLnBrk="0" fontAlgn="base" hangingPunct="0">
              <a:spcBef>
                <a:spcPct val="20000"/>
              </a:spcBef>
              <a:spcAft>
                <a:spcPct val="0"/>
              </a:spcAft>
              <a:buClr>
                <a:srgbClr val="E3B651"/>
              </a:buClr>
              <a:buFont typeface="Arial" panose="020B0604020202020204" pitchFamily="34" charset="0"/>
              <a:buChar char="•"/>
              <a:defRPr kumimoji="1" sz="1400" kern="1200">
                <a:solidFill>
                  <a:schemeClr val="tx2"/>
                </a:solidFill>
                <a:latin typeface="+mn-lt"/>
                <a:ea typeface="+mn-ea"/>
                <a:cs typeface="+mn-cs"/>
              </a:defRPr>
            </a:lvl5pPr>
            <a:lvl6pPr marL="2514600" indent="-228600" algn="l" defTabSz="914400" rtl="0" eaLnBrk="1" latinLnBrk="0" hangingPunct="1">
              <a:spcBef>
                <a:spcPct val="20000"/>
              </a:spcBef>
              <a:buClr>
                <a:schemeClr val="accent6"/>
              </a:buClr>
              <a:buFont typeface="Arial" pitchFamily="34" charset="0"/>
              <a:buChar char="•"/>
              <a:defRPr kumimoji="1" sz="1400" kern="1200">
                <a:solidFill>
                  <a:schemeClr val="tx2"/>
                </a:solidFill>
                <a:latin typeface="+mn-lt"/>
                <a:ea typeface="+mn-ea"/>
                <a:cs typeface="+mn-cs"/>
              </a:defRPr>
            </a:lvl6pPr>
            <a:lvl7pPr marL="2971800" indent="-228600" algn="l" defTabSz="914400" rtl="0" eaLnBrk="1" latinLnBrk="0" hangingPunct="1">
              <a:spcBef>
                <a:spcPct val="20000"/>
              </a:spcBef>
              <a:buClr>
                <a:schemeClr val="accent1"/>
              </a:buClr>
              <a:buFont typeface="Arial" pitchFamily="34" charset="0"/>
              <a:buChar char="•"/>
              <a:defRPr kumimoji="1" sz="1400" kern="1200">
                <a:solidFill>
                  <a:schemeClr val="tx2"/>
                </a:solidFill>
                <a:latin typeface="+mn-lt"/>
                <a:ea typeface="+mn-ea"/>
                <a:cs typeface="+mn-cs"/>
              </a:defRPr>
            </a:lvl7pPr>
            <a:lvl8pPr marL="3429000" indent="-228600" algn="l" defTabSz="914400" rtl="0" eaLnBrk="1" latinLnBrk="0" hangingPunct="1">
              <a:spcBef>
                <a:spcPct val="20000"/>
              </a:spcBef>
              <a:buClr>
                <a:schemeClr val="accent4"/>
              </a:buClr>
              <a:buFont typeface="Arial" pitchFamily="34" charset="0"/>
              <a:buChar char="•"/>
              <a:defRPr kumimoji="1" sz="1400" kern="1200">
                <a:solidFill>
                  <a:schemeClr val="tx2"/>
                </a:solidFill>
                <a:latin typeface="+mn-lt"/>
                <a:ea typeface="+mn-ea"/>
                <a:cs typeface="+mn-cs"/>
              </a:defRPr>
            </a:lvl8pPr>
            <a:lvl9pPr marL="3886200" indent="-228600" algn="l" defTabSz="914400" rtl="0" eaLnBrk="1" latinLnBrk="0" hangingPunct="1">
              <a:spcBef>
                <a:spcPct val="20000"/>
              </a:spcBef>
              <a:buClr>
                <a:schemeClr val="accent5"/>
              </a:buClr>
              <a:buFont typeface="Arial" pitchFamily="34" charset="0"/>
              <a:buChar char="•"/>
              <a:defRPr kumimoji="1" sz="1400" kern="1200">
                <a:solidFill>
                  <a:schemeClr val="tx2"/>
                </a:solidFill>
                <a:latin typeface="+mn-lt"/>
                <a:ea typeface="+mn-ea"/>
                <a:cs typeface="+mn-cs"/>
              </a:defRPr>
            </a:lvl9pPr>
          </a:lstStyle>
          <a:p>
            <a:pPr marL="0" indent="0" eaLnBrk="1" hangingPunct="1">
              <a:buNone/>
              <a:defRPr/>
            </a:pPr>
            <a:r>
              <a:rPr lang="ja-JP" altLang="en-US" sz="3200" dirty="0">
                <a:solidFill>
                  <a:srgbClr val="002060"/>
                </a:solidFill>
                <a:latin typeface="HGP創英角ﾎﾟｯﾌﾟ体" panose="040B0A00000000000000" pitchFamily="50" charset="-128"/>
                <a:ea typeface="HGP創英角ﾎﾟｯﾌﾟ体" panose="040B0A00000000000000" pitchFamily="50" charset="-128"/>
              </a:rPr>
              <a:t>　</a:t>
            </a:r>
            <a:r>
              <a:rPr lang="ja-JP" altLang="en-US" sz="3200" dirty="0">
                <a:solidFill>
                  <a:srgbClr val="002060"/>
                </a:solidFill>
                <a:highlight>
                  <a:srgbClr val="FFFF00"/>
                </a:highlight>
                <a:latin typeface="HGP創英角ﾎﾟｯﾌﾟ体" panose="040B0A00000000000000" pitchFamily="50" charset="-128"/>
                <a:ea typeface="HGP創英角ﾎﾟｯﾌﾟ体" panose="040B0A00000000000000" pitchFamily="50" charset="-128"/>
              </a:rPr>
              <a:t>小田川全之</a:t>
            </a:r>
            <a:r>
              <a:rPr lang="ja-JP" altLang="en-US" sz="3200" dirty="0">
                <a:solidFill>
                  <a:srgbClr val="002060"/>
                </a:solidFill>
                <a:latin typeface="HGP創英角ﾎﾟｯﾌﾟ体" panose="040B0A00000000000000" pitchFamily="50" charset="-128"/>
                <a:ea typeface="HGP創英角ﾎﾟｯﾌﾟ体" panose="040B0A00000000000000" pitchFamily="50" charset="-128"/>
              </a:rPr>
              <a:t>は幕臣の長男として</a:t>
            </a:r>
            <a:endParaRPr lang="en-US" altLang="ja-JP" sz="3200" dirty="0">
              <a:solidFill>
                <a:srgbClr val="002060"/>
              </a:solidFill>
              <a:latin typeface="HGP創英角ﾎﾟｯﾌﾟ体" panose="040B0A00000000000000" pitchFamily="50" charset="-128"/>
              <a:ea typeface="HGP創英角ﾎﾟｯﾌﾟ体" panose="040B0A00000000000000" pitchFamily="50" charset="-128"/>
            </a:endParaRPr>
          </a:p>
          <a:p>
            <a:pPr marL="0" indent="0" eaLnBrk="1" hangingPunct="1">
              <a:buNone/>
              <a:defRPr/>
            </a:pPr>
            <a:r>
              <a:rPr lang="ja-JP" altLang="en-US" sz="3200" dirty="0">
                <a:solidFill>
                  <a:srgbClr val="002060"/>
                </a:solidFill>
                <a:latin typeface="HGP創英角ﾎﾟｯﾌﾟ体" panose="040B0A00000000000000" pitchFamily="50" charset="-128"/>
                <a:ea typeface="HGP創英角ﾎﾟｯﾌﾟ体" panose="040B0A00000000000000" pitchFamily="50" charset="-128"/>
              </a:rPr>
              <a:t>生まれ，</a:t>
            </a:r>
            <a:endParaRPr lang="en-US" altLang="ja-JP" sz="3200" dirty="0">
              <a:solidFill>
                <a:srgbClr val="002060"/>
              </a:solidFill>
              <a:latin typeface="HGP創英角ﾎﾟｯﾌﾟ体" panose="040B0A00000000000000" pitchFamily="50" charset="-128"/>
              <a:ea typeface="HGP創英角ﾎﾟｯﾌﾟ体" panose="040B0A00000000000000" pitchFamily="50" charset="-128"/>
            </a:endParaRPr>
          </a:p>
          <a:p>
            <a:pPr marL="0" indent="0" eaLnBrk="1" hangingPunct="1">
              <a:buNone/>
              <a:defRPr/>
            </a:pPr>
            <a:r>
              <a:rPr lang="ja-JP" altLang="en-US" sz="3200" dirty="0">
                <a:solidFill>
                  <a:srgbClr val="002060"/>
                </a:solidFill>
                <a:latin typeface="HGP創英角ﾎﾟｯﾌﾟ体" panose="040B0A00000000000000" pitchFamily="50" charset="-128"/>
                <a:ea typeface="HGP創英角ﾎﾟｯﾌﾟ体" panose="040B0A00000000000000" pitchFamily="50" charset="-128"/>
              </a:rPr>
              <a:t>　静岡藩校の代戯館に学び，</a:t>
            </a:r>
            <a:endParaRPr lang="en-US" altLang="ja-JP" sz="3200" dirty="0">
              <a:solidFill>
                <a:srgbClr val="002060"/>
              </a:solidFill>
              <a:latin typeface="HGP創英角ﾎﾟｯﾌﾟ体" panose="040B0A00000000000000" pitchFamily="50" charset="-128"/>
              <a:ea typeface="HGP創英角ﾎﾟｯﾌﾟ体" panose="040B0A00000000000000" pitchFamily="50" charset="-128"/>
            </a:endParaRPr>
          </a:p>
          <a:p>
            <a:pPr marL="0" indent="0" eaLnBrk="1" hangingPunct="1">
              <a:buNone/>
              <a:defRPr/>
            </a:pPr>
            <a:r>
              <a:rPr lang="ja-JP" altLang="en-US" sz="3200" dirty="0">
                <a:solidFill>
                  <a:srgbClr val="002060"/>
                </a:solidFill>
                <a:latin typeface="HGP創英角ﾎﾟｯﾌﾟ体" panose="040B0A00000000000000" pitchFamily="50" charset="-128"/>
                <a:ea typeface="HGP創英角ﾎﾟｯﾌﾟ体" panose="040B0A00000000000000" pitchFamily="50" charset="-128"/>
              </a:rPr>
              <a:t>明治</a:t>
            </a:r>
            <a:r>
              <a:rPr lang="en-US" altLang="ja-JP" sz="3200" dirty="0">
                <a:solidFill>
                  <a:srgbClr val="002060"/>
                </a:solidFill>
                <a:latin typeface="HGP創英角ﾎﾟｯﾌﾟ体" panose="040B0A00000000000000" pitchFamily="50" charset="-128"/>
                <a:ea typeface="HGP創英角ﾎﾟｯﾌﾟ体" panose="040B0A00000000000000" pitchFamily="50" charset="-128"/>
              </a:rPr>
              <a:t>16</a:t>
            </a:r>
            <a:r>
              <a:rPr lang="ja-JP" altLang="en-US" sz="3200" dirty="0">
                <a:solidFill>
                  <a:srgbClr val="002060"/>
                </a:solidFill>
                <a:latin typeface="HGP創英角ﾎﾟｯﾌﾟ体" panose="040B0A00000000000000" pitchFamily="50" charset="-128"/>
                <a:ea typeface="HGP創英角ﾎﾟｯﾌﾟ体" panose="040B0A00000000000000" pitchFamily="50" charset="-128"/>
              </a:rPr>
              <a:t>年に</a:t>
            </a:r>
            <a:r>
              <a:rPr lang="ja-JP" altLang="en-US" sz="3200" dirty="0">
                <a:solidFill>
                  <a:srgbClr val="FF6600"/>
                </a:solidFill>
                <a:latin typeface="HGP創英角ﾎﾟｯﾌﾟ体" panose="040B0A00000000000000" pitchFamily="50" charset="-128"/>
                <a:ea typeface="HGP創英角ﾎﾟｯﾌﾟ体" panose="040B0A00000000000000" pitchFamily="50" charset="-128"/>
              </a:rPr>
              <a:t>工部大学校</a:t>
            </a:r>
            <a:endParaRPr lang="en-US" altLang="ja-JP" sz="3200" dirty="0">
              <a:solidFill>
                <a:srgbClr val="FF6600"/>
              </a:solidFill>
              <a:latin typeface="HGP創英角ﾎﾟｯﾌﾟ体" panose="040B0A00000000000000" pitchFamily="50" charset="-128"/>
              <a:ea typeface="HGP創英角ﾎﾟｯﾌﾟ体" panose="040B0A00000000000000" pitchFamily="50" charset="-128"/>
            </a:endParaRPr>
          </a:p>
          <a:p>
            <a:pPr marL="0" indent="0" eaLnBrk="1" hangingPunct="1">
              <a:buNone/>
              <a:defRPr/>
            </a:pPr>
            <a:r>
              <a:rPr lang="ja-JP" altLang="en-US" sz="3200" dirty="0">
                <a:solidFill>
                  <a:srgbClr val="FF6600"/>
                </a:solidFill>
                <a:latin typeface="HGP創英角ﾎﾟｯﾌﾟ体" panose="040B0A00000000000000" pitchFamily="50" charset="-128"/>
                <a:ea typeface="HGP創英角ﾎﾟｯﾌﾟ体" panose="040B0A00000000000000" pitchFamily="50" charset="-128"/>
              </a:rPr>
              <a:t>土木工学科</a:t>
            </a:r>
            <a:r>
              <a:rPr lang="ja-JP" altLang="en-US" sz="3200" dirty="0">
                <a:solidFill>
                  <a:srgbClr val="002060"/>
                </a:solidFill>
                <a:latin typeface="HGP創英角ﾎﾟｯﾌﾟ体" panose="040B0A00000000000000" pitchFamily="50" charset="-128"/>
                <a:ea typeface="HGP創英角ﾎﾟｯﾌﾟ体" panose="040B0A00000000000000" pitchFamily="50" charset="-128"/>
              </a:rPr>
              <a:t>を卒業。 </a:t>
            </a:r>
            <a:endParaRPr lang="en-US" altLang="ja-JP" sz="3200" dirty="0">
              <a:solidFill>
                <a:srgbClr val="002060"/>
              </a:solidFill>
              <a:latin typeface="HGP創英角ﾎﾟｯﾌﾟ体" panose="040B0A00000000000000" pitchFamily="50" charset="-128"/>
              <a:ea typeface="HGP創英角ﾎﾟｯﾌﾟ体" panose="040B0A00000000000000" pitchFamily="50" charset="-128"/>
            </a:endParaRPr>
          </a:p>
          <a:p>
            <a:pPr marL="0" indent="0" eaLnBrk="1" hangingPunct="1">
              <a:buNone/>
              <a:defRPr/>
            </a:pPr>
            <a:r>
              <a:rPr lang="ja-JP" altLang="en-US" sz="3200" dirty="0">
                <a:solidFill>
                  <a:srgbClr val="002060"/>
                </a:solidFill>
                <a:latin typeface="HGP創英角ﾎﾟｯﾌﾟ体" panose="040B0A00000000000000" pitchFamily="50" charset="-128"/>
                <a:ea typeface="HGP創英角ﾎﾟｯﾌﾟ体" panose="040B0A00000000000000" pitchFamily="50" charset="-128"/>
              </a:rPr>
              <a:t>　群馬県，東京府の土木工事や</a:t>
            </a:r>
            <a:endParaRPr lang="en-US" altLang="ja-JP" sz="3200" dirty="0">
              <a:solidFill>
                <a:srgbClr val="002060"/>
              </a:solidFill>
              <a:latin typeface="HGP創英角ﾎﾟｯﾌﾟ体" panose="040B0A00000000000000" pitchFamily="50" charset="-128"/>
              <a:ea typeface="HGP創英角ﾎﾟｯﾌﾟ体" panose="040B0A00000000000000" pitchFamily="50" charset="-128"/>
            </a:endParaRPr>
          </a:p>
          <a:p>
            <a:pPr marL="0" indent="0" eaLnBrk="1" hangingPunct="1">
              <a:buNone/>
              <a:defRPr/>
            </a:pPr>
            <a:r>
              <a:rPr lang="ja-JP" altLang="en-US" sz="3200" dirty="0">
                <a:solidFill>
                  <a:srgbClr val="002060"/>
                </a:solidFill>
                <a:latin typeface="HGP創英角ﾎﾟｯﾌﾟ体" panose="040B0A00000000000000" pitchFamily="50" charset="-128"/>
                <a:ea typeface="HGP創英角ﾎﾟｯﾌﾟ体" panose="040B0A00000000000000" pitchFamily="50" charset="-128"/>
              </a:rPr>
              <a:t>民間の鉄道工事に従事したのち、</a:t>
            </a:r>
            <a:endParaRPr lang="en-US" altLang="ja-JP" sz="3200" dirty="0">
              <a:solidFill>
                <a:srgbClr val="002060"/>
              </a:solidFill>
              <a:latin typeface="HGP創英角ﾎﾟｯﾌﾟ体" panose="040B0A00000000000000" pitchFamily="50" charset="-128"/>
              <a:ea typeface="HGP創英角ﾎﾟｯﾌﾟ体" panose="040B0A00000000000000" pitchFamily="50" charset="-128"/>
            </a:endParaRPr>
          </a:p>
          <a:p>
            <a:pPr marL="0" indent="0" eaLnBrk="1" hangingPunct="1">
              <a:buNone/>
              <a:defRPr/>
            </a:pPr>
            <a:r>
              <a:rPr lang="ja-JP" altLang="en-US" sz="3200" dirty="0">
                <a:solidFill>
                  <a:srgbClr val="002060"/>
                </a:solidFill>
                <a:latin typeface="HGP創英角ﾎﾟｯﾌﾟ体" panose="040B0A00000000000000" pitchFamily="50" charset="-128"/>
                <a:ea typeface="HGP創英角ﾎﾟｯﾌﾟ体" panose="040B0A00000000000000" pitchFamily="50" charset="-128"/>
              </a:rPr>
              <a:t>明治</a:t>
            </a:r>
            <a:r>
              <a:rPr lang="en-US" altLang="ja-JP" sz="3200" dirty="0">
                <a:solidFill>
                  <a:srgbClr val="002060"/>
                </a:solidFill>
                <a:latin typeface="HGP創英角ﾎﾟｯﾌﾟ体" panose="040B0A00000000000000" pitchFamily="50" charset="-128"/>
                <a:ea typeface="HGP創英角ﾎﾟｯﾌﾟ体" panose="040B0A00000000000000" pitchFamily="50" charset="-128"/>
              </a:rPr>
              <a:t>23</a:t>
            </a:r>
            <a:r>
              <a:rPr lang="ja-JP" altLang="en-US" sz="3200" dirty="0">
                <a:solidFill>
                  <a:srgbClr val="002060"/>
                </a:solidFill>
                <a:latin typeface="HGP創英角ﾎﾟｯﾌﾟ体" panose="040B0A00000000000000" pitchFamily="50" charset="-128"/>
                <a:ea typeface="HGP創英角ﾎﾟｯﾌﾟ体" panose="040B0A00000000000000" pitchFamily="50" charset="-128"/>
              </a:rPr>
              <a:t>年に</a:t>
            </a:r>
            <a:r>
              <a:rPr lang="ja-JP" altLang="en-US" sz="3200" dirty="0">
                <a:solidFill>
                  <a:srgbClr val="002060"/>
                </a:solidFill>
                <a:highlight>
                  <a:srgbClr val="FFFF00"/>
                </a:highlight>
                <a:latin typeface="HGP創英角ﾎﾟｯﾌﾟ体" panose="040B0A00000000000000" pitchFamily="50" charset="-128"/>
                <a:ea typeface="HGP創英角ﾎﾟｯﾌﾟ体" panose="040B0A00000000000000" pitchFamily="50" charset="-128"/>
              </a:rPr>
              <a:t>古河鉱業</a:t>
            </a:r>
            <a:r>
              <a:rPr lang="ja-JP" altLang="en-US" sz="3200" dirty="0">
                <a:solidFill>
                  <a:srgbClr val="002060"/>
                </a:solidFill>
                <a:latin typeface="HGP創英角ﾎﾟｯﾌﾟ体" panose="040B0A00000000000000" pitchFamily="50" charset="-128"/>
                <a:ea typeface="HGP創英角ﾎﾟｯﾌﾟ体" panose="040B0A00000000000000" pitchFamily="50" charset="-128"/>
              </a:rPr>
              <a:t>に入り，</a:t>
            </a:r>
            <a:endParaRPr lang="en-US" altLang="ja-JP" sz="3200" dirty="0">
              <a:solidFill>
                <a:srgbClr val="002060"/>
              </a:solidFill>
              <a:latin typeface="HGP創英角ﾎﾟｯﾌﾟ体" panose="040B0A00000000000000" pitchFamily="50" charset="-128"/>
              <a:ea typeface="HGP創英角ﾎﾟｯﾌﾟ体" panose="040B0A00000000000000" pitchFamily="50" charset="-128"/>
            </a:endParaRPr>
          </a:p>
          <a:p>
            <a:pPr marL="0" indent="0" eaLnBrk="1" hangingPunct="1">
              <a:buNone/>
              <a:defRPr/>
            </a:pPr>
            <a:r>
              <a:rPr lang="ja-JP" altLang="en-US" sz="3200" dirty="0">
                <a:solidFill>
                  <a:srgbClr val="002060"/>
                </a:solidFill>
                <a:highlight>
                  <a:srgbClr val="FFFF00"/>
                </a:highlight>
                <a:latin typeface="HGP創英角ﾎﾟｯﾌﾟ体" panose="040B0A00000000000000" pitchFamily="50" charset="-128"/>
                <a:ea typeface="HGP創英角ﾎﾟｯﾌﾟ体" panose="040B0A00000000000000" pitchFamily="50" charset="-128"/>
              </a:rPr>
              <a:t>足尾銅山</a:t>
            </a:r>
            <a:r>
              <a:rPr lang="ja-JP" altLang="en-US" sz="3200" dirty="0">
                <a:solidFill>
                  <a:srgbClr val="002060"/>
                </a:solidFill>
                <a:latin typeface="HGP創英角ﾎﾟｯﾌﾟ体" panose="040B0A00000000000000" pitchFamily="50" charset="-128"/>
                <a:ea typeface="HGP創英角ﾎﾟｯﾌﾟ体" panose="040B0A00000000000000" pitchFamily="50" charset="-128"/>
              </a:rPr>
              <a:t>での土木工事や沈殿池など鉱毒対策に取り組みます</a:t>
            </a:r>
            <a:r>
              <a:rPr lang="ja-JP" altLang="en-US" sz="2800" dirty="0">
                <a:solidFill>
                  <a:srgbClr val="002060"/>
                </a:solidFill>
                <a:latin typeface="HGP創英角ﾎﾟｯﾌﾟ体" panose="040B0A00000000000000" pitchFamily="50" charset="-128"/>
                <a:ea typeface="HGP創英角ﾎﾟｯﾌﾟ体" panose="040B0A00000000000000" pitchFamily="50" charset="-128"/>
              </a:rPr>
              <a:t>。</a:t>
            </a:r>
            <a:endParaRPr lang="en-US" altLang="ja-JP" sz="2800" dirty="0">
              <a:solidFill>
                <a:srgbClr val="002060"/>
              </a:solidFill>
              <a:latin typeface="HGP創英角ﾎﾟｯﾌﾟ体" panose="040B0A00000000000000" pitchFamily="50" charset="-128"/>
              <a:ea typeface="HGP創英角ﾎﾟｯﾌﾟ体" panose="040B0A00000000000000" pitchFamily="50" charset="-128"/>
            </a:endParaRPr>
          </a:p>
        </p:txBody>
      </p:sp>
      <p:pic>
        <p:nvPicPr>
          <p:cNvPr id="4" name="図 3">
            <a:extLst>
              <a:ext uri="{FF2B5EF4-FFF2-40B4-BE49-F238E27FC236}">
                <a16:creationId xmlns:a16="http://schemas.microsoft.com/office/drawing/2014/main" id="{50E10BC7-AD73-4A5C-8ABD-77BD4E8AD1BE}"/>
              </a:ext>
            </a:extLst>
          </p:cNvPr>
          <p:cNvPicPr>
            <a:picLocks noChangeAspect="1"/>
          </p:cNvPicPr>
          <p:nvPr/>
        </p:nvPicPr>
        <p:blipFill>
          <a:blip r:embed="rId2"/>
          <a:stretch>
            <a:fillRect/>
          </a:stretch>
        </p:blipFill>
        <p:spPr>
          <a:xfrm>
            <a:off x="6351829" y="857065"/>
            <a:ext cx="2792172" cy="3697327"/>
          </a:xfrm>
          <a:prstGeom prst="rect">
            <a:avLst/>
          </a:prstGeom>
        </p:spPr>
      </p:pic>
      <p:sp>
        <p:nvSpPr>
          <p:cNvPr id="5" name="コンテンツ プレースホルダー 2">
            <a:extLst>
              <a:ext uri="{FF2B5EF4-FFF2-40B4-BE49-F238E27FC236}">
                <a16:creationId xmlns:a16="http://schemas.microsoft.com/office/drawing/2014/main" id="{ACDBBBB8-B509-4FB7-A180-A1F257433B55}"/>
              </a:ext>
            </a:extLst>
          </p:cNvPr>
          <p:cNvSpPr txBox="1">
            <a:spLocks/>
          </p:cNvSpPr>
          <p:nvPr/>
        </p:nvSpPr>
        <p:spPr bwMode="auto">
          <a:xfrm>
            <a:off x="6139718" y="4554393"/>
            <a:ext cx="2808288" cy="908050"/>
          </a:xfrm>
          <a:prstGeom prst="rect">
            <a:avLst/>
          </a:prstGeom>
          <a:noFill/>
          <a:ln>
            <a:noFill/>
          </a:ln>
        </p:spPr>
        <p:txBody>
          <a:bodyPr>
            <a:normAutofit fontScale="77500" lnSpcReduction="20000"/>
          </a:bodyPr>
          <a:lstStyle>
            <a:lvl1pPr marL="342900" indent="-342900" algn="l" rtl="0" eaLnBrk="0" fontAlgn="base" hangingPunct="0">
              <a:spcBef>
                <a:spcPct val="20000"/>
              </a:spcBef>
              <a:spcAft>
                <a:spcPct val="0"/>
              </a:spcAft>
              <a:buClr>
                <a:schemeClr val="accent1"/>
              </a:buClr>
              <a:buSzPct val="75000"/>
              <a:buFont typeface="Wingdings" pitchFamily="2" charset="2"/>
              <a:buChar char=""/>
              <a:defRPr kumimoji="1" sz="2400" kern="1200">
                <a:solidFill>
                  <a:schemeClr val="tx2"/>
                </a:solidFill>
                <a:latin typeface="+mn-lt"/>
                <a:ea typeface="+mn-ea"/>
                <a:cs typeface="+mn-cs"/>
              </a:defRPr>
            </a:lvl1pPr>
            <a:lvl2pPr marL="742950" indent="-285750" algn="l" rtl="0" eaLnBrk="0" fontAlgn="base" hangingPunct="0">
              <a:spcBef>
                <a:spcPct val="20000"/>
              </a:spcBef>
              <a:spcAft>
                <a:spcPct val="0"/>
              </a:spcAft>
              <a:buClr>
                <a:schemeClr val="accent2"/>
              </a:buClr>
              <a:buSzPct val="85000"/>
              <a:buFont typeface="Courier New" pitchFamily="49" charset="0"/>
              <a:buChar char="o"/>
              <a:defRPr kumimoji="1" sz="2000" kern="1200">
                <a:solidFill>
                  <a:schemeClr val="tx2"/>
                </a:solidFill>
                <a:latin typeface="+mn-lt"/>
                <a:ea typeface="+mn-ea"/>
                <a:cs typeface="+mn-cs"/>
              </a:defRPr>
            </a:lvl2pPr>
            <a:lvl3pPr marL="1143000" indent="-228600" algn="l" rtl="0" eaLnBrk="0" fontAlgn="base" hangingPunct="0">
              <a:spcBef>
                <a:spcPct val="20000"/>
              </a:spcBef>
              <a:spcAft>
                <a:spcPct val="0"/>
              </a:spcAft>
              <a:buClr>
                <a:srgbClr val="948774"/>
              </a:buClr>
              <a:buFont typeface="Arial" charset="0"/>
              <a:buChar char="•"/>
              <a:defRPr kumimoji="1" kern="1200">
                <a:solidFill>
                  <a:schemeClr val="tx2"/>
                </a:solidFill>
                <a:latin typeface="+mn-lt"/>
                <a:ea typeface="+mn-ea"/>
                <a:cs typeface="+mn-cs"/>
              </a:defRPr>
            </a:lvl3pPr>
            <a:lvl4pPr marL="1600200" indent="-228600" algn="l" rtl="0" eaLnBrk="0" fontAlgn="base" hangingPunct="0">
              <a:spcBef>
                <a:spcPct val="20000"/>
              </a:spcBef>
              <a:spcAft>
                <a:spcPct val="0"/>
              </a:spcAft>
              <a:buClr>
                <a:srgbClr val="7EB8E7"/>
              </a:buClr>
              <a:buFont typeface="Arial" charset="0"/>
              <a:buChar char="•"/>
              <a:defRPr kumimoji="1" sz="1600" kern="1200">
                <a:solidFill>
                  <a:schemeClr val="tx2"/>
                </a:solidFill>
                <a:latin typeface="+mn-lt"/>
                <a:ea typeface="+mn-ea"/>
                <a:cs typeface="+mn-cs"/>
              </a:defRPr>
            </a:lvl4pPr>
            <a:lvl5pPr marL="2057400" indent="-228600" algn="l" rtl="0" eaLnBrk="0" fontAlgn="base" hangingPunct="0">
              <a:spcBef>
                <a:spcPct val="20000"/>
              </a:spcBef>
              <a:spcAft>
                <a:spcPct val="0"/>
              </a:spcAft>
              <a:buClr>
                <a:srgbClr val="E3B651"/>
              </a:buClr>
              <a:buFont typeface="Arial" charset="0"/>
              <a:buChar char="•"/>
              <a:defRPr kumimoji="1" sz="1400" kern="1200">
                <a:solidFill>
                  <a:schemeClr val="tx2"/>
                </a:solidFill>
                <a:latin typeface="+mn-lt"/>
                <a:ea typeface="+mn-ea"/>
                <a:cs typeface="+mn-cs"/>
              </a:defRPr>
            </a:lvl5pPr>
            <a:lvl6pPr marL="2514600" indent="-228600" algn="l" defTabSz="914400" rtl="0" eaLnBrk="1" latinLnBrk="0" hangingPunct="1">
              <a:spcBef>
                <a:spcPct val="20000"/>
              </a:spcBef>
              <a:buClr>
                <a:schemeClr val="accent6"/>
              </a:buClr>
              <a:buFont typeface="Arial" pitchFamily="34" charset="0"/>
              <a:buChar char="•"/>
              <a:defRPr kumimoji="1" sz="1400" kern="1200">
                <a:solidFill>
                  <a:schemeClr val="tx2"/>
                </a:solidFill>
                <a:latin typeface="+mn-lt"/>
                <a:ea typeface="+mn-ea"/>
                <a:cs typeface="+mn-cs"/>
              </a:defRPr>
            </a:lvl6pPr>
            <a:lvl7pPr marL="2971800" indent="-228600" algn="l" defTabSz="914400" rtl="0" eaLnBrk="1" latinLnBrk="0" hangingPunct="1">
              <a:spcBef>
                <a:spcPct val="20000"/>
              </a:spcBef>
              <a:buClr>
                <a:schemeClr val="accent1"/>
              </a:buClr>
              <a:buFont typeface="Arial" pitchFamily="34" charset="0"/>
              <a:buChar char="•"/>
              <a:defRPr kumimoji="1" sz="1400" kern="1200">
                <a:solidFill>
                  <a:schemeClr val="tx2"/>
                </a:solidFill>
                <a:latin typeface="+mn-lt"/>
                <a:ea typeface="+mn-ea"/>
                <a:cs typeface="+mn-cs"/>
              </a:defRPr>
            </a:lvl7pPr>
            <a:lvl8pPr marL="3429000" indent="-228600" algn="l" defTabSz="914400" rtl="0" eaLnBrk="1" latinLnBrk="0" hangingPunct="1">
              <a:spcBef>
                <a:spcPct val="20000"/>
              </a:spcBef>
              <a:buClr>
                <a:schemeClr val="accent4"/>
              </a:buClr>
              <a:buFont typeface="Arial" pitchFamily="34" charset="0"/>
              <a:buChar char="•"/>
              <a:defRPr kumimoji="1" sz="1400" kern="1200">
                <a:solidFill>
                  <a:schemeClr val="tx2"/>
                </a:solidFill>
                <a:latin typeface="+mn-lt"/>
                <a:ea typeface="+mn-ea"/>
                <a:cs typeface="+mn-cs"/>
              </a:defRPr>
            </a:lvl8pPr>
            <a:lvl9pPr marL="3886200" indent="-228600" algn="l" defTabSz="914400" rtl="0" eaLnBrk="1" latinLnBrk="0" hangingPunct="1">
              <a:spcBef>
                <a:spcPct val="20000"/>
              </a:spcBef>
              <a:buClr>
                <a:schemeClr val="accent5"/>
              </a:buClr>
              <a:buFont typeface="Arial" pitchFamily="34" charset="0"/>
              <a:buChar char="•"/>
              <a:defRPr kumimoji="1" sz="1400" kern="1200">
                <a:solidFill>
                  <a:schemeClr val="tx2"/>
                </a:solidFill>
                <a:latin typeface="+mn-lt"/>
                <a:ea typeface="+mn-ea"/>
                <a:cs typeface="+mn-cs"/>
              </a:defRPr>
            </a:lvl9pPr>
          </a:lstStyle>
          <a:p>
            <a:pPr marL="0" indent="0" algn="r" eaLnBrk="1" fontAlgn="auto" hangingPunct="1">
              <a:spcAft>
                <a:spcPts val="0"/>
              </a:spcAft>
              <a:buClr>
                <a:srgbClr val="F4680B"/>
              </a:buClr>
              <a:buNone/>
              <a:defRPr/>
            </a:pPr>
            <a:r>
              <a:rPr lang="ja-JP" altLang="en-US" sz="4000" dirty="0">
                <a:solidFill>
                  <a:srgbClr val="002060"/>
                </a:solidFill>
                <a:latin typeface="HGP創英角ﾎﾟｯﾌﾟ体" pitchFamily="50" charset="-128"/>
                <a:ea typeface="HGP創英角ﾎﾟｯﾌﾟ体" pitchFamily="50" charset="-128"/>
              </a:rPr>
              <a:t>小田川全之</a:t>
            </a:r>
            <a:endParaRPr lang="en-US" altLang="ja-JP" sz="4000" dirty="0">
              <a:solidFill>
                <a:srgbClr val="002060"/>
              </a:solidFill>
              <a:latin typeface="HGP創英角ﾎﾟｯﾌﾟ体" pitchFamily="50" charset="-128"/>
              <a:ea typeface="HGP創英角ﾎﾟｯﾌﾟ体" pitchFamily="50" charset="-128"/>
            </a:endParaRPr>
          </a:p>
          <a:p>
            <a:pPr marL="0" indent="0" algn="r" eaLnBrk="1" fontAlgn="auto" hangingPunct="1">
              <a:spcAft>
                <a:spcPts val="0"/>
              </a:spcAft>
              <a:buClr>
                <a:srgbClr val="F4680B"/>
              </a:buClr>
              <a:buNone/>
              <a:defRPr/>
            </a:pPr>
            <a:r>
              <a:rPr lang="ja-JP" altLang="en-US" sz="2800" dirty="0">
                <a:solidFill>
                  <a:srgbClr val="002060"/>
                </a:solidFill>
                <a:latin typeface="HGP創英角ﾎﾟｯﾌﾟ体" pitchFamily="50" charset="-128"/>
                <a:ea typeface="HGP創英角ﾎﾟｯﾌﾟ体" pitchFamily="50" charset="-128"/>
              </a:rPr>
              <a:t>（おだがわ まさゆき）</a:t>
            </a:r>
          </a:p>
          <a:p>
            <a:pPr marL="0" indent="0" algn="r" eaLnBrk="1" fontAlgn="auto" hangingPunct="1">
              <a:spcAft>
                <a:spcPts val="0"/>
              </a:spcAft>
              <a:buClr>
                <a:srgbClr val="F4680B"/>
              </a:buClr>
              <a:buNone/>
              <a:defRPr/>
            </a:pPr>
            <a:endParaRPr lang="ja-JP" altLang="en-US" sz="2800" dirty="0">
              <a:solidFill>
                <a:srgbClr val="55554A"/>
              </a:solidFill>
              <a:latin typeface="HGP創英角ﾎﾟｯﾌﾟ体" pitchFamily="50" charset="-128"/>
              <a:ea typeface="HGP創英角ﾎﾟｯﾌﾟ体" pitchFamily="50" charset="-128"/>
            </a:endParaRPr>
          </a:p>
        </p:txBody>
      </p:sp>
    </p:spTree>
    <p:extLst>
      <p:ext uri="{BB962C8B-B14F-4D97-AF65-F5344CB8AC3E}">
        <p14:creationId xmlns:p14="http://schemas.microsoft.com/office/powerpoint/2010/main" val="23471927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7957D4F-41CA-4283-A862-B0486120970C}"/>
              </a:ext>
            </a:extLst>
          </p:cNvPr>
          <p:cNvSpPr>
            <a:spLocks noGrp="1"/>
          </p:cNvSpPr>
          <p:nvPr>
            <p:ph type="title"/>
          </p:nvPr>
        </p:nvSpPr>
        <p:spPr>
          <a:xfrm>
            <a:off x="1" y="0"/>
            <a:ext cx="9144000" cy="975360"/>
          </a:xfrm>
          <a:solidFill>
            <a:srgbClr val="92D050">
              <a:alpha val="37000"/>
            </a:srgbClr>
          </a:solidFill>
        </p:spPr>
        <p:txBody>
          <a:bodyPr>
            <a:normAutofit fontScale="90000"/>
          </a:bodyPr>
          <a:lstStyle/>
          <a:p>
            <a:r>
              <a:rPr lang="ja-JP" altLang="en-US" sz="2800" b="1" dirty="0">
                <a:solidFill>
                  <a:srgbClr val="0070C0"/>
                </a:solidFill>
                <a:latin typeface="HGP明朝E" panose="02020900000000000000" pitchFamily="18" charset="-128"/>
                <a:ea typeface="HGP明朝E" panose="02020900000000000000" pitchFamily="18" charset="-128"/>
              </a:rPr>
              <a:t>　　　産業安全衛生活動百年の軌跡（安全運動の夜明け）　</a:t>
            </a:r>
            <a:br>
              <a:rPr lang="en-US" altLang="ja-JP" sz="2800" b="1" dirty="0">
                <a:latin typeface="HGP明朝E" panose="02020900000000000000" pitchFamily="18" charset="-128"/>
                <a:ea typeface="HGP明朝E" panose="02020900000000000000" pitchFamily="18" charset="-128"/>
              </a:rPr>
            </a:br>
            <a:r>
              <a:rPr lang="ja-JP" altLang="en-US" b="1" dirty="0">
                <a:latin typeface="HGP明朝E" panose="02020900000000000000" pitchFamily="18" charset="-128"/>
                <a:ea typeface="HGP明朝E" panose="02020900000000000000" pitchFamily="18" charset="-128"/>
              </a:rPr>
              <a:t>　</a:t>
            </a:r>
            <a:r>
              <a:rPr lang="en-US" altLang="ja-JP" b="1" dirty="0">
                <a:latin typeface="HGP明朝E" panose="02020900000000000000" pitchFamily="18" charset="-128"/>
                <a:ea typeface="HGP明朝E" panose="02020900000000000000" pitchFamily="18" charset="-128"/>
              </a:rPr>
              <a:t>U.S.</a:t>
            </a:r>
            <a:r>
              <a:rPr lang="ja-JP" altLang="en-US" b="1" dirty="0">
                <a:latin typeface="HGP明朝E" panose="02020900000000000000" pitchFamily="18" charset="-128"/>
                <a:ea typeface="HGP明朝E" panose="02020900000000000000" pitchFamily="18" charset="-128"/>
              </a:rPr>
              <a:t>スチール社　</a:t>
            </a:r>
            <a:r>
              <a:rPr lang="en-US" altLang="ja-JP" b="1" dirty="0">
                <a:latin typeface="HGP明朝E" panose="02020900000000000000" pitchFamily="18" charset="-128"/>
                <a:ea typeface="HGP明朝E" panose="02020900000000000000" pitchFamily="18" charset="-128"/>
              </a:rPr>
              <a:t>Safety First</a:t>
            </a:r>
            <a:r>
              <a:rPr lang="ja-JP" altLang="en-US" b="1" dirty="0">
                <a:latin typeface="HGP明朝E" panose="02020900000000000000" pitchFamily="18" charset="-128"/>
                <a:ea typeface="HGP明朝E" panose="02020900000000000000" pitchFamily="18" charset="-128"/>
              </a:rPr>
              <a:t>　</a:t>
            </a:r>
            <a:r>
              <a:rPr lang="en-US" altLang="ja-JP" b="1" dirty="0">
                <a:latin typeface="HGP明朝E" panose="02020900000000000000" pitchFamily="18" charset="-128"/>
                <a:ea typeface="HGP明朝E" panose="02020900000000000000" pitchFamily="18" charset="-128"/>
              </a:rPr>
              <a:t>1906</a:t>
            </a:r>
            <a:r>
              <a:rPr lang="ja-JP" altLang="en-US" b="1" dirty="0">
                <a:latin typeface="HGP明朝E" panose="02020900000000000000" pitchFamily="18" charset="-128"/>
                <a:ea typeface="HGP明朝E" panose="02020900000000000000" pitchFamily="18" charset="-128"/>
              </a:rPr>
              <a:t>年</a:t>
            </a:r>
            <a:endParaRPr lang="ja-JP" altLang="en-US" sz="2800" b="1" dirty="0">
              <a:latin typeface="HGP明朝E" panose="02020900000000000000" pitchFamily="18" charset="-128"/>
              <a:ea typeface="HGP明朝E" panose="02020900000000000000" pitchFamily="18" charset="-128"/>
            </a:endParaRPr>
          </a:p>
        </p:txBody>
      </p:sp>
      <p:sp>
        <p:nvSpPr>
          <p:cNvPr id="6" name="コンテンツ プレースホルダー 2">
            <a:extLst>
              <a:ext uri="{FF2B5EF4-FFF2-40B4-BE49-F238E27FC236}">
                <a16:creationId xmlns:a16="http://schemas.microsoft.com/office/drawing/2014/main" id="{4467A1F8-9CAB-49DA-B00A-025B44D368E5}"/>
              </a:ext>
            </a:extLst>
          </p:cNvPr>
          <p:cNvSpPr txBox="1">
            <a:spLocks/>
          </p:cNvSpPr>
          <p:nvPr/>
        </p:nvSpPr>
        <p:spPr bwMode="auto">
          <a:xfrm>
            <a:off x="0" y="975360"/>
            <a:ext cx="9144000" cy="3213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Autofit/>
          </a:bodyPr>
          <a:lstStyle>
            <a:lvl1pPr marL="342900" indent="-342900" algn="l" rtl="0" eaLnBrk="0" fontAlgn="base" hangingPunct="0">
              <a:spcBef>
                <a:spcPct val="20000"/>
              </a:spcBef>
              <a:spcAft>
                <a:spcPct val="0"/>
              </a:spcAft>
              <a:buClr>
                <a:schemeClr val="accent1"/>
              </a:buClr>
              <a:buSzPct val="75000"/>
              <a:buFont typeface="Wingdings" panose="05000000000000000000" pitchFamily="2" charset="2"/>
              <a:buChar char=""/>
              <a:defRPr kumimoji="1" sz="2400" kern="1200">
                <a:solidFill>
                  <a:schemeClr val="tx2"/>
                </a:solidFill>
                <a:latin typeface="+mn-lt"/>
                <a:ea typeface="+mn-ea"/>
                <a:cs typeface="+mn-cs"/>
              </a:defRPr>
            </a:lvl1pPr>
            <a:lvl2pPr marL="742950" indent="-285750" algn="l" rtl="0" eaLnBrk="0" fontAlgn="base" hangingPunct="0">
              <a:spcBef>
                <a:spcPct val="20000"/>
              </a:spcBef>
              <a:spcAft>
                <a:spcPct val="0"/>
              </a:spcAft>
              <a:buClr>
                <a:schemeClr val="accent2"/>
              </a:buClr>
              <a:buSzPct val="85000"/>
              <a:buFont typeface="Courier New" panose="02070309020205020404" pitchFamily="49" charset="0"/>
              <a:buChar char="o"/>
              <a:defRPr kumimoji="1" sz="2000" kern="1200">
                <a:solidFill>
                  <a:schemeClr val="tx2"/>
                </a:solidFill>
                <a:latin typeface="+mn-lt"/>
                <a:ea typeface="+mn-ea"/>
                <a:cs typeface="+mn-cs"/>
              </a:defRPr>
            </a:lvl2pPr>
            <a:lvl3pPr marL="1143000" indent="-228600" algn="l" rtl="0" eaLnBrk="0" fontAlgn="base" hangingPunct="0">
              <a:spcBef>
                <a:spcPct val="20000"/>
              </a:spcBef>
              <a:spcAft>
                <a:spcPct val="0"/>
              </a:spcAft>
              <a:buClr>
                <a:srgbClr val="948774"/>
              </a:buClr>
              <a:buFont typeface="Arial" panose="020B0604020202020204" pitchFamily="34" charset="0"/>
              <a:buChar char="•"/>
              <a:defRPr kumimoji="1" kern="1200">
                <a:solidFill>
                  <a:schemeClr val="tx2"/>
                </a:solidFill>
                <a:latin typeface="+mn-lt"/>
                <a:ea typeface="+mn-ea"/>
                <a:cs typeface="+mn-cs"/>
              </a:defRPr>
            </a:lvl3pPr>
            <a:lvl4pPr marL="1600200" indent="-228600" algn="l" rtl="0" eaLnBrk="0" fontAlgn="base" hangingPunct="0">
              <a:spcBef>
                <a:spcPct val="20000"/>
              </a:spcBef>
              <a:spcAft>
                <a:spcPct val="0"/>
              </a:spcAft>
              <a:buClr>
                <a:srgbClr val="7EB8E7"/>
              </a:buClr>
              <a:buFont typeface="Arial" panose="020B0604020202020204" pitchFamily="34" charset="0"/>
              <a:buChar char="•"/>
              <a:defRPr kumimoji="1" sz="1600" kern="1200">
                <a:solidFill>
                  <a:schemeClr val="tx2"/>
                </a:solidFill>
                <a:latin typeface="+mn-lt"/>
                <a:ea typeface="+mn-ea"/>
                <a:cs typeface="+mn-cs"/>
              </a:defRPr>
            </a:lvl4pPr>
            <a:lvl5pPr marL="2057400" indent="-228600" algn="l" rtl="0" eaLnBrk="0" fontAlgn="base" hangingPunct="0">
              <a:spcBef>
                <a:spcPct val="20000"/>
              </a:spcBef>
              <a:spcAft>
                <a:spcPct val="0"/>
              </a:spcAft>
              <a:buClr>
                <a:srgbClr val="E3B651"/>
              </a:buClr>
              <a:buFont typeface="Arial" panose="020B0604020202020204" pitchFamily="34" charset="0"/>
              <a:buChar char="•"/>
              <a:defRPr kumimoji="1" sz="1400" kern="1200">
                <a:solidFill>
                  <a:schemeClr val="tx2"/>
                </a:solidFill>
                <a:latin typeface="+mn-lt"/>
                <a:ea typeface="+mn-ea"/>
                <a:cs typeface="+mn-cs"/>
              </a:defRPr>
            </a:lvl5pPr>
            <a:lvl6pPr marL="2514600" indent="-228600" algn="l" defTabSz="914400" rtl="0" eaLnBrk="1" latinLnBrk="0" hangingPunct="1">
              <a:spcBef>
                <a:spcPct val="20000"/>
              </a:spcBef>
              <a:buClr>
                <a:schemeClr val="accent6"/>
              </a:buClr>
              <a:buFont typeface="Arial" pitchFamily="34" charset="0"/>
              <a:buChar char="•"/>
              <a:defRPr kumimoji="1" sz="1400" kern="1200">
                <a:solidFill>
                  <a:schemeClr val="tx2"/>
                </a:solidFill>
                <a:latin typeface="+mn-lt"/>
                <a:ea typeface="+mn-ea"/>
                <a:cs typeface="+mn-cs"/>
              </a:defRPr>
            </a:lvl6pPr>
            <a:lvl7pPr marL="2971800" indent="-228600" algn="l" defTabSz="914400" rtl="0" eaLnBrk="1" latinLnBrk="0" hangingPunct="1">
              <a:spcBef>
                <a:spcPct val="20000"/>
              </a:spcBef>
              <a:buClr>
                <a:schemeClr val="accent1"/>
              </a:buClr>
              <a:buFont typeface="Arial" pitchFamily="34" charset="0"/>
              <a:buChar char="•"/>
              <a:defRPr kumimoji="1" sz="1400" kern="1200">
                <a:solidFill>
                  <a:schemeClr val="tx2"/>
                </a:solidFill>
                <a:latin typeface="+mn-lt"/>
                <a:ea typeface="+mn-ea"/>
                <a:cs typeface="+mn-cs"/>
              </a:defRPr>
            </a:lvl7pPr>
            <a:lvl8pPr marL="3429000" indent="-228600" algn="l" defTabSz="914400" rtl="0" eaLnBrk="1" latinLnBrk="0" hangingPunct="1">
              <a:spcBef>
                <a:spcPct val="20000"/>
              </a:spcBef>
              <a:buClr>
                <a:schemeClr val="accent4"/>
              </a:buClr>
              <a:buFont typeface="Arial" pitchFamily="34" charset="0"/>
              <a:buChar char="•"/>
              <a:defRPr kumimoji="1" sz="1400" kern="1200">
                <a:solidFill>
                  <a:schemeClr val="tx2"/>
                </a:solidFill>
                <a:latin typeface="+mn-lt"/>
                <a:ea typeface="+mn-ea"/>
                <a:cs typeface="+mn-cs"/>
              </a:defRPr>
            </a:lvl8pPr>
            <a:lvl9pPr marL="3886200" indent="-228600" algn="l" defTabSz="914400" rtl="0" eaLnBrk="1" latinLnBrk="0" hangingPunct="1">
              <a:spcBef>
                <a:spcPct val="20000"/>
              </a:spcBef>
              <a:buClr>
                <a:schemeClr val="accent5"/>
              </a:buClr>
              <a:buFont typeface="Arial" pitchFamily="34" charset="0"/>
              <a:buChar char="•"/>
              <a:defRPr kumimoji="1" sz="1400" kern="1200">
                <a:solidFill>
                  <a:schemeClr val="tx2"/>
                </a:solidFill>
                <a:latin typeface="+mn-lt"/>
                <a:ea typeface="+mn-ea"/>
                <a:cs typeface="+mn-cs"/>
              </a:defRPr>
            </a:lvl9pPr>
          </a:lstStyle>
          <a:p>
            <a:pPr marL="0" indent="0" eaLnBrk="1" fontAlgn="auto" hangingPunct="1">
              <a:spcAft>
                <a:spcPts val="0"/>
              </a:spcAft>
              <a:buNone/>
              <a:defRPr/>
            </a:pPr>
            <a:r>
              <a:rPr lang="en-US" altLang="ja-JP" sz="4000" dirty="0">
                <a:latin typeface="HGP創英角ﾎﾟｯﾌﾟ体" pitchFamily="50" charset="-128"/>
                <a:ea typeface="HGP創英角ﾎﾟｯﾌﾟ体" pitchFamily="50" charset="-128"/>
              </a:rPr>
              <a:t>1906</a:t>
            </a:r>
            <a:r>
              <a:rPr lang="ja-JP" altLang="en-US" sz="4000" dirty="0">
                <a:latin typeface="HGP創英角ﾎﾟｯﾌﾟ体" pitchFamily="50" charset="-128"/>
                <a:ea typeface="HGP創英角ﾎﾟｯﾌﾟ体" pitchFamily="50" charset="-128"/>
              </a:rPr>
              <a:t>年当時世界一の製鉄会社</a:t>
            </a:r>
            <a:endParaRPr lang="en-US" altLang="ja-JP" sz="4000" dirty="0">
              <a:latin typeface="HGP創英角ﾎﾟｯﾌﾟ体" pitchFamily="50" charset="-128"/>
              <a:ea typeface="HGP創英角ﾎﾟｯﾌﾟ体" pitchFamily="50" charset="-128"/>
            </a:endParaRPr>
          </a:p>
          <a:p>
            <a:pPr marL="0" indent="0" eaLnBrk="1" fontAlgn="auto" hangingPunct="1">
              <a:spcAft>
                <a:spcPts val="0"/>
              </a:spcAft>
              <a:buNone/>
              <a:defRPr/>
            </a:pPr>
            <a:r>
              <a:rPr lang="en-US" altLang="ja-JP" sz="4000" dirty="0">
                <a:latin typeface="HGP創英角ﾎﾟｯﾌﾟ体" pitchFamily="50" charset="-128"/>
                <a:ea typeface="HGP創英角ﾎﾟｯﾌﾟ体" pitchFamily="50" charset="-128"/>
              </a:rPr>
              <a:t>U.S.</a:t>
            </a:r>
            <a:r>
              <a:rPr lang="ja-JP" altLang="en-US" sz="4000" dirty="0">
                <a:latin typeface="HGP創英角ﾎﾟｯﾌﾟ体" pitchFamily="50" charset="-128"/>
                <a:ea typeface="HGP創英角ﾎﾟｯﾌﾟ体" pitchFamily="50" charset="-128"/>
              </a:rPr>
              <a:t>スチール社</a:t>
            </a:r>
            <a:endParaRPr lang="en-US" altLang="ja-JP" sz="4000" dirty="0">
              <a:latin typeface="HGP創英角ﾎﾟｯﾌﾟ体" pitchFamily="50" charset="-128"/>
              <a:ea typeface="HGP創英角ﾎﾟｯﾌﾟ体" pitchFamily="50" charset="-128"/>
            </a:endParaRPr>
          </a:p>
          <a:p>
            <a:pPr marL="0" indent="0" eaLnBrk="1" fontAlgn="auto" hangingPunct="1">
              <a:spcAft>
                <a:spcPts val="0"/>
              </a:spcAft>
              <a:buNone/>
              <a:defRPr/>
            </a:pPr>
            <a:endParaRPr lang="en-US" altLang="ja-JP" sz="4000" dirty="0">
              <a:latin typeface="HGP創英角ﾎﾟｯﾌﾟ体" pitchFamily="50" charset="-128"/>
              <a:ea typeface="HGP創英角ﾎﾟｯﾌﾟ体" pitchFamily="50" charset="-128"/>
            </a:endParaRPr>
          </a:p>
          <a:p>
            <a:pPr marL="0" indent="0" eaLnBrk="1" fontAlgn="auto" hangingPunct="1">
              <a:spcAft>
                <a:spcPts val="0"/>
              </a:spcAft>
              <a:buNone/>
              <a:defRPr/>
            </a:pPr>
            <a:endParaRPr lang="en-US" altLang="ja-JP" sz="4000" dirty="0">
              <a:latin typeface="HGP創英角ﾎﾟｯﾌﾟ体" pitchFamily="50" charset="-128"/>
              <a:ea typeface="HGP創英角ﾎﾟｯﾌﾟ体" pitchFamily="50" charset="-128"/>
            </a:endParaRPr>
          </a:p>
          <a:p>
            <a:pPr marL="0" indent="0" algn="ctr" eaLnBrk="1" fontAlgn="auto" hangingPunct="1">
              <a:spcAft>
                <a:spcPts val="0"/>
              </a:spcAft>
              <a:buNone/>
              <a:defRPr/>
            </a:pPr>
            <a:r>
              <a:rPr lang="ja-JP" altLang="en-US" sz="2000" dirty="0">
                <a:latin typeface="HGP創英角ﾎﾟｯﾌﾟ体" pitchFamily="50" charset="-128"/>
                <a:ea typeface="HGP創英角ﾎﾟｯﾌﾟ体" pitchFamily="50" charset="-128"/>
              </a:rPr>
              <a:t>インディアナ州ゲーリーにある</a:t>
            </a:r>
            <a:r>
              <a:rPr lang="en-US" altLang="ja-JP" sz="2000" dirty="0">
                <a:latin typeface="HGP創英角ﾎﾟｯﾌﾟ体" pitchFamily="50" charset="-128"/>
                <a:ea typeface="HGP創英角ﾎﾟｯﾌﾟ体" pitchFamily="50" charset="-128"/>
              </a:rPr>
              <a:t>U.S.</a:t>
            </a:r>
            <a:r>
              <a:rPr lang="ja-JP" altLang="en-US" sz="2000" dirty="0">
                <a:latin typeface="HGP創英角ﾎﾟｯﾌﾟ体" pitchFamily="50" charset="-128"/>
                <a:ea typeface="HGP創英角ﾎﾟｯﾌﾟ体" pitchFamily="50" charset="-128"/>
              </a:rPr>
              <a:t>スチールの最大の製鉄所のパノラマ写真</a:t>
            </a:r>
            <a:r>
              <a:rPr lang="en-US" altLang="ja-JP" sz="2000" dirty="0">
                <a:latin typeface="HGP創英角ﾎﾟｯﾌﾟ体" pitchFamily="50" charset="-128"/>
                <a:ea typeface="HGP創英角ﾎﾟｯﾌﾟ体" pitchFamily="50" charset="-128"/>
              </a:rPr>
              <a:t>1912</a:t>
            </a:r>
            <a:r>
              <a:rPr lang="ja-JP" altLang="en-US" sz="2000" dirty="0">
                <a:latin typeface="HGP創英角ﾎﾟｯﾌﾟ体" pitchFamily="50" charset="-128"/>
                <a:ea typeface="HGP創英角ﾎﾟｯﾌﾟ体" pitchFamily="50" charset="-128"/>
              </a:rPr>
              <a:t>年</a:t>
            </a:r>
            <a:endParaRPr lang="en-US" altLang="ja-JP" sz="2000" dirty="0">
              <a:latin typeface="HGP創英角ﾎﾟｯﾌﾟ体" pitchFamily="50" charset="-128"/>
              <a:ea typeface="HGP創英角ﾎﾟｯﾌﾟ体" pitchFamily="50" charset="-128"/>
            </a:endParaRPr>
          </a:p>
          <a:p>
            <a:pPr marL="0" indent="0" eaLnBrk="1" fontAlgn="auto" hangingPunct="1">
              <a:spcAft>
                <a:spcPts val="0"/>
              </a:spcAft>
              <a:buNone/>
              <a:defRPr/>
            </a:pPr>
            <a:r>
              <a:rPr lang="ja-JP" altLang="en-US" sz="4800" dirty="0">
                <a:latin typeface="HGP創英角ﾎﾟｯﾌﾟ体" pitchFamily="50" charset="-128"/>
                <a:ea typeface="HGP創英角ﾎﾟｯﾌﾟ体" pitchFamily="50" charset="-128"/>
              </a:rPr>
              <a:t>安全運動の標語</a:t>
            </a:r>
            <a:endParaRPr lang="en-US" altLang="ja-JP" sz="4800" dirty="0">
              <a:latin typeface="HGP創英角ﾎﾟｯﾌﾟ体" pitchFamily="50" charset="-128"/>
              <a:ea typeface="HGP創英角ﾎﾟｯﾌﾟ体" pitchFamily="50" charset="-128"/>
            </a:endParaRPr>
          </a:p>
          <a:p>
            <a:pPr marL="0" indent="0" eaLnBrk="1" fontAlgn="auto" hangingPunct="1">
              <a:spcAft>
                <a:spcPts val="0"/>
              </a:spcAft>
              <a:buNone/>
              <a:defRPr/>
            </a:pPr>
            <a:r>
              <a:rPr lang="en-US" altLang="ja-JP" sz="4800" dirty="0">
                <a:latin typeface="HGP創英角ﾎﾟｯﾌﾟ体" pitchFamily="50" charset="-128"/>
                <a:ea typeface="HGP創英角ﾎﾟｯﾌﾟ体" pitchFamily="50" charset="-128"/>
              </a:rPr>
              <a:t>"</a:t>
            </a:r>
            <a:r>
              <a:rPr lang="en-US" altLang="ja-JP" sz="4800" dirty="0">
                <a:solidFill>
                  <a:srgbClr val="FF0000"/>
                </a:solidFill>
                <a:latin typeface="HGP創英角ﾎﾟｯﾌﾟ体" pitchFamily="50" charset="-128"/>
                <a:ea typeface="HGP創英角ﾎﾟｯﾌﾟ体" pitchFamily="50" charset="-128"/>
              </a:rPr>
              <a:t>Safety First</a:t>
            </a:r>
            <a:r>
              <a:rPr lang="en-US" altLang="ja-JP" sz="4800" dirty="0">
                <a:latin typeface="HGP創英角ﾎﾟｯﾌﾟ体" pitchFamily="50" charset="-128"/>
                <a:ea typeface="HGP創英角ﾎﾟｯﾌﾟ体" pitchFamily="50" charset="-128"/>
              </a:rPr>
              <a:t>"</a:t>
            </a:r>
            <a:r>
              <a:rPr lang="ja-JP" altLang="en-US" sz="4800" dirty="0">
                <a:latin typeface="HGP創英角ﾎﾟｯﾌﾟ体" pitchFamily="50" charset="-128"/>
                <a:ea typeface="HGP創英角ﾎﾟｯﾌﾟ体" pitchFamily="50" charset="-128"/>
              </a:rPr>
              <a:t>の訳語</a:t>
            </a:r>
            <a:endParaRPr lang="en-US" altLang="ja-JP" sz="4800" dirty="0">
              <a:latin typeface="HGP創英角ﾎﾟｯﾌﾟ体" pitchFamily="50" charset="-128"/>
              <a:ea typeface="HGP創英角ﾎﾟｯﾌﾟ体" pitchFamily="50" charset="-128"/>
            </a:endParaRPr>
          </a:p>
          <a:p>
            <a:pPr marL="0" indent="0" eaLnBrk="1" fontAlgn="auto" hangingPunct="1">
              <a:spcAft>
                <a:spcPts val="0"/>
              </a:spcAft>
              <a:buNone/>
              <a:defRPr/>
            </a:pPr>
            <a:r>
              <a:rPr lang="ja-JP" altLang="en-US" sz="4800" spc="-300" dirty="0">
                <a:solidFill>
                  <a:srgbClr val="FF0000"/>
                </a:solidFill>
                <a:latin typeface="HGP創英角ﾎﾟｯﾌﾟ体" pitchFamily="50" charset="-128"/>
                <a:ea typeface="HGP創英角ﾎﾟｯﾌﾟ体" pitchFamily="50" charset="-128"/>
              </a:rPr>
              <a:t>　安全第一</a:t>
            </a:r>
            <a:r>
              <a:rPr lang="ja-JP" altLang="en-US" sz="4800" spc="-300" dirty="0">
                <a:latin typeface="HGP創英角ﾎﾟｯﾌﾟ体" pitchFamily="50" charset="-128"/>
                <a:ea typeface="HGP創英角ﾎﾟｯﾌﾟ体" pitchFamily="50" charset="-128"/>
              </a:rPr>
              <a:t>、品質第二、生産第三</a:t>
            </a:r>
            <a:endParaRPr lang="en-US" altLang="ja-JP" sz="4800" spc="-300" dirty="0">
              <a:latin typeface="HGP創英角ﾎﾟｯﾌﾟ体" pitchFamily="50" charset="-128"/>
              <a:ea typeface="HGP創英角ﾎﾟｯﾌﾟ体" pitchFamily="50" charset="-128"/>
            </a:endParaRPr>
          </a:p>
          <a:p>
            <a:pPr eaLnBrk="1" fontAlgn="auto" hangingPunct="1">
              <a:spcAft>
                <a:spcPts val="0"/>
              </a:spcAft>
              <a:defRPr/>
            </a:pPr>
            <a:endParaRPr lang="ja-JP" altLang="en-US" sz="5400" dirty="0">
              <a:latin typeface="HGP創英角ﾎﾟｯﾌﾟ体" pitchFamily="50" charset="-128"/>
              <a:ea typeface="HGP創英角ﾎﾟｯﾌﾟ体" pitchFamily="50" charset="-128"/>
            </a:endParaRPr>
          </a:p>
        </p:txBody>
      </p:sp>
      <p:pic>
        <p:nvPicPr>
          <p:cNvPr id="5" name="図 4">
            <a:extLst>
              <a:ext uri="{FF2B5EF4-FFF2-40B4-BE49-F238E27FC236}">
                <a16:creationId xmlns:a16="http://schemas.microsoft.com/office/drawing/2014/main" id="{3BEBFE49-4ADB-41D4-BC84-4A9529EA9C03}"/>
              </a:ext>
            </a:extLst>
          </p:cNvPr>
          <p:cNvPicPr>
            <a:picLocks noChangeAspect="1"/>
          </p:cNvPicPr>
          <p:nvPr/>
        </p:nvPicPr>
        <p:blipFill>
          <a:blip r:embed="rId2"/>
          <a:stretch>
            <a:fillRect/>
          </a:stretch>
        </p:blipFill>
        <p:spPr>
          <a:xfrm>
            <a:off x="0" y="2311147"/>
            <a:ext cx="9144000" cy="1527756"/>
          </a:xfrm>
          <a:prstGeom prst="rect">
            <a:avLst/>
          </a:prstGeom>
        </p:spPr>
      </p:pic>
    </p:spTree>
    <p:extLst>
      <p:ext uri="{BB962C8B-B14F-4D97-AF65-F5344CB8AC3E}">
        <p14:creationId xmlns:p14="http://schemas.microsoft.com/office/powerpoint/2010/main" val="9678997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7957D4F-41CA-4283-A862-B0486120970C}"/>
              </a:ext>
            </a:extLst>
          </p:cNvPr>
          <p:cNvSpPr>
            <a:spLocks noGrp="1"/>
          </p:cNvSpPr>
          <p:nvPr>
            <p:ph type="title"/>
          </p:nvPr>
        </p:nvSpPr>
        <p:spPr>
          <a:xfrm>
            <a:off x="0" y="0"/>
            <a:ext cx="9144000" cy="1024128"/>
          </a:xfrm>
          <a:solidFill>
            <a:srgbClr val="92D050">
              <a:alpha val="45000"/>
            </a:srgbClr>
          </a:solidFill>
        </p:spPr>
        <p:txBody>
          <a:bodyPr>
            <a:normAutofit/>
          </a:bodyPr>
          <a:lstStyle/>
          <a:p>
            <a:r>
              <a:rPr lang="ja-JP" altLang="en-US" sz="2400" b="1" dirty="0">
                <a:solidFill>
                  <a:srgbClr val="0070C0"/>
                </a:solidFill>
                <a:latin typeface="HGP明朝E" panose="02020900000000000000" pitchFamily="18" charset="-128"/>
                <a:ea typeface="HGP明朝E" panose="02020900000000000000" pitchFamily="18" charset="-128"/>
              </a:rPr>
              <a:t>　　産業安全衛生活動百年の軌跡（安全運動の夜明け）　</a:t>
            </a:r>
            <a:br>
              <a:rPr lang="en-US" altLang="ja-JP" sz="2400" b="1" dirty="0">
                <a:latin typeface="HGP明朝E" panose="02020900000000000000" pitchFamily="18" charset="-128"/>
                <a:ea typeface="HGP明朝E" panose="02020900000000000000" pitchFamily="18" charset="-128"/>
              </a:rPr>
            </a:br>
            <a:r>
              <a:rPr lang="ja-JP" altLang="en-US" sz="3600" b="1" dirty="0">
                <a:latin typeface="HGP明朝E" panose="02020900000000000000" pitchFamily="18" charset="-128"/>
                <a:ea typeface="HGP明朝E" panose="02020900000000000000" pitchFamily="18" charset="-128"/>
              </a:rPr>
              <a:t>　産業安全運動の夜明け６年前　　</a:t>
            </a:r>
            <a:r>
              <a:rPr lang="en-US" altLang="ja-JP" sz="3600" b="1" dirty="0">
                <a:latin typeface="HGP明朝E" panose="02020900000000000000" pitchFamily="18" charset="-128"/>
                <a:ea typeface="HGP明朝E" panose="02020900000000000000" pitchFamily="18" charset="-128"/>
              </a:rPr>
              <a:t>1906</a:t>
            </a:r>
            <a:r>
              <a:rPr lang="ja-JP" altLang="en-US" sz="3600" b="1" dirty="0">
                <a:latin typeface="HGP明朝E" panose="02020900000000000000" pitchFamily="18" charset="-128"/>
                <a:ea typeface="HGP明朝E" panose="02020900000000000000" pitchFamily="18" charset="-128"/>
              </a:rPr>
              <a:t>年</a:t>
            </a:r>
            <a:endParaRPr lang="ja-JP" altLang="en-US" sz="2400" b="1" dirty="0">
              <a:latin typeface="HGP明朝E" panose="02020900000000000000" pitchFamily="18" charset="-128"/>
              <a:ea typeface="HGP明朝E" panose="02020900000000000000" pitchFamily="18" charset="-128"/>
            </a:endParaRPr>
          </a:p>
        </p:txBody>
      </p:sp>
      <p:sp>
        <p:nvSpPr>
          <p:cNvPr id="6" name="コンテンツ プレースホルダー 2">
            <a:extLst>
              <a:ext uri="{FF2B5EF4-FFF2-40B4-BE49-F238E27FC236}">
                <a16:creationId xmlns:a16="http://schemas.microsoft.com/office/drawing/2014/main" id="{E818E188-6701-48FA-9090-66C90A7893F8}"/>
              </a:ext>
            </a:extLst>
          </p:cNvPr>
          <p:cNvSpPr txBox="1">
            <a:spLocks/>
          </p:cNvSpPr>
          <p:nvPr/>
        </p:nvSpPr>
        <p:spPr bwMode="auto">
          <a:xfrm>
            <a:off x="3040" y="1024128"/>
            <a:ext cx="5322793" cy="5833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fontScale="85000" lnSpcReduction="10000"/>
          </a:bodyPr>
          <a:lstStyle>
            <a:lvl1pPr marL="342900" indent="-342900" algn="l" rtl="0" eaLnBrk="0" fontAlgn="base" hangingPunct="0">
              <a:spcBef>
                <a:spcPct val="20000"/>
              </a:spcBef>
              <a:spcAft>
                <a:spcPct val="0"/>
              </a:spcAft>
              <a:buClr>
                <a:schemeClr val="accent1"/>
              </a:buClr>
              <a:buSzPct val="75000"/>
              <a:buFont typeface="Wingdings" panose="05000000000000000000" pitchFamily="2" charset="2"/>
              <a:buChar char=""/>
              <a:defRPr kumimoji="1" sz="2400" kern="1200">
                <a:solidFill>
                  <a:schemeClr val="tx2"/>
                </a:solidFill>
                <a:latin typeface="+mn-lt"/>
                <a:ea typeface="+mn-ea"/>
                <a:cs typeface="+mn-cs"/>
              </a:defRPr>
            </a:lvl1pPr>
            <a:lvl2pPr marL="742950" indent="-285750" algn="l" rtl="0" eaLnBrk="0" fontAlgn="base" hangingPunct="0">
              <a:spcBef>
                <a:spcPct val="20000"/>
              </a:spcBef>
              <a:spcAft>
                <a:spcPct val="0"/>
              </a:spcAft>
              <a:buClr>
                <a:schemeClr val="accent2"/>
              </a:buClr>
              <a:buSzPct val="85000"/>
              <a:buFont typeface="Courier New" panose="02070309020205020404" pitchFamily="49" charset="0"/>
              <a:buChar char="o"/>
              <a:defRPr kumimoji="1" sz="2000" kern="1200">
                <a:solidFill>
                  <a:schemeClr val="tx2"/>
                </a:solidFill>
                <a:latin typeface="+mn-lt"/>
                <a:ea typeface="+mn-ea"/>
                <a:cs typeface="+mn-cs"/>
              </a:defRPr>
            </a:lvl2pPr>
            <a:lvl3pPr marL="1143000" indent="-228600" algn="l" rtl="0" eaLnBrk="0" fontAlgn="base" hangingPunct="0">
              <a:spcBef>
                <a:spcPct val="20000"/>
              </a:spcBef>
              <a:spcAft>
                <a:spcPct val="0"/>
              </a:spcAft>
              <a:buClr>
                <a:srgbClr val="948774"/>
              </a:buClr>
              <a:buFont typeface="Arial" panose="020B0604020202020204" pitchFamily="34" charset="0"/>
              <a:buChar char="•"/>
              <a:defRPr kumimoji="1" kern="1200">
                <a:solidFill>
                  <a:schemeClr val="tx2"/>
                </a:solidFill>
                <a:latin typeface="+mn-lt"/>
                <a:ea typeface="+mn-ea"/>
                <a:cs typeface="+mn-cs"/>
              </a:defRPr>
            </a:lvl3pPr>
            <a:lvl4pPr marL="1600200" indent="-228600" algn="l" rtl="0" eaLnBrk="0" fontAlgn="base" hangingPunct="0">
              <a:spcBef>
                <a:spcPct val="20000"/>
              </a:spcBef>
              <a:spcAft>
                <a:spcPct val="0"/>
              </a:spcAft>
              <a:buClr>
                <a:srgbClr val="7EB8E7"/>
              </a:buClr>
              <a:buFont typeface="Arial" panose="020B0604020202020204" pitchFamily="34" charset="0"/>
              <a:buChar char="•"/>
              <a:defRPr kumimoji="1" sz="1600" kern="1200">
                <a:solidFill>
                  <a:schemeClr val="tx2"/>
                </a:solidFill>
                <a:latin typeface="+mn-lt"/>
                <a:ea typeface="+mn-ea"/>
                <a:cs typeface="+mn-cs"/>
              </a:defRPr>
            </a:lvl4pPr>
            <a:lvl5pPr marL="2057400" indent="-228600" algn="l" rtl="0" eaLnBrk="0" fontAlgn="base" hangingPunct="0">
              <a:spcBef>
                <a:spcPct val="20000"/>
              </a:spcBef>
              <a:spcAft>
                <a:spcPct val="0"/>
              </a:spcAft>
              <a:buClr>
                <a:srgbClr val="E3B651"/>
              </a:buClr>
              <a:buFont typeface="Arial" panose="020B0604020202020204" pitchFamily="34" charset="0"/>
              <a:buChar char="•"/>
              <a:defRPr kumimoji="1" sz="1400" kern="1200">
                <a:solidFill>
                  <a:schemeClr val="tx2"/>
                </a:solidFill>
                <a:latin typeface="+mn-lt"/>
                <a:ea typeface="+mn-ea"/>
                <a:cs typeface="+mn-cs"/>
              </a:defRPr>
            </a:lvl5pPr>
            <a:lvl6pPr marL="2514600" indent="-228600" algn="l" defTabSz="914400" rtl="0" eaLnBrk="1" latinLnBrk="0" hangingPunct="1">
              <a:spcBef>
                <a:spcPct val="20000"/>
              </a:spcBef>
              <a:buClr>
                <a:schemeClr val="accent6"/>
              </a:buClr>
              <a:buFont typeface="Arial" pitchFamily="34" charset="0"/>
              <a:buChar char="•"/>
              <a:defRPr kumimoji="1" sz="1400" kern="1200">
                <a:solidFill>
                  <a:schemeClr val="tx2"/>
                </a:solidFill>
                <a:latin typeface="+mn-lt"/>
                <a:ea typeface="+mn-ea"/>
                <a:cs typeface="+mn-cs"/>
              </a:defRPr>
            </a:lvl6pPr>
            <a:lvl7pPr marL="2971800" indent="-228600" algn="l" defTabSz="914400" rtl="0" eaLnBrk="1" latinLnBrk="0" hangingPunct="1">
              <a:spcBef>
                <a:spcPct val="20000"/>
              </a:spcBef>
              <a:buClr>
                <a:schemeClr val="accent1"/>
              </a:buClr>
              <a:buFont typeface="Arial" pitchFamily="34" charset="0"/>
              <a:buChar char="•"/>
              <a:defRPr kumimoji="1" sz="1400" kern="1200">
                <a:solidFill>
                  <a:schemeClr val="tx2"/>
                </a:solidFill>
                <a:latin typeface="+mn-lt"/>
                <a:ea typeface="+mn-ea"/>
                <a:cs typeface="+mn-cs"/>
              </a:defRPr>
            </a:lvl7pPr>
            <a:lvl8pPr marL="3429000" indent="-228600" algn="l" defTabSz="914400" rtl="0" eaLnBrk="1" latinLnBrk="0" hangingPunct="1">
              <a:spcBef>
                <a:spcPct val="20000"/>
              </a:spcBef>
              <a:buClr>
                <a:schemeClr val="accent4"/>
              </a:buClr>
              <a:buFont typeface="Arial" pitchFamily="34" charset="0"/>
              <a:buChar char="•"/>
              <a:defRPr kumimoji="1" sz="1400" kern="1200">
                <a:solidFill>
                  <a:schemeClr val="tx2"/>
                </a:solidFill>
                <a:latin typeface="+mn-lt"/>
                <a:ea typeface="+mn-ea"/>
                <a:cs typeface="+mn-cs"/>
              </a:defRPr>
            </a:lvl8pPr>
            <a:lvl9pPr marL="3886200" indent="-228600" algn="l" defTabSz="914400" rtl="0" eaLnBrk="1" latinLnBrk="0" hangingPunct="1">
              <a:spcBef>
                <a:spcPct val="20000"/>
              </a:spcBef>
              <a:buClr>
                <a:schemeClr val="accent5"/>
              </a:buClr>
              <a:buFont typeface="Arial" pitchFamily="34" charset="0"/>
              <a:buChar char="•"/>
              <a:defRPr kumimoji="1" sz="1400" kern="1200">
                <a:solidFill>
                  <a:schemeClr val="tx2"/>
                </a:solidFill>
                <a:latin typeface="+mn-lt"/>
                <a:ea typeface="+mn-ea"/>
                <a:cs typeface="+mn-cs"/>
              </a:defRPr>
            </a:lvl9pPr>
          </a:lstStyle>
          <a:p>
            <a:pPr marL="0" indent="0" eaLnBrk="1" fontAlgn="auto" hangingPunct="1">
              <a:spcAft>
                <a:spcPts val="0"/>
              </a:spcAft>
              <a:buClr>
                <a:srgbClr val="F4680B"/>
              </a:buClr>
              <a:buNone/>
              <a:defRPr/>
            </a:pPr>
            <a:r>
              <a:rPr lang="en-US" altLang="ja-JP" sz="4200" dirty="0">
                <a:solidFill>
                  <a:srgbClr val="55554A"/>
                </a:solidFill>
                <a:latin typeface="HGP創英角ﾎﾟｯﾌﾟ体" pitchFamily="50" charset="-128"/>
                <a:ea typeface="HGP創英角ﾎﾟｯﾌﾟ体" pitchFamily="50" charset="-128"/>
              </a:rPr>
              <a:t>U.S</a:t>
            </a:r>
            <a:r>
              <a:rPr lang="ja-JP" altLang="en-US" sz="4200" dirty="0">
                <a:solidFill>
                  <a:srgbClr val="55554A"/>
                </a:solidFill>
                <a:latin typeface="HGP創英角ﾎﾟｯﾌﾟ体" pitchFamily="50" charset="-128"/>
                <a:ea typeface="HGP創英角ﾎﾟｯﾌﾟ体" pitchFamily="50" charset="-128"/>
              </a:rPr>
              <a:t>スチール</a:t>
            </a:r>
            <a:r>
              <a:rPr lang="en-US" altLang="ja-JP" sz="4200" dirty="0">
                <a:solidFill>
                  <a:srgbClr val="55554A"/>
                </a:solidFill>
                <a:latin typeface="HGP創英角ﾎﾟｯﾌﾟ体" pitchFamily="50" charset="-128"/>
                <a:ea typeface="HGP創英角ﾎﾟｯﾌﾟ体" pitchFamily="50" charset="-128"/>
              </a:rPr>
              <a:t>l</a:t>
            </a:r>
            <a:r>
              <a:rPr lang="ja-JP" altLang="en-US" sz="4200" dirty="0">
                <a:solidFill>
                  <a:srgbClr val="55554A"/>
                </a:solidFill>
                <a:latin typeface="HGP創英角ﾎﾟｯﾌﾟ体" pitchFamily="50" charset="-128"/>
                <a:ea typeface="HGP創英角ﾎﾟｯﾌﾟ体" pitchFamily="50" charset="-128"/>
              </a:rPr>
              <a:t>社のシカゴの製鉄所では</a:t>
            </a:r>
            <a:endParaRPr lang="en-US" altLang="ja-JP" sz="4200" dirty="0">
              <a:solidFill>
                <a:srgbClr val="55554A"/>
              </a:solidFill>
              <a:latin typeface="HGP創英角ﾎﾟｯﾌﾟ体" pitchFamily="50" charset="-128"/>
              <a:ea typeface="HGP創英角ﾎﾟｯﾌﾟ体" pitchFamily="50" charset="-128"/>
            </a:endParaRPr>
          </a:p>
          <a:p>
            <a:pPr marL="0" indent="0" eaLnBrk="1" fontAlgn="auto" hangingPunct="1">
              <a:spcAft>
                <a:spcPts val="0"/>
              </a:spcAft>
              <a:buClr>
                <a:srgbClr val="F4680B"/>
              </a:buClr>
              <a:buNone/>
              <a:defRPr/>
            </a:pPr>
            <a:r>
              <a:rPr lang="ja-JP" altLang="en-US" sz="4200" dirty="0">
                <a:solidFill>
                  <a:srgbClr val="55554A"/>
                </a:solidFill>
                <a:latin typeface="HGP創英角ﾎﾟｯﾌﾟ体" pitchFamily="50" charset="-128"/>
                <a:ea typeface="HGP創英角ﾎﾟｯﾌﾟ体" pitchFamily="50" charset="-128"/>
              </a:rPr>
              <a:t>従業者一万人のうち毎年</a:t>
            </a:r>
            <a:r>
              <a:rPr lang="en-US" altLang="ja-JP" sz="4200" dirty="0">
                <a:solidFill>
                  <a:srgbClr val="55554A"/>
                </a:solidFill>
                <a:highlight>
                  <a:srgbClr val="FFFF00"/>
                </a:highlight>
                <a:latin typeface="HGP創英角ﾎﾟｯﾌﾟ体" pitchFamily="50" charset="-128"/>
                <a:ea typeface="HGP創英角ﾎﾟｯﾌﾟ体" pitchFamily="50" charset="-128"/>
              </a:rPr>
              <a:t>1,200</a:t>
            </a:r>
            <a:r>
              <a:rPr lang="ja-JP" altLang="en-US" sz="4200" dirty="0">
                <a:solidFill>
                  <a:srgbClr val="55554A"/>
                </a:solidFill>
                <a:highlight>
                  <a:srgbClr val="FFFF00"/>
                </a:highlight>
                <a:latin typeface="HGP創英角ﾎﾟｯﾌﾟ体" pitchFamily="50" charset="-128"/>
                <a:ea typeface="HGP創英角ﾎﾟｯﾌﾟ体" pitchFamily="50" charset="-128"/>
              </a:rPr>
              <a:t>人が事故で死亡</a:t>
            </a:r>
            <a:r>
              <a:rPr lang="ja-JP" altLang="en-US" sz="4200" dirty="0">
                <a:solidFill>
                  <a:srgbClr val="55554A"/>
                </a:solidFill>
                <a:latin typeface="HGP創英角ﾎﾟｯﾌﾟ体" pitchFamily="50" charset="-128"/>
                <a:ea typeface="HGP創英角ﾎﾟｯﾌﾟ体" pitchFamily="50" charset="-128"/>
              </a:rPr>
              <a:t>または重傷を負っていた。</a:t>
            </a:r>
            <a:endParaRPr lang="en-US" altLang="ja-JP" sz="4200" dirty="0">
              <a:solidFill>
                <a:srgbClr val="55554A"/>
              </a:solidFill>
              <a:latin typeface="HGP創英角ﾎﾟｯﾌﾟ体" pitchFamily="50" charset="-128"/>
              <a:ea typeface="HGP創英角ﾎﾟｯﾌﾟ体" pitchFamily="50" charset="-128"/>
            </a:endParaRPr>
          </a:p>
          <a:p>
            <a:pPr marL="0" indent="0" algn="ctr" eaLnBrk="1" fontAlgn="auto" hangingPunct="1">
              <a:spcAft>
                <a:spcPts val="0"/>
              </a:spcAft>
              <a:buClr>
                <a:srgbClr val="F4680B"/>
              </a:buClr>
              <a:buNone/>
              <a:defRPr/>
            </a:pPr>
            <a:r>
              <a:rPr lang="ja-JP" altLang="en-US" sz="5600" dirty="0">
                <a:solidFill>
                  <a:srgbClr val="002060"/>
                </a:solidFill>
                <a:latin typeface="HGP創英角ﾎﾟｯﾌﾟ体" pitchFamily="50" charset="-128"/>
                <a:ea typeface="HGP創英角ﾎﾟｯﾌﾟ体" pitchFamily="50" charset="-128"/>
              </a:rPr>
              <a:t>ゲイリー会長</a:t>
            </a:r>
            <a:endParaRPr lang="en-US" altLang="ja-JP" sz="5600" dirty="0">
              <a:solidFill>
                <a:srgbClr val="002060"/>
              </a:solidFill>
              <a:latin typeface="HGP創英角ﾎﾟｯﾌﾟ体" pitchFamily="50" charset="-128"/>
              <a:ea typeface="HGP創英角ﾎﾟｯﾌﾟ体" pitchFamily="50" charset="-128"/>
            </a:endParaRPr>
          </a:p>
          <a:p>
            <a:pPr marL="0" indent="0" algn="ctr" eaLnBrk="1" fontAlgn="auto" hangingPunct="1">
              <a:spcAft>
                <a:spcPts val="0"/>
              </a:spcAft>
              <a:buClr>
                <a:srgbClr val="F4680B"/>
              </a:buClr>
              <a:buNone/>
              <a:defRPr/>
            </a:pPr>
            <a:r>
              <a:rPr lang="en-US" altLang="ja-JP" sz="4200" dirty="0">
                <a:solidFill>
                  <a:srgbClr val="55554A"/>
                </a:solidFill>
                <a:latin typeface="HGP創英角ﾎﾟｯﾌﾟ体" pitchFamily="50" charset="-128"/>
                <a:ea typeface="HGP創英角ﾎﾟｯﾌﾟ体" pitchFamily="50" charset="-128"/>
              </a:rPr>
              <a:t>Judge Elbert Gary</a:t>
            </a:r>
          </a:p>
          <a:p>
            <a:pPr marL="0" indent="0" algn="ctr" eaLnBrk="1" fontAlgn="auto" hangingPunct="1">
              <a:spcAft>
                <a:spcPts val="0"/>
              </a:spcAft>
              <a:buClr>
                <a:srgbClr val="F4680B"/>
              </a:buClr>
              <a:buNone/>
              <a:defRPr/>
            </a:pPr>
            <a:r>
              <a:rPr lang="ja-JP" altLang="en-US" sz="4200" dirty="0">
                <a:solidFill>
                  <a:srgbClr val="55554A"/>
                </a:solidFill>
                <a:latin typeface="HGP創英角ﾎﾟｯﾌﾟ体" pitchFamily="50" charset="-128"/>
                <a:ea typeface="HGP創英角ﾎﾟｯﾌﾟ体" pitchFamily="50" charset="-128"/>
              </a:rPr>
              <a:t>社内に安全委員会を社内に設置し、</a:t>
            </a:r>
            <a:endParaRPr lang="en-US" altLang="ja-JP" sz="4200" dirty="0">
              <a:solidFill>
                <a:srgbClr val="55554A"/>
              </a:solidFill>
              <a:latin typeface="HGP創英角ﾎﾟｯﾌﾟ体" pitchFamily="50" charset="-128"/>
              <a:ea typeface="HGP創英角ﾎﾟｯﾌﾟ体" pitchFamily="50" charset="-128"/>
            </a:endParaRPr>
          </a:p>
          <a:p>
            <a:pPr marL="0" indent="0" algn="ctr" eaLnBrk="1" fontAlgn="auto" hangingPunct="1">
              <a:spcAft>
                <a:spcPts val="0"/>
              </a:spcAft>
              <a:buClr>
                <a:srgbClr val="F4680B"/>
              </a:buClr>
              <a:buNone/>
              <a:defRPr/>
            </a:pPr>
            <a:r>
              <a:rPr lang="ja-JP" altLang="en-US" sz="4200" dirty="0">
                <a:solidFill>
                  <a:srgbClr val="55554A"/>
                </a:solidFill>
                <a:latin typeface="HGP創英角ﾎﾟｯﾌﾟ体" pitchFamily="50" charset="-128"/>
                <a:ea typeface="HGP創英角ﾎﾟｯﾌﾟ体" pitchFamily="50" charset="-128"/>
              </a:rPr>
              <a:t>事故削減に注力</a:t>
            </a:r>
          </a:p>
          <a:p>
            <a:pPr marL="0" indent="0" eaLnBrk="1" fontAlgn="auto" hangingPunct="1">
              <a:spcAft>
                <a:spcPts val="0"/>
              </a:spcAft>
              <a:buClr>
                <a:srgbClr val="F4680B"/>
              </a:buClr>
              <a:buNone/>
              <a:defRPr/>
            </a:pPr>
            <a:endParaRPr lang="en-US" altLang="ja-JP" sz="4400" dirty="0">
              <a:solidFill>
                <a:srgbClr val="55554A"/>
              </a:solidFill>
              <a:latin typeface="Franklin Gothic Book"/>
              <a:ea typeface="ＭＳ Ｐゴシック" panose="020B0600070205080204" pitchFamily="50" charset="-128"/>
            </a:endParaRPr>
          </a:p>
        </p:txBody>
      </p:sp>
      <p:pic>
        <p:nvPicPr>
          <p:cNvPr id="7" name="Picture 2" descr="http://upload.wikimedia.org/wikipedia/en/thumb/2/2e/Gary_6311900581_70b499028a_o.jpg/220px-Gary_6311900581_70b499028a_o.jpg">
            <a:hlinkClick r:id="rId2"/>
            <a:extLst>
              <a:ext uri="{FF2B5EF4-FFF2-40B4-BE49-F238E27FC236}">
                <a16:creationId xmlns:a16="http://schemas.microsoft.com/office/drawing/2014/main" id="{B6DE945D-EABB-4D2D-8D62-5EC3FC223E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25833" y="1024128"/>
            <a:ext cx="3905250" cy="5360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479911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7957D4F-41CA-4283-A862-B0486120970C}"/>
              </a:ext>
            </a:extLst>
          </p:cNvPr>
          <p:cNvSpPr>
            <a:spLocks noGrp="1"/>
          </p:cNvSpPr>
          <p:nvPr>
            <p:ph type="title"/>
          </p:nvPr>
        </p:nvSpPr>
        <p:spPr>
          <a:xfrm>
            <a:off x="1" y="0"/>
            <a:ext cx="9144000" cy="914400"/>
          </a:xfrm>
          <a:solidFill>
            <a:srgbClr val="92D050">
              <a:alpha val="34000"/>
            </a:srgbClr>
          </a:solidFill>
        </p:spPr>
        <p:txBody>
          <a:bodyPr>
            <a:normAutofit fontScale="90000"/>
          </a:bodyPr>
          <a:lstStyle/>
          <a:p>
            <a:r>
              <a:rPr lang="ja-JP" altLang="en-US" sz="2400" b="1" dirty="0">
                <a:solidFill>
                  <a:srgbClr val="0070C0"/>
                </a:solidFill>
                <a:latin typeface="HGP明朝E" panose="02020900000000000000" pitchFamily="18" charset="-128"/>
                <a:ea typeface="HGP明朝E" panose="02020900000000000000" pitchFamily="18" charset="-128"/>
              </a:rPr>
              <a:t>産業安全衛生活動百年の軌跡（安全運動の夜明け）　</a:t>
            </a:r>
            <a:br>
              <a:rPr lang="en-US" altLang="ja-JP" sz="2400" b="1" dirty="0">
                <a:latin typeface="HGP明朝E" panose="02020900000000000000" pitchFamily="18" charset="-128"/>
                <a:ea typeface="HGP明朝E" panose="02020900000000000000" pitchFamily="18" charset="-128"/>
              </a:rPr>
            </a:br>
            <a:r>
              <a:rPr lang="ja-JP" altLang="en-US" sz="2400" b="1" dirty="0">
                <a:latin typeface="HGP明朝E" panose="02020900000000000000" pitchFamily="18" charset="-128"/>
                <a:ea typeface="HGP明朝E" panose="02020900000000000000" pitchFamily="18" charset="-128"/>
              </a:rPr>
              <a:t>　</a:t>
            </a:r>
            <a:r>
              <a:rPr lang="en-US" altLang="ja-JP" sz="4000" b="1" dirty="0">
                <a:latin typeface="HGP明朝E" panose="02020900000000000000" pitchFamily="18" charset="-128"/>
                <a:ea typeface="HGP明朝E" panose="02020900000000000000" pitchFamily="18" charset="-128"/>
              </a:rPr>
              <a:t>Safety First</a:t>
            </a:r>
            <a:r>
              <a:rPr lang="ja-JP" altLang="en-US" sz="4000" b="1" dirty="0">
                <a:latin typeface="HGP明朝E" panose="02020900000000000000" pitchFamily="18" charset="-128"/>
                <a:ea typeface="HGP明朝E" panose="02020900000000000000" pitchFamily="18" charset="-128"/>
              </a:rPr>
              <a:t>安全第一の標語　　</a:t>
            </a:r>
            <a:r>
              <a:rPr lang="en-US" altLang="ja-JP" sz="4000" b="1" dirty="0">
                <a:latin typeface="HGP明朝E" panose="02020900000000000000" pitchFamily="18" charset="-128"/>
                <a:ea typeface="HGP明朝E" panose="02020900000000000000" pitchFamily="18" charset="-128"/>
              </a:rPr>
              <a:t>1906</a:t>
            </a:r>
            <a:r>
              <a:rPr lang="ja-JP" altLang="en-US" sz="4000" b="1" dirty="0">
                <a:latin typeface="HGP明朝E" panose="02020900000000000000" pitchFamily="18" charset="-128"/>
                <a:ea typeface="HGP明朝E" panose="02020900000000000000" pitchFamily="18" charset="-128"/>
              </a:rPr>
              <a:t>年</a:t>
            </a:r>
            <a:endParaRPr lang="ja-JP" altLang="en-US" sz="2400" b="1" dirty="0">
              <a:latin typeface="HGP明朝E" panose="02020900000000000000" pitchFamily="18" charset="-128"/>
              <a:ea typeface="HGP明朝E" panose="02020900000000000000" pitchFamily="18" charset="-128"/>
            </a:endParaRPr>
          </a:p>
        </p:txBody>
      </p:sp>
      <p:sp>
        <p:nvSpPr>
          <p:cNvPr id="6" name="コンテンツ プレースホルダー 2">
            <a:extLst>
              <a:ext uri="{FF2B5EF4-FFF2-40B4-BE49-F238E27FC236}">
                <a16:creationId xmlns:a16="http://schemas.microsoft.com/office/drawing/2014/main" id="{AE69795E-DDDC-40E0-BE47-D612AD3A27FA}"/>
              </a:ext>
            </a:extLst>
          </p:cNvPr>
          <p:cNvSpPr txBox="1">
            <a:spLocks/>
          </p:cNvSpPr>
          <p:nvPr/>
        </p:nvSpPr>
        <p:spPr bwMode="auto">
          <a:xfrm>
            <a:off x="0" y="914400"/>
            <a:ext cx="8789276" cy="5738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fontScale="77500" lnSpcReduction="20000"/>
          </a:bodyPr>
          <a:lstStyle>
            <a:lvl1pPr marL="342900" indent="-342900" algn="l" rtl="0" eaLnBrk="0" fontAlgn="base" hangingPunct="0">
              <a:spcBef>
                <a:spcPct val="20000"/>
              </a:spcBef>
              <a:spcAft>
                <a:spcPct val="0"/>
              </a:spcAft>
              <a:buClr>
                <a:schemeClr val="accent1"/>
              </a:buClr>
              <a:buSzPct val="75000"/>
              <a:buFont typeface="Wingdings" panose="05000000000000000000" pitchFamily="2" charset="2"/>
              <a:buChar char=""/>
              <a:defRPr kumimoji="1" sz="2400" kern="1200">
                <a:solidFill>
                  <a:schemeClr val="tx2"/>
                </a:solidFill>
                <a:latin typeface="+mn-lt"/>
                <a:ea typeface="+mn-ea"/>
                <a:cs typeface="+mn-cs"/>
              </a:defRPr>
            </a:lvl1pPr>
            <a:lvl2pPr marL="742950" indent="-285750" algn="l" rtl="0" eaLnBrk="0" fontAlgn="base" hangingPunct="0">
              <a:spcBef>
                <a:spcPct val="20000"/>
              </a:spcBef>
              <a:spcAft>
                <a:spcPct val="0"/>
              </a:spcAft>
              <a:buClr>
                <a:schemeClr val="accent2"/>
              </a:buClr>
              <a:buSzPct val="85000"/>
              <a:buFont typeface="Courier New" panose="02070309020205020404" pitchFamily="49" charset="0"/>
              <a:buChar char="o"/>
              <a:defRPr kumimoji="1" sz="2000" kern="1200">
                <a:solidFill>
                  <a:schemeClr val="tx2"/>
                </a:solidFill>
                <a:latin typeface="+mn-lt"/>
                <a:ea typeface="+mn-ea"/>
                <a:cs typeface="+mn-cs"/>
              </a:defRPr>
            </a:lvl2pPr>
            <a:lvl3pPr marL="1143000" indent="-228600" algn="l" rtl="0" eaLnBrk="0" fontAlgn="base" hangingPunct="0">
              <a:spcBef>
                <a:spcPct val="20000"/>
              </a:spcBef>
              <a:spcAft>
                <a:spcPct val="0"/>
              </a:spcAft>
              <a:buClr>
                <a:srgbClr val="948774"/>
              </a:buClr>
              <a:buFont typeface="Arial" panose="020B0604020202020204" pitchFamily="34" charset="0"/>
              <a:buChar char="•"/>
              <a:defRPr kumimoji="1" kern="1200">
                <a:solidFill>
                  <a:schemeClr val="tx2"/>
                </a:solidFill>
                <a:latin typeface="+mn-lt"/>
                <a:ea typeface="+mn-ea"/>
                <a:cs typeface="+mn-cs"/>
              </a:defRPr>
            </a:lvl3pPr>
            <a:lvl4pPr marL="1600200" indent="-228600" algn="l" rtl="0" eaLnBrk="0" fontAlgn="base" hangingPunct="0">
              <a:spcBef>
                <a:spcPct val="20000"/>
              </a:spcBef>
              <a:spcAft>
                <a:spcPct val="0"/>
              </a:spcAft>
              <a:buClr>
                <a:srgbClr val="7EB8E7"/>
              </a:buClr>
              <a:buFont typeface="Arial" panose="020B0604020202020204" pitchFamily="34" charset="0"/>
              <a:buChar char="•"/>
              <a:defRPr kumimoji="1" sz="1600" kern="1200">
                <a:solidFill>
                  <a:schemeClr val="tx2"/>
                </a:solidFill>
                <a:latin typeface="+mn-lt"/>
                <a:ea typeface="+mn-ea"/>
                <a:cs typeface="+mn-cs"/>
              </a:defRPr>
            </a:lvl4pPr>
            <a:lvl5pPr marL="2057400" indent="-228600" algn="l" rtl="0" eaLnBrk="0" fontAlgn="base" hangingPunct="0">
              <a:spcBef>
                <a:spcPct val="20000"/>
              </a:spcBef>
              <a:spcAft>
                <a:spcPct val="0"/>
              </a:spcAft>
              <a:buClr>
                <a:srgbClr val="E3B651"/>
              </a:buClr>
              <a:buFont typeface="Arial" panose="020B0604020202020204" pitchFamily="34" charset="0"/>
              <a:buChar char="•"/>
              <a:defRPr kumimoji="1" sz="1400" kern="1200">
                <a:solidFill>
                  <a:schemeClr val="tx2"/>
                </a:solidFill>
                <a:latin typeface="+mn-lt"/>
                <a:ea typeface="+mn-ea"/>
                <a:cs typeface="+mn-cs"/>
              </a:defRPr>
            </a:lvl5pPr>
            <a:lvl6pPr marL="2514600" indent="-228600" algn="l" defTabSz="914400" rtl="0" eaLnBrk="1" latinLnBrk="0" hangingPunct="1">
              <a:spcBef>
                <a:spcPct val="20000"/>
              </a:spcBef>
              <a:buClr>
                <a:schemeClr val="accent6"/>
              </a:buClr>
              <a:buFont typeface="Arial" pitchFamily="34" charset="0"/>
              <a:buChar char="•"/>
              <a:defRPr kumimoji="1" sz="1400" kern="1200">
                <a:solidFill>
                  <a:schemeClr val="tx2"/>
                </a:solidFill>
                <a:latin typeface="+mn-lt"/>
                <a:ea typeface="+mn-ea"/>
                <a:cs typeface="+mn-cs"/>
              </a:defRPr>
            </a:lvl6pPr>
            <a:lvl7pPr marL="2971800" indent="-228600" algn="l" defTabSz="914400" rtl="0" eaLnBrk="1" latinLnBrk="0" hangingPunct="1">
              <a:spcBef>
                <a:spcPct val="20000"/>
              </a:spcBef>
              <a:buClr>
                <a:schemeClr val="accent1"/>
              </a:buClr>
              <a:buFont typeface="Arial" pitchFamily="34" charset="0"/>
              <a:buChar char="•"/>
              <a:defRPr kumimoji="1" sz="1400" kern="1200">
                <a:solidFill>
                  <a:schemeClr val="tx2"/>
                </a:solidFill>
                <a:latin typeface="+mn-lt"/>
                <a:ea typeface="+mn-ea"/>
                <a:cs typeface="+mn-cs"/>
              </a:defRPr>
            </a:lvl7pPr>
            <a:lvl8pPr marL="3429000" indent="-228600" algn="l" defTabSz="914400" rtl="0" eaLnBrk="1" latinLnBrk="0" hangingPunct="1">
              <a:spcBef>
                <a:spcPct val="20000"/>
              </a:spcBef>
              <a:buClr>
                <a:schemeClr val="accent4"/>
              </a:buClr>
              <a:buFont typeface="Arial" pitchFamily="34" charset="0"/>
              <a:buChar char="•"/>
              <a:defRPr kumimoji="1" sz="1400" kern="1200">
                <a:solidFill>
                  <a:schemeClr val="tx2"/>
                </a:solidFill>
                <a:latin typeface="+mn-lt"/>
                <a:ea typeface="+mn-ea"/>
                <a:cs typeface="+mn-cs"/>
              </a:defRPr>
            </a:lvl8pPr>
            <a:lvl9pPr marL="3886200" indent="-228600" algn="l" defTabSz="914400" rtl="0" eaLnBrk="1" latinLnBrk="0" hangingPunct="1">
              <a:spcBef>
                <a:spcPct val="20000"/>
              </a:spcBef>
              <a:buClr>
                <a:schemeClr val="accent5"/>
              </a:buClr>
              <a:buFont typeface="Arial" pitchFamily="34" charset="0"/>
              <a:buChar char="•"/>
              <a:defRPr kumimoji="1" sz="1400" kern="1200">
                <a:solidFill>
                  <a:schemeClr val="tx2"/>
                </a:solidFill>
                <a:latin typeface="+mn-lt"/>
                <a:ea typeface="+mn-ea"/>
                <a:cs typeface="+mn-cs"/>
              </a:defRPr>
            </a:lvl9pPr>
          </a:lstStyle>
          <a:p>
            <a:pPr marL="0" indent="0" eaLnBrk="1" fontAlgn="auto" hangingPunct="1">
              <a:spcAft>
                <a:spcPts val="0"/>
              </a:spcAft>
              <a:buClr>
                <a:srgbClr val="F4680B"/>
              </a:buClr>
              <a:buNone/>
              <a:defRPr/>
            </a:pPr>
            <a:r>
              <a:rPr lang="ja-JP" altLang="en-US" sz="5700" dirty="0">
                <a:solidFill>
                  <a:srgbClr val="002060"/>
                </a:solidFill>
                <a:latin typeface="HGP創英角ﾎﾟｯﾌﾟ体" pitchFamily="50" charset="-128"/>
                <a:ea typeface="HGP創英角ﾎﾟｯﾌﾟ体" pitchFamily="50" charset="-128"/>
              </a:rPr>
              <a:t>　</a:t>
            </a:r>
            <a:r>
              <a:rPr lang="en-US" altLang="ja-JP" sz="5700" dirty="0">
                <a:solidFill>
                  <a:srgbClr val="002060"/>
                </a:solidFill>
                <a:latin typeface="HGP創英角ﾎﾟｯﾌﾟ体" pitchFamily="50" charset="-128"/>
                <a:ea typeface="HGP創英角ﾎﾟｯﾌﾟ体" pitchFamily="50" charset="-128"/>
              </a:rPr>
              <a:t>Safety First</a:t>
            </a:r>
            <a:r>
              <a:rPr lang="ja-JP" altLang="en-US" sz="4600" dirty="0">
                <a:solidFill>
                  <a:srgbClr val="55554A"/>
                </a:solidFill>
                <a:latin typeface="HGP創英角ﾎﾟｯﾌﾟ体" pitchFamily="50" charset="-128"/>
                <a:ea typeface="HGP創英角ﾎﾟｯﾌﾟ体" pitchFamily="50" charset="-128"/>
              </a:rPr>
              <a:t>の</a:t>
            </a:r>
            <a:r>
              <a:rPr lang="ja-JP" altLang="ja-JP" sz="4600" dirty="0">
                <a:solidFill>
                  <a:srgbClr val="55554A"/>
                </a:solidFill>
                <a:latin typeface="HGP創英角ﾎﾟｯﾌﾟ体" pitchFamily="50" charset="-128"/>
                <a:ea typeface="HGP創英角ﾎﾟｯﾌﾟ体" pitchFamily="50" charset="-128"/>
              </a:rPr>
              <a:t>方針が実行されると、</a:t>
            </a:r>
            <a:endParaRPr lang="en-US" altLang="ja-JP" sz="4600" dirty="0">
              <a:solidFill>
                <a:srgbClr val="55554A"/>
              </a:solidFill>
              <a:latin typeface="HGP創英角ﾎﾟｯﾌﾟ体" pitchFamily="50" charset="-128"/>
              <a:ea typeface="HGP創英角ﾎﾟｯﾌﾟ体" pitchFamily="50" charset="-128"/>
            </a:endParaRPr>
          </a:p>
          <a:p>
            <a:pPr marL="0" indent="0" eaLnBrk="1" fontAlgn="auto" hangingPunct="1">
              <a:spcAft>
                <a:spcPts val="0"/>
              </a:spcAft>
              <a:buClr>
                <a:srgbClr val="F4680B"/>
              </a:buClr>
              <a:buNone/>
              <a:defRPr/>
            </a:pPr>
            <a:r>
              <a:rPr lang="ja-JP" altLang="en-US" sz="4600" dirty="0">
                <a:solidFill>
                  <a:srgbClr val="55554A"/>
                </a:solidFill>
                <a:latin typeface="HGP創英角ﾎﾟｯﾌﾟ体" pitchFamily="50" charset="-128"/>
                <a:ea typeface="HGP創英角ﾎﾟｯﾌﾟ体" pitchFamily="50" charset="-128"/>
              </a:rPr>
              <a:t>　</a:t>
            </a:r>
            <a:r>
              <a:rPr lang="ja-JP" altLang="ja-JP" sz="4600" dirty="0">
                <a:solidFill>
                  <a:srgbClr val="55554A"/>
                </a:solidFill>
                <a:latin typeface="HGP創英角ﾎﾟｯﾌﾟ体" pitchFamily="50" charset="-128"/>
                <a:ea typeface="HGP創英角ﾎﾟｯﾌﾟ体" pitchFamily="50" charset="-128"/>
              </a:rPr>
              <a:t>労働災害はたちまち減少した。 </a:t>
            </a:r>
            <a:endParaRPr lang="en-US" altLang="ja-JP" sz="4600" dirty="0">
              <a:solidFill>
                <a:srgbClr val="55554A"/>
              </a:solidFill>
              <a:latin typeface="HGP創英角ﾎﾟｯﾌﾟ体" pitchFamily="50" charset="-128"/>
              <a:ea typeface="HGP創英角ﾎﾟｯﾌﾟ体" pitchFamily="50" charset="-128"/>
            </a:endParaRPr>
          </a:p>
          <a:p>
            <a:pPr marL="0" indent="0" eaLnBrk="1" fontAlgn="auto" hangingPunct="1">
              <a:spcAft>
                <a:spcPts val="0"/>
              </a:spcAft>
              <a:buClr>
                <a:srgbClr val="F4680B"/>
              </a:buClr>
              <a:buNone/>
              <a:defRPr/>
            </a:pPr>
            <a:r>
              <a:rPr lang="ja-JP" altLang="ja-JP" sz="4600" dirty="0">
                <a:solidFill>
                  <a:srgbClr val="55554A"/>
                </a:solidFill>
                <a:latin typeface="HGP創英角ﾎﾟｯﾌﾟ体" pitchFamily="50" charset="-128"/>
                <a:ea typeface="HGP創英角ﾎﾟｯﾌﾟ体" pitchFamily="50" charset="-128"/>
              </a:rPr>
              <a:t>品質・生産も上向いた</a:t>
            </a:r>
            <a:r>
              <a:rPr lang="ja-JP" altLang="en-US" sz="4600" dirty="0">
                <a:solidFill>
                  <a:srgbClr val="55554A"/>
                </a:solidFill>
                <a:latin typeface="HGP創英角ﾎﾟｯﾌﾟ体" pitchFamily="50" charset="-128"/>
                <a:ea typeface="HGP創英角ﾎﾟｯﾌﾟ体" pitchFamily="50" charset="-128"/>
              </a:rPr>
              <a:t>。</a:t>
            </a:r>
            <a:endParaRPr lang="en-US" altLang="ja-JP" sz="4600" dirty="0">
              <a:solidFill>
                <a:srgbClr val="55554A"/>
              </a:solidFill>
              <a:latin typeface="HGP創英角ﾎﾟｯﾌﾟ体" pitchFamily="50" charset="-128"/>
              <a:ea typeface="HGP創英角ﾎﾟｯﾌﾟ体" pitchFamily="50" charset="-128"/>
            </a:endParaRPr>
          </a:p>
          <a:p>
            <a:pPr marL="0" indent="0" eaLnBrk="1" fontAlgn="auto" hangingPunct="1">
              <a:spcAft>
                <a:spcPts val="0"/>
              </a:spcAft>
              <a:buClr>
                <a:srgbClr val="F4680B"/>
              </a:buClr>
              <a:buNone/>
              <a:defRPr/>
            </a:pPr>
            <a:r>
              <a:rPr lang="ja-JP" altLang="ja-JP" sz="4600" dirty="0">
                <a:solidFill>
                  <a:srgbClr val="55554A"/>
                </a:solidFill>
                <a:latin typeface="HGP創英角ﾎﾟｯﾌﾟ体" pitchFamily="50" charset="-128"/>
                <a:ea typeface="HGP創英角ﾎﾟｯﾌﾟ体" pitchFamily="50" charset="-128"/>
              </a:rPr>
              <a:t>この</a:t>
            </a:r>
            <a:r>
              <a:rPr lang="en-US" altLang="ja-JP" sz="4600" dirty="0">
                <a:solidFill>
                  <a:srgbClr val="002060"/>
                </a:solidFill>
                <a:latin typeface="HGP創英角ﾎﾟｯﾌﾟ体" pitchFamily="50" charset="-128"/>
                <a:ea typeface="HGP創英角ﾎﾟｯﾌﾟ体" pitchFamily="50" charset="-128"/>
              </a:rPr>
              <a:t>Safety First</a:t>
            </a:r>
            <a:r>
              <a:rPr lang="ja-JP" altLang="en-US" sz="4600" dirty="0">
                <a:solidFill>
                  <a:srgbClr val="002060"/>
                </a:solidFill>
                <a:latin typeface="HGP創英角ﾎﾟｯﾌﾟ体" pitchFamily="50" charset="-128"/>
                <a:ea typeface="HGP創英角ﾎﾟｯﾌﾟ体" pitchFamily="50" charset="-128"/>
              </a:rPr>
              <a:t>　</a:t>
            </a:r>
            <a:endParaRPr lang="en-US" altLang="ja-JP" sz="4600" dirty="0">
              <a:solidFill>
                <a:srgbClr val="002060"/>
              </a:solidFill>
              <a:latin typeface="HGP創英角ﾎﾟｯﾌﾟ体" pitchFamily="50" charset="-128"/>
              <a:ea typeface="HGP創英角ﾎﾟｯﾌﾟ体" pitchFamily="50" charset="-128"/>
            </a:endParaRPr>
          </a:p>
          <a:p>
            <a:pPr marL="0" indent="0" eaLnBrk="1" fontAlgn="auto" hangingPunct="1">
              <a:spcAft>
                <a:spcPts val="0"/>
              </a:spcAft>
              <a:buClr>
                <a:srgbClr val="F4680B"/>
              </a:buClr>
              <a:buNone/>
              <a:defRPr/>
            </a:pPr>
            <a:r>
              <a:rPr lang="ja-JP" altLang="ja-JP" sz="4600" dirty="0">
                <a:solidFill>
                  <a:srgbClr val="002060"/>
                </a:solidFill>
                <a:latin typeface="HGP創英角ﾎﾟｯﾌﾟ体" pitchFamily="50" charset="-128"/>
                <a:ea typeface="HGP創英角ﾎﾟｯﾌﾟ体" pitchFamily="50" charset="-128"/>
              </a:rPr>
              <a:t>安全第一</a:t>
            </a:r>
            <a:endParaRPr lang="en-US" altLang="ja-JP" sz="4600" dirty="0">
              <a:solidFill>
                <a:srgbClr val="002060"/>
              </a:solidFill>
              <a:latin typeface="HGP創英角ﾎﾟｯﾌﾟ体" pitchFamily="50" charset="-128"/>
              <a:ea typeface="HGP創英角ﾎﾟｯﾌﾟ体" pitchFamily="50" charset="-128"/>
            </a:endParaRPr>
          </a:p>
          <a:p>
            <a:pPr marL="0" indent="0" eaLnBrk="1" fontAlgn="auto" hangingPunct="1">
              <a:spcAft>
                <a:spcPts val="0"/>
              </a:spcAft>
              <a:buClr>
                <a:srgbClr val="F4680B"/>
              </a:buClr>
              <a:buNone/>
              <a:defRPr/>
            </a:pPr>
            <a:r>
              <a:rPr lang="ja-JP" altLang="ja-JP" sz="4600" dirty="0">
                <a:solidFill>
                  <a:srgbClr val="55554A"/>
                </a:solidFill>
                <a:latin typeface="HGP創英角ﾎﾟｯﾌﾟ体" pitchFamily="50" charset="-128"/>
                <a:ea typeface="HGP創英角ﾎﾟｯﾌﾟ体" pitchFamily="50" charset="-128"/>
              </a:rPr>
              <a:t>という標語は</a:t>
            </a:r>
            <a:r>
              <a:rPr lang="ja-JP" altLang="en-US" sz="4600" dirty="0">
                <a:solidFill>
                  <a:srgbClr val="55554A"/>
                </a:solidFill>
                <a:latin typeface="HGP創英角ﾎﾟｯﾌﾟ体" pitchFamily="50" charset="-128"/>
                <a:ea typeface="HGP創英角ﾎﾟｯﾌﾟ体" pitchFamily="50" charset="-128"/>
              </a:rPr>
              <a:t>、米国鉄鋼産業</a:t>
            </a:r>
            <a:endParaRPr lang="en-US" altLang="ja-JP" sz="4600" dirty="0">
              <a:solidFill>
                <a:srgbClr val="55554A"/>
              </a:solidFill>
              <a:latin typeface="HGP創英角ﾎﾟｯﾌﾟ体" pitchFamily="50" charset="-128"/>
              <a:ea typeface="HGP創英角ﾎﾟｯﾌﾟ体" pitchFamily="50" charset="-128"/>
            </a:endParaRPr>
          </a:p>
          <a:p>
            <a:pPr marL="0" indent="0" eaLnBrk="1" fontAlgn="auto" hangingPunct="1">
              <a:spcAft>
                <a:spcPts val="0"/>
              </a:spcAft>
              <a:buClr>
                <a:srgbClr val="F4680B"/>
              </a:buClr>
              <a:buNone/>
              <a:defRPr/>
            </a:pPr>
            <a:r>
              <a:rPr lang="ja-JP" altLang="en-US" sz="4600" dirty="0">
                <a:solidFill>
                  <a:srgbClr val="55554A"/>
                </a:solidFill>
                <a:latin typeface="HGP創英角ﾎﾟｯﾌﾟ体" pitchFamily="50" charset="-128"/>
                <a:ea typeface="HGP創英角ﾎﾟｯﾌﾟ体" pitchFamily="50" charset="-128"/>
              </a:rPr>
              <a:t>をあげての一大運動へ発展し、</a:t>
            </a:r>
            <a:endParaRPr lang="en-US" altLang="ja-JP" sz="4600" dirty="0">
              <a:solidFill>
                <a:srgbClr val="55554A"/>
              </a:solidFill>
              <a:latin typeface="HGP創英角ﾎﾟｯﾌﾟ体" pitchFamily="50" charset="-128"/>
              <a:ea typeface="HGP創英角ﾎﾟｯﾌﾟ体" pitchFamily="50" charset="-128"/>
            </a:endParaRPr>
          </a:p>
          <a:p>
            <a:pPr marL="0" indent="0" eaLnBrk="1" fontAlgn="auto" hangingPunct="1">
              <a:spcAft>
                <a:spcPts val="0"/>
              </a:spcAft>
              <a:buClr>
                <a:srgbClr val="F4680B"/>
              </a:buClr>
              <a:buNone/>
              <a:defRPr/>
            </a:pPr>
            <a:r>
              <a:rPr lang="ja-JP" altLang="ja-JP" sz="4600" dirty="0">
                <a:solidFill>
                  <a:srgbClr val="55554A"/>
                </a:solidFill>
                <a:latin typeface="HGP創英角ﾎﾟｯﾌﾟ体" pitchFamily="50" charset="-128"/>
                <a:ea typeface="HGP創英角ﾎﾟｯﾌﾟ体" pitchFamily="50" charset="-128"/>
              </a:rPr>
              <a:t>アメリカ全土に広まった。</a:t>
            </a:r>
            <a:r>
              <a:rPr lang="ja-JP" altLang="en-US" sz="4600" dirty="0">
                <a:solidFill>
                  <a:srgbClr val="55554A"/>
                </a:solidFill>
                <a:latin typeface="HGP創英角ﾎﾟｯﾌﾟ体" pitchFamily="50" charset="-128"/>
                <a:ea typeface="HGP創英角ﾎﾟｯﾌﾟ体" pitchFamily="50" charset="-128"/>
              </a:rPr>
              <a:t>　　</a:t>
            </a:r>
            <a:endParaRPr lang="en-US" altLang="ja-JP" sz="4600" dirty="0">
              <a:solidFill>
                <a:srgbClr val="55554A"/>
              </a:solidFill>
              <a:latin typeface="HGP創英角ﾎﾟｯﾌﾟ体" pitchFamily="50" charset="-128"/>
              <a:ea typeface="HGP創英角ﾎﾟｯﾌﾟ体" pitchFamily="50" charset="-128"/>
            </a:endParaRPr>
          </a:p>
          <a:p>
            <a:pPr marL="0" indent="0" eaLnBrk="1" fontAlgn="auto" hangingPunct="1">
              <a:spcAft>
                <a:spcPts val="0"/>
              </a:spcAft>
              <a:buClr>
                <a:srgbClr val="F4680B"/>
              </a:buClr>
              <a:buNone/>
              <a:defRPr/>
            </a:pPr>
            <a:r>
              <a:rPr lang="ja-JP" altLang="en-US" sz="5200" dirty="0">
                <a:solidFill>
                  <a:srgbClr val="55554A"/>
                </a:solidFill>
                <a:latin typeface="HGP創英角ﾎﾟｯﾌﾟ体" pitchFamily="50" charset="-128"/>
                <a:ea typeface="HGP創英角ﾎﾟｯﾌﾟ体" pitchFamily="50" charset="-128"/>
              </a:rPr>
              <a:t>　</a:t>
            </a:r>
            <a:endParaRPr lang="en-US" altLang="ja-JP" sz="5200" dirty="0">
              <a:solidFill>
                <a:srgbClr val="55554A"/>
              </a:solidFill>
              <a:latin typeface="HGP創英角ﾎﾟｯﾌﾟ体" pitchFamily="50" charset="-128"/>
              <a:ea typeface="HGP創英角ﾎﾟｯﾌﾟ体" pitchFamily="50" charset="-128"/>
            </a:endParaRPr>
          </a:p>
          <a:p>
            <a:pPr marL="0" indent="0" eaLnBrk="1" fontAlgn="auto" hangingPunct="1">
              <a:spcAft>
                <a:spcPts val="0"/>
              </a:spcAft>
              <a:buClr>
                <a:srgbClr val="F4680B"/>
              </a:buClr>
              <a:buNone/>
              <a:defRPr/>
            </a:pPr>
            <a:r>
              <a:rPr lang="ja-JP" altLang="en-US" sz="4100" dirty="0">
                <a:solidFill>
                  <a:srgbClr val="55554A"/>
                </a:solidFill>
                <a:latin typeface="Franklin Gothic Book"/>
                <a:ea typeface="ＭＳ Ｐゴシック" panose="020B0600070205080204" pitchFamily="50" charset="-128"/>
              </a:rPr>
              <a:t>（こんなときに小田川は渡米した）</a:t>
            </a:r>
          </a:p>
          <a:p>
            <a:pPr algn="ctr" eaLnBrk="1" fontAlgn="auto" hangingPunct="1">
              <a:spcAft>
                <a:spcPts val="0"/>
              </a:spcAft>
              <a:buClr>
                <a:srgbClr val="F4680B"/>
              </a:buClr>
              <a:defRPr/>
            </a:pPr>
            <a:endParaRPr lang="ja-JP" altLang="en-US" sz="3600" dirty="0">
              <a:solidFill>
                <a:srgbClr val="55554A"/>
              </a:solidFill>
              <a:latin typeface="Franklin Gothic Book"/>
              <a:ea typeface="ＭＳ Ｐゴシック" panose="020B0600070205080204" pitchFamily="50" charset="-128"/>
            </a:endParaRPr>
          </a:p>
        </p:txBody>
      </p:sp>
      <p:pic>
        <p:nvPicPr>
          <p:cNvPr id="4" name="図 3">
            <a:extLst>
              <a:ext uri="{FF2B5EF4-FFF2-40B4-BE49-F238E27FC236}">
                <a16:creationId xmlns:a16="http://schemas.microsoft.com/office/drawing/2014/main" id="{27A96E80-6D78-42C0-AB39-895BE85E64DE}"/>
              </a:ext>
            </a:extLst>
          </p:cNvPr>
          <p:cNvPicPr>
            <a:picLocks noChangeAspect="1"/>
          </p:cNvPicPr>
          <p:nvPr/>
        </p:nvPicPr>
        <p:blipFill>
          <a:blip r:embed="rId2"/>
          <a:stretch>
            <a:fillRect/>
          </a:stretch>
        </p:blipFill>
        <p:spPr>
          <a:xfrm>
            <a:off x="5950932" y="2079343"/>
            <a:ext cx="3193068" cy="4066716"/>
          </a:xfrm>
          <a:prstGeom prst="rect">
            <a:avLst/>
          </a:prstGeom>
        </p:spPr>
      </p:pic>
    </p:spTree>
    <p:extLst>
      <p:ext uri="{BB962C8B-B14F-4D97-AF65-F5344CB8AC3E}">
        <p14:creationId xmlns:p14="http://schemas.microsoft.com/office/powerpoint/2010/main" val="31561669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7957D4F-41CA-4283-A862-B0486120970C}"/>
              </a:ext>
            </a:extLst>
          </p:cNvPr>
          <p:cNvSpPr>
            <a:spLocks noGrp="1"/>
          </p:cNvSpPr>
          <p:nvPr>
            <p:ph type="title"/>
          </p:nvPr>
        </p:nvSpPr>
        <p:spPr>
          <a:xfrm>
            <a:off x="1" y="0"/>
            <a:ext cx="9144000" cy="938151"/>
          </a:xfrm>
          <a:solidFill>
            <a:srgbClr val="00B050">
              <a:alpha val="42000"/>
            </a:srgbClr>
          </a:solidFill>
        </p:spPr>
        <p:txBody>
          <a:bodyPr>
            <a:noAutofit/>
          </a:bodyPr>
          <a:lstStyle/>
          <a:p>
            <a:r>
              <a:rPr lang="ja-JP" altLang="en-US" sz="2400" b="1" dirty="0">
                <a:solidFill>
                  <a:srgbClr val="0070C0"/>
                </a:solidFill>
                <a:latin typeface="HGP明朝E" panose="02020900000000000000" pitchFamily="18" charset="-128"/>
                <a:ea typeface="HGP明朝E" panose="02020900000000000000" pitchFamily="18" charset="-128"/>
              </a:rPr>
              <a:t>産業安全衛生活動百年の軌跡（安全運動の進展）　</a:t>
            </a:r>
            <a:br>
              <a:rPr lang="en-US" altLang="ja-JP" sz="2400" b="1" dirty="0">
                <a:latin typeface="HGP明朝E" panose="02020900000000000000" pitchFamily="18" charset="-128"/>
                <a:ea typeface="HGP明朝E" panose="02020900000000000000" pitchFamily="18" charset="-128"/>
              </a:rPr>
            </a:br>
            <a:r>
              <a:rPr lang="ja-JP" altLang="en-US" sz="4000" b="1" dirty="0">
                <a:latin typeface="HGP明朝E" panose="02020900000000000000" pitchFamily="18" charset="-128"/>
                <a:ea typeface="HGP明朝E" panose="02020900000000000000" pitchFamily="18" charset="-128"/>
              </a:rPr>
              <a:t>産業安全運動の夜明け</a:t>
            </a:r>
            <a:r>
              <a:rPr lang="en-US" altLang="ja-JP" sz="4000" b="1" dirty="0">
                <a:latin typeface="HGP明朝E" panose="02020900000000000000" pitchFamily="18" charset="-128"/>
                <a:ea typeface="HGP明朝E" panose="02020900000000000000" pitchFamily="18" charset="-128"/>
              </a:rPr>
              <a:t>5</a:t>
            </a:r>
            <a:r>
              <a:rPr lang="ja-JP" altLang="en-US" sz="4000" b="1" dirty="0">
                <a:latin typeface="HGP明朝E" panose="02020900000000000000" pitchFamily="18" charset="-128"/>
                <a:ea typeface="HGP明朝E" panose="02020900000000000000" pitchFamily="18" charset="-128"/>
              </a:rPr>
              <a:t>年目</a:t>
            </a:r>
            <a:r>
              <a:rPr lang="en-US" altLang="ja-JP" sz="4000" b="1" dirty="0">
                <a:latin typeface="HGP明朝E" panose="02020900000000000000" pitchFamily="18" charset="-128"/>
                <a:ea typeface="HGP明朝E" panose="02020900000000000000" pitchFamily="18" charset="-128"/>
              </a:rPr>
              <a:t>1917</a:t>
            </a:r>
            <a:r>
              <a:rPr lang="ja-JP" altLang="en-US" sz="4000" b="1" dirty="0">
                <a:latin typeface="HGP明朝E" panose="02020900000000000000" pitchFamily="18" charset="-128"/>
                <a:ea typeface="HGP明朝E" panose="02020900000000000000" pitchFamily="18" charset="-128"/>
              </a:rPr>
              <a:t>年</a:t>
            </a:r>
            <a:endParaRPr lang="ja-JP" altLang="en-US" sz="2400" b="1" dirty="0">
              <a:latin typeface="HGP明朝E" panose="02020900000000000000" pitchFamily="18" charset="-128"/>
              <a:ea typeface="HGP明朝E" panose="02020900000000000000" pitchFamily="18" charset="-128"/>
            </a:endParaRPr>
          </a:p>
        </p:txBody>
      </p:sp>
      <p:sp>
        <p:nvSpPr>
          <p:cNvPr id="6" name="コンテンツ プレースホルダー 4">
            <a:extLst>
              <a:ext uri="{FF2B5EF4-FFF2-40B4-BE49-F238E27FC236}">
                <a16:creationId xmlns:a16="http://schemas.microsoft.com/office/drawing/2014/main" id="{D6481C8E-2293-44E7-9DD9-58A264C06C33}"/>
              </a:ext>
            </a:extLst>
          </p:cNvPr>
          <p:cNvSpPr txBox="1">
            <a:spLocks/>
          </p:cNvSpPr>
          <p:nvPr/>
        </p:nvSpPr>
        <p:spPr bwMode="auto">
          <a:xfrm>
            <a:off x="106878" y="1027532"/>
            <a:ext cx="9037122" cy="58304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75000"/>
              <a:buFont typeface="Wingdings" panose="05000000000000000000" pitchFamily="2" charset="2"/>
              <a:buChar char=""/>
              <a:defRPr kumimoji="1" sz="2400" kern="1200">
                <a:solidFill>
                  <a:schemeClr val="tx2"/>
                </a:solidFill>
                <a:latin typeface="+mn-lt"/>
                <a:ea typeface="+mn-ea"/>
                <a:cs typeface="+mn-cs"/>
              </a:defRPr>
            </a:lvl1pPr>
            <a:lvl2pPr marL="742950" indent="-285750" algn="l" rtl="0" eaLnBrk="0" fontAlgn="base" hangingPunct="0">
              <a:spcBef>
                <a:spcPct val="20000"/>
              </a:spcBef>
              <a:spcAft>
                <a:spcPct val="0"/>
              </a:spcAft>
              <a:buClr>
                <a:schemeClr val="accent2"/>
              </a:buClr>
              <a:buSzPct val="85000"/>
              <a:buFont typeface="Courier New" panose="02070309020205020404" pitchFamily="49" charset="0"/>
              <a:buChar char="o"/>
              <a:defRPr kumimoji="1" sz="2000" kern="1200">
                <a:solidFill>
                  <a:schemeClr val="tx2"/>
                </a:solidFill>
                <a:latin typeface="+mn-lt"/>
                <a:ea typeface="+mn-ea"/>
                <a:cs typeface="+mn-cs"/>
              </a:defRPr>
            </a:lvl2pPr>
            <a:lvl3pPr marL="1143000" indent="-228600" algn="l" rtl="0" eaLnBrk="0" fontAlgn="base" hangingPunct="0">
              <a:spcBef>
                <a:spcPct val="20000"/>
              </a:spcBef>
              <a:spcAft>
                <a:spcPct val="0"/>
              </a:spcAft>
              <a:buClr>
                <a:srgbClr val="948774"/>
              </a:buClr>
              <a:buFont typeface="Arial" panose="020B0604020202020204" pitchFamily="34" charset="0"/>
              <a:buChar char="•"/>
              <a:defRPr kumimoji="1" kern="1200">
                <a:solidFill>
                  <a:schemeClr val="tx2"/>
                </a:solidFill>
                <a:latin typeface="+mn-lt"/>
                <a:ea typeface="+mn-ea"/>
                <a:cs typeface="+mn-cs"/>
              </a:defRPr>
            </a:lvl3pPr>
            <a:lvl4pPr marL="1600200" indent="-228600" algn="l" rtl="0" eaLnBrk="0" fontAlgn="base" hangingPunct="0">
              <a:spcBef>
                <a:spcPct val="20000"/>
              </a:spcBef>
              <a:spcAft>
                <a:spcPct val="0"/>
              </a:spcAft>
              <a:buClr>
                <a:srgbClr val="7EB8E7"/>
              </a:buClr>
              <a:buFont typeface="Arial" panose="020B0604020202020204" pitchFamily="34" charset="0"/>
              <a:buChar char="•"/>
              <a:defRPr kumimoji="1" sz="1600" kern="1200">
                <a:solidFill>
                  <a:schemeClr val="tx2"/>
                </a:solidFill>
                <a:latin typeface="+mn-lt"/>
                <a:ea typeface="+mn-ea"/>
                <a:cs typeface="+mn-cs"/>
              </a:defRPr>
            </a:lvl4pPr>
            <a:lvl5pPr marL="2057400" indent="-228600" algn="l" rtl="0" eaLnBrk="0" fontAlgn="base" hangingPunct="0">
              <a:spcBef>
                <a:spcPct val="20000"/>
              </a:spcBef>
              <a:spcAft>
                <a:spcPct val="0"/>
              </a:spcAft>
              <a:buClr>
                <a:srgbClr val="E3B651"/>
              </a:buClr>
              <a:buFont typeface="Arial" panose="020B0604020202020204" pitchFamily="34" charset="0"/>
              <a:buChar char="•"/>
              <a:defRPr kumimoji="1" sz="1400" kern="1200">
                <a:solidFill>
                  <a:schemeClr val="tx2"/>
                </a:solidFill>
                <a:latin typeface="+mn-lt"/>
                <a:ea typeface="+mn-ea"/>
                <a:cs typeface="+mn-cs"/>
              </a:defRPr>
            </a:lvl5pPr>
            <a:lvl6pPr marL="2514600" indent="-228600" algn="l" defTabSz="914400" rtl="0" eaLnBrk="1" latinLnBrk="0" hangingPunct="1">
              <a:spcBef>
                <a:spcPct val="20000"/>
              </a:spcBef>
              <a:buClr>
                <a:schemeClr val="accent6"/>
              </a:buClr>
              <a:buFont typeface="Arial" pitchFamily="34" charset="0"/>
              <a:buChar char="•"/>
              <a:defRPr kumimoji="1" sz="1400" kern="1200">
                <a:solidFill>
                  <a:schemeClr val="tx2"/>
                </a:solidFill>
                <a:latin typeface="+mn-lt"/>
                <a:ea typeface="+mn-ea"/>
                <a:cs typeface="+mn-cs"/>
              </a:defRPr>
            </a:lvl6pPr>
            <a:lvl7pPr marL="2971800" indent="-228600" algn="l" defTabSz="914400" rtl="0" eaLnBrk="1" latinLnBrk="0" hangingPunct="1">
              <a:spcBef>
                <a:spcPct val="20000"/>
              </a:spcBef>
              <a:buClr>
                <a:schemeClr val="accent1"/>
              </a:buClr>
              <a:buFont typeface="Arial" pitchFamily="34" charset="0"/>
              <a:buChar char="•"/>
              <a:defRPr kumimoji="1" sz="1400" kern="1200">
                <a:solidFill>
                  <a:schemeClr val="tx2"/>
                </a:solidFill>
                <a:latin typeface="+mn-lt"/>
                <a:ea typeface="+mn-ea"/>
                <a:cs typeface="+mn-cs"/>
              </a:defRPr>
            </a:lvl7pPr>
            <a:lvl8pPr marL="3429000" indent="-228600" algn="l" defTabSz="914400" rtl="0" eaLnBrk="1" latinLnBrk="0" hangingPunct="1">
              <a:spcBef>
                <a:spcPct val="20000"/>
              </a:spcBef>
              <a:buClr>
                <a:schemeClr val="accent4"/>
              </a:buClr>
              <a:buFont typeface="Arial" pitchFamily="34" charset="0"/>
              <a:buChar char="•"/>
              <a:defRPr kumimoji="1" sz="1400" kern="1200">
                <a:solidFill>
                  <a:schemeClr val="tx2"/>
                </a:solidFill>
                <a:latin typeface="+mn-lt"/>
                <a:ea typeface="+mn-ea"/>
                <a:cs typeface="+mn-cs"/>
              </a:defRPr>
            </a:lvl8pPr>
            <a:lvl9pPr marL="3886200" indent="-228600" algn="l" defTabSz="914400" rtl="0" eaLnBrk="1" latinLnBrk="0" hangingPunct="1">
              <a:spcBef>
                <a:spcPct val="20000"/>
              </a:spcBef>
              <a:buClr>
                <a:schemeClr val="accent5"/>
              </a:buClr>
              <a:buFont typeface="Arial" pitchFamily="34" charset="0"/>
              <a:buChar char="•"/>
              <a:defRPr kumimoji="1" sz="1400" kern="1200">
                <a:solidFill>
                  <a:schemeClr val="tx2"/>
                </a:solidFill>
                <a:latin typeface="+mn-lt"/>
                <a:ea typeface="+mn-ea"/>
                <a:cs typeface="+mn-cs"/>
              </a:defRPr>
            </a:lvl9pPr>
          </a:lstStyle>
          <a:p>
            <a:pPr marL="0" indent="0" eaLnBrk="1" hangingPunct="1">
              <a:buNone/>
            </a:pPr>
            <a:r>
              <a:rPr lang="en-US" altLang="ja-JP" sz="3600" dirty="0">
                <a:latin typeface="HGP創英角ﾎﾟｯﾌﾟ体" panose="040B0A00000000000000" pitchFamily="50" charset="-128"/>
                <a:ea typeface="HGP創英角ﾎﾟｯﾌﾟ体" panose="040B0A00000000000000" pitchFamily="50" charset="-128"/>
              </a:rPr>
              <a:t>1914</a:t>
            </a:r>
            <a:r>
              <a:rPr lang="ja-JP" altLang="en-US" sz="3600" dirty="0">
                <a:latin typeface="HGP創英角ﾎﾟｯﾌﾟ体" panose="040B0A00000000000000" pitchFamily="50" charset="-128"/>
                <a:ea typeface="HGP創英角ﾎﾟｯﾌﾟ体" panose="040B0A00000000000000" pitchFamily="50" charset="-128"/>
              </a:rPr>
              <a:t>大正</a:t>
            </a:r>
            <a:r>
              <a:rPr lang="en-US" altLang="ja-JP" sz="3600" dirty="0">
                <a:latin typeface="HGP創英角ﾎﾟｯﾌﾟ体" panose="040B0A00000000000000" pitchFamily="50" charset="-128"/>
                <a:ea typeface="HGP創英角ﾎﾟｯﾌﾟ体" panose="040B0A00000000000000" pitchFamily="50" charset="-128"/>
              </a:rPr>
              <a:t>3</a:t>
            </a:r>
            <a:r>
              <a:rPr lang="ja-JP" altLang="en-US" sz="3600" dirty="0">
                <a:latin typeface="HGP創英角ﾎﾟｯﾌﾟ体" panose="040B0A00000000000000" pitchFamily="50" charset="-128"/>
                <a:ea typeface="HGP創英角ﾎﾟｯﾌﾟ体" panose="040B0A00000000000000" pitchFamily="50" charset="-128"/>
              </a:rPr>
              <a:t>年蒲生俊文が</a:t>
            </a:r>
            <a:endParaRPr lang="en-US" altLang="ja-JP" sz="3600" dirty="0">
              <a:latin typeface="HGP創英角ﾎﾟｯﾌﾟ体" panose="040B0A00000000000000" pitchFamily="50" charset="-128"/>
              <a:ea typeface="HGP創英角ﾎﾟｯﾌﾟ体" panose="040B0A00000000000000" pitchFamily="50" charset="-128"/>
            </a:endParaRPr>
          </a:p>
          <a:p>
            <a:pPr marL="0" indent="0" eaLnBrk="1" hangingPunct="1">
              <a:buNone/>
            </a:pPr>
            <a:r>
              <a:rPr lang="ja-JP" altLang="en-US" sz="3600" dirty="0">
                <a:latin typeface="HGP創英角ﾎﾟｯﾌﾟ体" panose="040B0A00000000000000" pitchFamily="50" charset="-128"/>
                <a:ea typeface="HGP創英角ﾎﾟｯﾌﾟ体" panose="040B0A00000000000000" pitchFamily="50" charset="-128"/>
              </a:rPr>
              <a:t>東京電気工業社内で安全活動を</a:t>
            </a:r>
            <a:endParaRPr lang="en-US" altLang="ja-JP" sz="3600" dirty="0">
              <a:latin typeface="HGP創英角ﾎﾟｯﾌﾟ体" panose="040B0A00000000000000" pitchFamily="50" charset="-128"/>
              <a:ea typeface="HGP創英角ﾎﾟｯﾌﾟ体" panose="040B0A00000000000000" pitchFamily="50" charset="-128"/>
            </a:endParaRPr>
          </a:p>
          <a:p>
            <a:pPr marL="0" indent="0" eaLnBrk="1" hangingPunct="1">
              <a:buNone/>
            </a:pPr>
            <a:r>
              <a:rPr lang="ja-JP" altLang="en-US" sz="3600" dirty="0">
                <a:latin typeface="HGP創英角ﾎﾟｯﾌﾟ体" panose="040B0A00000000000000" pitchFamily="50" charset="-128"/>
                <a:ea typeface="HGP創英角ﾎﾟｯﾌﾟ体" panose="040B0A00000000000000" pitchFamily="50" charset="-128"/>
              </a:rPr>
              <a:t>開始する。</a:t>
            </a:r>
            <a:endParaRPr lang="en-US" altLang="ja-JP" sz="3600" dirty="0">
              <a:latin typeface="HGP創英角ﾎﾟｯﾌﾟ体" panose="040B0A00000000000000" pitchFamily="50" charset="-128"/>
              <a:ea typeface="HGP創英角ﾎﾟｯﾌﾟ体" panose="040B0A00000000000000" pitchFamily="50" charset="-128"/>
            </a:endParaRPr>
          </a:p>
          <a:p>
            <a:pPr marL="0" indent="0" eaLnBrk="1" hangingPunct="1">
              <a:buNone/>
            </a:pPr>
            <a:r>
              <a:rPr lang="en-US" altLang="ja-JP" sz="3600" dirty="0">
                <a:latin typeface="HGP創英角ﾎﾟｯﾌﾟ体" panose="040B0A00000000000000" pitchFamily="50" charset="-128"/>
                <a:ea typeface="HGP創英角ﾎﾟｯﾌﾟ体" panose="040B0A00000000000000" pitchFamily="50" charset="-128"/>
              </a:rPr>
              <a:t>1917</a:t>
            </a:r>
            <a:r>
              <a:rPr lang="ja-JP" altLang="en-US" sz="3600" dirty="0">
                <a:latin typeface="HGP創英角ﾎﾟｯﾌﾟ体" panose="040B0A00000000000000" pitchFamily="50" charset="-128"/>
                <a:ea typeface="HGP創英角ﾎﾟｯﾌﾟ体" panose="040B0A00000000000000" pitchFamily="50" charset="-128"/>
              </a:rPr>
              <a:t>大正</a:t>
            </a:r>
            <a:r>
              <a:rPr lang="en-US" altLang="ja-JP" sz="3600" dirty="0">
                <a:latin typeface="HGP創英角ﾎﾟｯﾌﾟ体" panose="040B0A00000000000000" pitchFamily="50" charset="-128"/>
                <a:ea typeface="HGP創英角ﾎﾟｯﾌﾟ体" panose="040B0A00000000000000" pitchFamily="50" charset="-128"/>
              </a:rPr>
              <a:t>6</a:t>
            </a:r>
            <a:r>
              <a:rPr lang="ja-JP" altLang="en-US" sz="3600" dirty="0">
                <a:latin typeface="HGP創英角ﾎﾟｯﾌﾟ体" panose="040B0A00000000000000" pitchFamily="50" charset="-128"/>
                <a:ea typeface="HGP創英角ﾎﾟｯﾌﾟ体" panose="040B0A00000000000000" pitchFamily="50" charset="-128"/>
              </a:rPr>
              <a:t>年</a:t>
            </a:r>
            <a:br>
              <a:rPr lang="en-US" altLang="ja-JP" sz="3600" dirty="0">
                <a:latin typeface="HGP創英角ﾎﾟｯﾌﾟ体" panose="040B0A00000000000000" pitchFamily="50" charset="-128"/>
                <a:ea typeface="HGP創英角ﾎﾟｯﾌﾟ体" panose="040B0A00000000000000" pitchFamily="50" charset="-128"/>
              </a:rPr>
            </a:br>
            <a:r>
              <a:rPr lang="ja-JP" altLang="en-US" sz="3600" dirty="0">
                <a:latin typeface="HGP創英角ﾎﾟｯﾌﾟ体" panose="040B0A00000000000000" pitchFamily="50" charset="-128"/>
                <a:ea typeface="HGP創英角ﾎﾟｯﾌﾟ体" panose="040B0A00000000000000" pitchFamily="50" charset="-128"/>
              </a:rPr>
              <a:t>東京</a:t>
            </a:r>
            <a:r>
              <a:rPr lang="zh-TW" altLang="en-US" sz="3600" dirty="0">
                <a:latin typeface="HGP創英角ﾎﾟｯﾌﾟ体" panose="040B0A00000000000000" pitchFamily="50" charset="-128"/>
                <a:ea typeface="HGP創英角ﾎﾟｯﾌﾟ体" panose="040B0A00000000000000" pitchFamily="50" charset="-128"/>
              </a:rPr>
              <a:t>電気（東芝）課長</a:t>
            </a:r>
            <a:r>
              <a:rPr lang="ja-JP" altLang="en-US" sz="3600" dirty="0">
                <a:latin typeface="HGP創英角ﾎﾟｯﾌﾟ体" panose="040B0A00000000000000" pitchFamily="50" charset="-128"/>
                <a:ea typeface="HGP創英角ﾎﾟｯﾌﾟ体" panose="040B0A00000000000000" pitchFamily="50" charset="-128"/>
              </a:rPr>
              <a:t>の</a:t>
            </a:r>
            <a:r>
              <a:rPr lang="zh-TW" altLang="en-US" sz="3600" dirty="0">
                <a:solidFill>
                  <a:srgbClr val="00B0F0"/>
                </a:solidFill>
                <a:latin typeface="HGP創英角ﾎﾟｯﾌﾟ体" panose="040B0A00000000000000" pitchFamily="50" charset="-128"/>
                <a:ea typeface="HGP創英角ﾎﾟｯﾌﾟ体" panose="040B0A00000000000000" pitchFamily="50" charset="-128"/>
              </a:rPr>
              <a:t>蒲生俊文</a:t>
            </a:r>
            <a:r>
              <a:rPr lang="ja-JP" altLang="en-US" sz="3600" dirty="0">
                <a:latin typeface="HGP創英角ﾎﾟｯﾌﾟ体" panose="040B0A00000000000000" pitchFamily="50" charset="-128"/>
                <a:ea typeface="HGP創英角ﾎﾟｯﾌﾟ体" panose="040B0A00000000000000" pitchFamily="50" charset="-128"/>
              </a:rPr>
              <a:t>と</a:t>
            </a:r>
            <a:br>
              <a:rPr lang="en-US" altLang="ja-JP" sz="3600" dirty="0">
                <a:latin typeface="HGP創英角ﾎﾟｯﾌﾟ体" panose="040B0A00000000000000" pitchFamily="50" charset="-128"/>
                <a:ea typeface="HGP創英角ﾎﾟｯﾌﾟ体" panose="040B0A00000000000000" pitchFamily="50" charset="-128"/>
              </a:rPr>
            </a:br>
            <a:r>
              <a:rPr lang="ja-JP" altLang="en-US" sz="3600" dirty="0">
                <a:latin typeface="HGP創英角ﾎﾟｯﾌﾟ体" panose="040B0A00000000000000" pitchFamily="50" charset="-128"/>
                <a:ea typeface="HGP創英角ﾎﾟｯﾌﾟ体" panose="040B0A00000000000000" pitchFamily="50" charset="-128"/>
              </a:rPr>
              <a:t>前逓信省管理局長の</a:t>
            </a:r>
            <a:r>
              <a:rPr lang="ja-JP" altLang="en-US" sz="3600" dirty="0">
                <a:solidFill>
                  <a:srgbClr val="00B0F0"/>
                </a:solidFill>
                <a:latin typeface="HGP創英角ﾎﾟｯﾌﾟ体" panose="040B0A00000000000000" pitchFamily="50" charset="-128"/>
                <a:ea typeface="HGP創英角ﾎﾟｯﾌﾟ体" panose="040B0A00000000000000" pitchFamily="50" charset="-128"/>
              </a:rPr>
              <a:t>内田嘉吉</a:t>
            </a:r>
            <a:r>
              <a:rPr lang="ja-JP" altLang="en-US" sz="3600" dirty="0">
                <a:latin typeface="HGP創英角ﾎﾟｯﾌﾟ体" panose="040B0A00000000000000" pitchFamily="50" charset="-128"/>
                <a:ea typeface="HGP創英角ﾎﾟｯﾌﾟ体" panose="040B0A00000000000000" pitchFamily="50" charset="-128"/>
              </a:rPr>
              <a:t>が</a:t>
            </a:r>
            <a:br>
              <a:rPr lang="en-US" altLang="ja-JP" sz="3600" dirty="0">
                <a:latin typeface="HGP創英角ﾎﾟｯﾌﾟ体" panose="040B0A00000000000000" pitchFamily="50" charset="-128"/>
                <a:ea typeface="HGP創英角ﾎﾟｯﾌﾟ体" panose="040B0A00000000000000" pitchFamily="50" charset="-128"/>
              </a:rPr>
            </a:br>
            <a:r>
              <a:rPr lang="ja-JP" altLang="en-US" sz="3600" dirty="0">
                <a:latin typeface="HGP創英角ﾎﾟｯﾌﾟ体" panose="040B0A00000000000000" pitchFamily="50" charset="-128"/>
                <a:ea typeface="HGP創英角ﾎﾟｯﾌﾟ体" panose="040B0A00000000000000" pitchFamily="50" charset="-128"/>
              </a:rPr>
              <a:t>　初の災害防止団体として</a:t>
            </a:r>
            <a:endParaRPr lang="en-US" altLang="ja-JP" sz="3600" dirty="0">
              <a:latin typeface="HGP創英角ﾎﾟｯﾌﾟ体" panose="040B0A00000000000000" pitchFamily="50" charset="-128"/>
              <a:ea typeface="HGP創英角ﾎﾟｯﾌﾟ体" panose="040B0A00000000000000" pitchFamily="50" charset="-128"/>
            </a:endParaRPr>
          </a:p>
          <a:p>
            <a:pPr marL="0" indent="0" eaLnBrk="1" hangingPunct="1">
              <a:buNone/>
            </a:pPr>
            <a:r>
              <a:rPr lang="ja-JP" altLang="en-US" sz="4000" b="1" dirty="0">
                <a:solidFill>
                  <a:srgbClr val="FF0000"/>
                </a:solidFill>
                <a:latin typeface="HGP創英角ﾎﾟｯﾌﾟ体" panose="040B0A00000000000000" pitchFamily="50" charset="-128"/>
                <a:ea typeface="HGP創英角ﾎﾟｯﾌﾟ体" panose="040B0A00000000000000" pitchFamily="50" charset="-128"/>
              </a:rPr>
              <a:t>　　安全第一協会</a:t>
            </a:r>
            <a:r>
              <a:rPr lang="ja-JP" altLang="en-US" sz="3600" dirty="0">
                <a:latin typeface="HGP創英角ﾎﾟｯﾌﾟ体" panose="040B0A00000000000000" pitchFamily="50" charset="-128"/>
                <a:ea typeface="HGP創英角ﾎﾟｯﾌﾟ体" panose="040B0A00000000000000" pitchFamily="50" charset="-128"/>
              </a:rPr>
              <a:t>が設立され、</a:t>
            </a:r>
            <a:endParaRPr lang="en-US" altLang="ja-JP" sz="3600" dirty="0">
              <a:latin typeface="HGP創英角ﾎﾟｯﾌﾟ体" panose="040B0A00000000000000" pitchFamily="50" charset="-128"/>
              <a:ea typeface="HGP創英角ﾎﾟｯﾌﾟ体" panose="040B0A00000000000000" pitchFamily="50" charset="-128"/>
            </a:endParaRPr>
          </a:p>
          <a:p>
            <a:pPr marL="0" indent="0" eaLnBrk="1" hangingPunct="1">
              <a:buNone/>
            </a:pPr>
            <a:r>
              <a:rPr lang="ja-JP" altLang="en-US" sz="3600" dirty="0">
                <a:latin typeface="HGP創英角ﾎﾟｯﾌﾟ体" panose="040B0A00000000000000" pitchFamily="50" charset="-128"/>
                <a:ea typeface="HGP創英角ﾎﾟｯﾌﾟ体" panose="040B0A00000000000000" pitchFamily="50" charset="-128"/>
              </a:rPr>
              <a:t>　　機関誌「</a:t>
            </a:r>
            <a:r>
              <a:rPr lang="ja-JP" altLang="en-US" sz="3600" dirty="0">
                <a:solidFill>
                  <a:srgbClr val="00B0F0"/>
                </a:solidFill>
                <a:latin typeface="HGP創英角ﾎﾟｯﾌﾟ体" panose="040B0A00000000000000" pitchFamily="50" charset="-128"/>
                <a:ea typeface="HGP創英角ﾎﾟｯﾌﾟ体" panose="040B0A00000000000000" pitchFamily="50" charset="-128"/>
              </a:rPr>
              <a:t>安全第一</a:t>
            </a:r>
            <a:r>
              <a:rPr lang="ja-JP" altLang="en-US" sz="3600" dirty="0">
                <a:latin typeface="HGP創英角ﾎﾟｯﾌﾟ体" panose="040B0A00000000000000" pitchFamily="50" charset="-128"/>
                <a:ea typeface="HGP創英角ﾎﾟｯﾌﾟ体" panose="040B0A00000000000000" pitchFamily="50" charset="-128"/>
              </a:rPr>
              <a:t>」を刊行する。　　　　　　　　　　　　　　　　　</a:t>
            </a:r>
            <a:endParaRPr lang="ja-JP" altLang="en-US" sz="3600" dirty="0">
              <a:solidFill>
                <a:srgbClr val="00B0F0"/>
              </a:solidFill>
              <a:latin typeface="HGP創英角ﾎﾟｯﾌﾟ体" panose="040B0A00000000000000" pitchFamily="50" charset="-128"/>
              <a:ea typeface="HGP創英角ﾎﾟｯﾌﾟ体" panose="040B0A00000000000000" pitchFamily="50" charset="-128"/>
            </a:endParaRPr>
          </a:p>
        </p:txBody>
      </p:sp>
      <p:pic>
        <p:nvPicPr>
          <p:cNvPr id="4" name="図 3">
            <a:extLst>
              <a:ext uri="{FF2B5EF4-FFF2-40B4-BE49-F238E27FC236}">
                <a16:creationId xmlns:a16="http://schemas.microsoft.com/office/drawing/2014/main" id="{7FB22DA1-8FC2-460E-8FDF-3DC361DEBBA1}"/>
              </a:ext>
            </a:extLst>
          </p:cNvPr>
          <p:cNvPicPr>
            <a:picLocks noChangeAspect="1"/>
          </p:cNvPicPr>
          <p:nvPr/>
        </p:nvPicPr>
        <p:blipFill>
          <a:blip r:embed="rId2"/>
          <a:stretch>
            <a:fillRect/>
          </a:stretch>
        </p:blipFill>
        <p:spPr>
          <a:xfrm>
            <a:off x="7273183" y="3803284"/>
            <a:ext cx="1870817" cy="2789814"/>
          </a:xfrm>
          <a:prstGeom prst="rect">
            <a:avLst/>
          </a:prstGeom>
        </p:spPr>
      </p:pic>
      <p:sp>
        <p:nvSpPr>
          <p:cNvPr id="10" name="テキスト ボックス 9">
            <a:extLst>
              <a:ext uri="{FF2B5EF4-FFF2-40B4-BE49-F238E27FC236}">
                <a16:creationId xmlns:a16="http://schemas.microsoft.com/office/drawing/2014/main" id="{771ED2E7-DE63-4286-AA5A-928FD36AF1D2}"/>
              </a:ext>
            </a:extLst>
          </p:cNvPr>
          <p:cNvSpPr txBox="1"/>
          <p:nvPr/>
        </p:nvSpPr>
        <p:spPr>
          <a:xfrm>
            <a:off x="7314139" y="6328194"/>
            <a:ext cx="1870817" cy="584775"/>
          </a:xfrm>
          <a:prstGeom prst="rect">
            <a:avLst/>
          </a:prstGeom>
          <a:noFill/>
        </p:spPr>
        <p:txBody>
          <a:bodyPr wrap="square">
            <a:spAutoFit/>
          </a:bodyPr>
          <a:lstStyle/>
          <a:p>
            <a:r>
              <a:rPr lang="ja-JP" altLang="en-US" sz="3200" dirty="0">
                <a:solidFill>
                  <a:srgbClr val="00B0F0"/>
                </a:solidFill>
                <a:highlight>
                  <a:srgbClr val="FFFF00"/>
                </a:highlight>
                <a:latin typeface="HGP創英角ﾎﾟｯﾌﾟ体" panose="040B0A00000000000000" pitchFamily="50" charset="-128"/>
                <a:ea typeface="HGP創英角ﾎﾟｯﾌﾟ体" panose="040B0A00000000000000" pitchFamily="50" charset="-128"/>
              </a:rPr>
              <a:t>内田嘉吉</a:t>
            </a:r>
            <a:endParaRPr lang="ja-JP" altLang="en-US" sz="1200" dirty="0">
              <a:highlight>
                <a:srgbClr val="FFFF00"/>
              </a:highlight>
            </a:endParaRPr>
          </a:p>
        </p:txBody>
      </p:sp>
      <p:pic>
        <p:nvPicPr>
          <p:cNvPr id="8" name="図 7">
            <a:extLst>
              <a:ext uri="{FF2B5EF4-FFF2-40B4-BE49-F238E27FC236}">
                <a16:creationId xmlns:a16="http://schemas.microsoft.com/office/drawing/2014/main" id="{1FB733F3-CC46-4887-8801-76702E82523D}"/>
              </a:ext>
            </a:extLst>
          </p:cNvPr>
          <p:cNvPicPr>
            <a:picLocks noChangeAspect="1"/>
          </p:cNvPicPr>
          <p:nvPr/>
        </p:nvPicPr>
        <p:blipFill>
          <a:blip r:embed="rId3"/>
          <a:stretch>
            <a:fillRect/>
          </a:stretch>
        </p:blipFill>
        <p:spPr>
          <a:xfrm>
            <a:off x="7174524" y="966459"/>
            <a:ext cx="1969476" cy="2640035"/>
          </a:xfrm>
          <a:prstGeom prst="rect">
            <a:avLst/>
          </a:prstGeom>
        </p:spPr>
      </p:pic>
      <p:sp>
        <p:nvSpPr>
          <p:cNvPr id="14" name="テキスト ボックス 13">
            <a:extLst>
              <a:ext uri="{FF2B5EF4-FFF2-40B4-BE49-F238E27FC236}">
                <a16:creationId xmlns:a16="http://schemas.microsoft.com/office/drawing/2014/main" id="{5AD30504-5273-4457-BF85-5DFA2CBFE4B3}"/>
              </a:ext>
            </a:extLst>
          </p:cNvPr>
          <p:cNvSpPr txBox="1"/>
          <p:nvPr/>
        </p:nvSpPr>
        <p:spPr>
          <a:xfrm>
            <a:off x="7264810" y="3188556"/>
            <a:ext cx="1969476" cy="584775"/>
          </a:xfrm>
          <a:prstGeom prst="rect">
            <a:avLst/>
          </a:prstGeom>
          <a:noFill/>
        </p:spPr>
        <p:txBody>
          <a:bodyPr wrap="square">
            <a:spAutoFit/>
          </a:bodyPr>
          <a:lstStyle/>
          <a:p>
            <a:r>
              <a:rPr lang="zh-TW" altLang="en-US" sz="3200" dirty="0">
                <a:solidFill>
                  <a:srgbClr val="00B0F0"/>
                </a:solidFill>
                <a:highlight>
                  <a:srgbClr val="FFFF00"/>
                </a:highlight>
                <a:latin typeface="HGP創英角ﾎﾟｯﾌﾟ体" panose="040B0A00000000000000" pitchFamily="50" charset="-128"/>
                <a:ea typeface="HGP創英角ﾎﾟｯﾌﾟ体" panose="040B0A00000000000000" pitchFamily="50" charset="-128"/>
              </a:rPr>
              <a:t>蒲生俊文</a:t>
            </a:r>
            <a:endParaRPr lang="ja-JP" altLang="en-US" sz="1200" dirty="0">
              <a:highlight>
                <a:srgbClr val="FFFF00"/>
              </a:highlight>
            </a:endParaRPr>
          </a:p>
        </p:txBody>
      </p:sp>
    </p:spTree>
    <p:extLst>
      <p:ext uri="{BB962C8B-B14F-4D97-AF65-F5344CB8AC3E}">
        <p14:creationId xmlns:p14="http://schemas.microsoft.com/office/powerpoint/2010/main" val="32102948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7957D4F-41CA-4283-A862-B0486120970C}"/>
              </a:ext>
            </a:extLst>
          </p:cNvPr>
          <p:cNvSpPr>
            <a:spLocks noGrp="1"/>
          </p:cNvSpPr>
          <p:nvPr>
            <p:ph type="title"/>
          </p:nvPr>
        </p:nvSpPr>
        <p:spPr>
          <a:xfrm>
            <a:off x="-1" y="0"/>
            <a:ext cx="9144001" cy="980301"/>
          </a:xfrm>
          <a:solidFill>
            <a:srgbClr val="00B050">
              <a:alpha val="41000"/>
            </a:srgbClr>
          </a:solidFill>
        </p:spPr>
        <p:txBody>
          <a:bodyPr>
            <a:normAutofit/>
          </a:bodyPr>
          <a:lstStyle/>
          <a:p>
            <a:r>
              <a:rPr lang="ja-JP" altLang="en-US" sz="2400" b="1" dirty="0">
                <a:solidFill>
                  <a:srgbClr val="0070C0"/>
                </a:solidFill>
                <a:latin typeface="HGP明朝E" panose="02020900000000000000" pitchFamily="18" charset="-128"/>
                <a:ea typeface="HGP明朝E" panose="02020900000000000000" pitchFamily="18" charset="-128"/>
              </a:rPr>
              <a:t>　　　産業安全衛生活動百年の軌跡（安全運動の進展）　</a:t>
            </a:r>
            <a:br>
              <a:rPr lang="en-US" altLang="ja-JP" sz="2400" b="1" dirty="0">
                <a:latin typeface="HGP明朝E" panose="02020900000000000000" pitchFamily="18" charset="-128"/>
                <a:ea typeface="HGP明朝E" panose="02020900000000000000" pitchFamily="18" charset="-128"/>
              </a:rPr>
            </a:br>
            <a:r>
              <a:rPr lang="ja-JP" altLang="en-US" sz="4000" b="1" dirty="0">
                <a:latin typeface="HGP明朝E" panose="02020900000000000000" pitchFamily="18" charset="-128"/>
                <a:ea typeface="HGP明朝E" panose="02020900000000000000" pitchFamily="18" charset="-128"/>
              </a:rPr>
              <a:t>　災害防止展覧会と安全週間　</a:t>
            </a:r>
            <a:r>
              <a:rPr lang="en-US" altLang="ja-JP" sz="4000" b="1" dirty="0">
                <a:latin typeface="HGP明朝E" panose="02020900000000000000" pitchFamily="18" charset="-128"/>
                <a:ea typeface="HGP明朝E" panose="02020900000000000000" pitchFamily="18" charset="-128"/>
              </a:rPr>
              <a:t>1919</a:t>
            </a:r>
            <a:r>
              <a:rPr lang="ja-JP" altLang="en-US" sz="4000" b="1" dirty="0">
                <a:latin typeface="HGP明朝E" panose="02020900000000000000" pitchFamily="18" charset="-128"/>
                <a:ea typeface="HGP明朝E" panose="02020900000000000000" pitchFamily="18" charset="-128"/>
              </a:rPr>
              <a:t>年</a:t>
            </a:r>
            <a:endParaRPr lang="ja-JP" altLang="en-US" sz="2400" b="1" dirty="0">
              <a:latin typeface="HGP明朝E" panose="02020900000000000000" pitchFamily="18" charset="-128"/>
              <a:ea typeface="HGP明朝E" panose="02020900000000000000" pitchFamily="18" charset="-128"/>
            </a:endParaRPr>
          </a:p>
        </p:txBody>
      </p:sp>
      <p:sp>
        <p:nvSpPr>
          <p:cNvPr id="6" name="コンテンツ プレースホルダー 4">
            <a:extLst>
              <a:ext uri="{FF2B5EF4-FFF2-40B4-BE49-F238E27FC236}">
                <a16:creationId xmlns:a16="http://schemas.microsoft.com/office/drawing/2014/main" id="{C135EBCD-8FF4-460B-AEE0-F5636B62F0D2}"/>
              </a:ext>
            </a:extLst>
          </p:cNvPr>
          <p:cNvSpPr txBox="1">
            <a:spLocks/>
          </p:cNvSpPr>
          <p:nvPr/>
        </p:nvSpPr>
        <p:spPr bwMode="auto">
          <a:xfrm>
            <a:off x="106876" y="980301"/>
            <a:ext cx="9037124" cy="5300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75000"/>
              <a:buFont typeface="Wingdings" panose="05000000000000000000" pitchFamily="2" charset="2"/>
              <a:buChar char=""/>
              <a:defRPr kumimoji="1" sz="2400" kern="1200">
                <a:solidFill>
                  <a:schemeClr val="tx2"/>
                </a:solidFill>
                <a:latin typeface="+mn-lt"/>
                <a:ea typeface="+mn-ea"/>
                <a:cs typeface="+mn-cs"/>
              </a:defRPr>
            </a:lvl1pPr>
            <a:lvl2pPr marL="742950" indent="-285750" algn="l" rtl="0" eaLnBrk="0" fontAlgn="base" hangingPunct="0">
              <a:spcBef>
                <a:spcPct val="20000"/>
              </a:spcBef>
              <a:spcAft>
                <a:spcPct val="0"/>
              </a:spcAft>
              <a:buClr>
                <a:schemeClr val="accent2"/>
              </a:buClr>
              <a:buSzPct val="85000"/>
              <a:buFont typeface="Courier New" panose="02070309020205020404" pitchFamily="49" charset="0"/>
              <a:buChar char="o"/>
              <a:defRPr kumimoji="1" sz="2000" kern="1200">
                <a:solidFill>
                  <a:schemeClr val="tx2"/>
                </a:solidFill>
                <a:latin typeface="+mn-lt"/>
                <a:ea typeface="+mn-ea"/>
                <a:cs typeface="+mn-cs"/>
              </a:defRPr>
            </a:lvl2pPr>
            <a:lvl3pPr marL="1143000" indent="-228600" algn="l" rtl="0" eaLnBrk="0" fontAlgn="base" hangingPunct="0">
              <a:spcBef>
                <a:spcPct val="20000"/>
              </a:spcBef>
              <a:spcAft>
                <a:spcPct val="0"/>
              </a:spcAft>
              <a:buClr>
                <a:srgbClr val="948774"/>
              </a:buClr>
              <a:buFont typeface="Arial" panose="020B0604020202020204" pitchFamily="34" charset="0"/>
              <a:buChar char="•"/>
              <a:defRPr kumimoji="1" kern="1200">
                <a:solidFill>
                  <a:schemeClr val="tx2"/>
                </a:solidFill>
                <a:latin typeface="+mn-lt"/>
                <a:ea typeface="+mn-ea"/>
                <a:cs typeface="+mn-cs"/>
              </a:defRPr>
            </a:lvl3pPr>
            <a:lvl4pPr marL="1600200" indent="-228600" algn="l" rtl="0" eaLnBrk="0" fontAlgn="base" hangingPunct="0">
              <a:spcBef>
                <a:spcPct val="20000"/>
              </a:spcBef>
              <a:spcAft>
                <a:spcPct val="0"/>
              </a:spcAft>
              <a:buClr>
                <a:srgbClr val="7EB8E7"/>
              </a:buClr>
              <a:buFont typeface="Arial" panose="020B0604020202020204" pitchFamily="34" charset="0"/>
              <a:buChar char="•"/>
              <a:defRPr kumimoji="1" sz="1600" kern="1200">
                <a:solidFill>
                  <a:schemeClr val="tx2"/>
                </a:solidFill>
                <a:latin typeface="+mn-lt"/>
                <a:ea typeface="+mn-ea"/>
                <a:cs typeface="+mn-cs"/>
              </a:defRPr>
            </a:lvl4pPr>
            <a:lvl5pPr marL="2057400" indent="-228600" algn="l" rtl="0" eaLnBrk="0" fontAlgn="base" hangingPunct="0">
              <a:spcBef>
                <a:spcPct val="20000"/>
              </a:spcBef>
              <a:spcAft>
                <a:spcPct val="0"/>
              </a:spcAft>
              <a:buClr>
                <a:srgbClr val="E3B651"/>
              </a:buClr>
              <a:buFont typeface="Arial" panose="020B0604020202020204" pitchFamily="34" charset="0"/>
              <a:buChar char="•"/>
              <a:defRPr kumimoji="1" sz="1400" kern="1200">
                <a:solidFill>
                  <a:schemeClr val="tx2"/>
                </a:solidFill>
                <a:latin typeface="+mn-lt"/>
                <a:ea typeface="+mn-ea"/>
                <a:cs typeface="+mn-cs"/>
              </a:defRPr>
            </a:lvl5pPr>
            <a:lvl6pPr marL="2514600" indent="-228600" algn="l" defTabSz="914400" rtl="0" eaLnBrk="1" latinLnBrk="0" hangingPunct="1">
              <a:spcBef>
                <a:spcPct val="20000"/>
              </a:spcBef>
              <a:buClr>
                <a:schemeClr val="accent6"/>
              </a:buClr>
              <a:buFont typeface="Arial" pitchFamily="34" charset="0"/>
              <a:buChar char="•"/>
              <a:defRPr kumimoji="1" sz="1400" kern="1200">
                <a:solidFill>
                  <a:schemeClr val="tx2"/>
                </a:solidFill>
                <a:latin typeface="+mn-lt"/>
                <a:ea typeface="+mn-ea"/>
                <a:cs typeface="+mn-cs"/>
              </a:defRPr>
            </a:lvl6pPr>
            <a:lvl7pPr marL="2971800" indent="-228600" algn="l" defTabSz="914400" rtl="0" eaLnBrk="1" latinLnBrk="0" hangingPunct="1">
              <a:spcBef>
                <a:spcPct val="20000"/>
              </a:spcBef>
              <a:buClr>
                <a:schemeClr val="accent1"/>
              </a:buClr>
              <a:buFont typeface="Arial" pitchFamily="34" charset="0"/>
              <a:buChar char="•"/>
              <a:defRPr kumimoji="1" sz="1400" kern="1200">
                <a:solidFill>
                  <a:schemeClr val="tx2"/>
                </a:solidFill>
                <a:latin typeface="+mn-lt"/>
                <a:ea typeface="+mn-ea"/>
                <a:cs typeface="+mn-cs"/>
              </a:defRPr>
            </a:lvl7pPr>
            <a:lvl8pPr marL="3429000" indent="-228600" algn="l" defTabSz="914400" rtl="0" eaLnBrk="1" latinLnBrk="0" hangingPunct="1">
              <a:spcBef>
                <a:spcPct val="20000"/>
              </a:spcBef>
              <a:buClr>
                <a:schemeClr val="accent4"/>
              </a:buClr>
              <a:buFont typeface="Arial" pitchFamily="34" charset="0"/>
              <a:buChar char="•"/>
              <a:defRPr kumimoji="1" sz="1400" kern="1200">
                <a:solidFill>
                  <a:schemeClr val="tx2"/>
                </a:solidFill>
                <a:latin typeface="+mn-lt"/>
                <a:ea typeface="+mn-ea"/>
                <a:cs typeface="+mn-cs"/>
              </a:defRPr>
            </a:lvl8pPr>
            <a:lvl9pPr marL="3886200" indent="-228600" algn="l" defTabSz="914400" rtl="0" eaLnBrk="1" latinLnBrk="0" hangingPunct="1">
              <a:spcBef>
                <a:spcPct val="20000"/>
              </a:spcBef>
              <a:buClr>
                <a:schemeClr val="accent5"/>
              </a:buClr>
              <a:buFont typeface="Arial" pitchFamily="34" charset="0"/>
              <a:buChar char="•"/>
              <a:defRPr kumimoji="1" sz="1400" kern="1200">
                <a:solidFill>
                  <a:schemeClr val="tx2"/>
                </a:solidFill>
                <a:latin typeface="+mn-lt"/>
                <a:ea typeface="+mn-ea"/>
                <a:cs typeface="+mn-cs"/>
              </a:defRPr>
            </a:lvl9pPr>
          </a:lstStyle>
          <a:p>
            <a:pPr marL="0" indent="0" eaLnBrk="1" hangingPunct="1">
              <a:spcBef>
                <a:spcPct val="0"/>
              </a:spcBef>
              <a:buClr>
                <a:srgbClr val="F4680B"/>
              </a:buClr>
              <a:buNone/>
              <a:defRPr/>
            </a:pPr>
            <a:r>
              <a:rPr lang="ja-JP" altLang="en-US" sz="4000" dirty="0">
                <a:solidFill>
                  <a:srgbClr val="55554A"/>
                </a:solidFill>
                <a:latin typeface="HGP創英角ﾎﾟｯﾌﾟ体" panose="040B0A00000000000000" pitchFamily="50" charset="-128"/>
                <a:ea typeface="HGP創英角ﾎﾟｯﾌﾟ体" panose="040B0A00000000000000" pitchFamily="50" charset="-128"/>
              </a:rPr>
              <a:t>　</a:t>
            </a:r>
            <a:r>
              <a:rPr lang="ja-JP" altLang="en-US" sz="3600" dirty="0">
                <a:solidFill>
                  <a:srgbClr val="55554A"/>
                </a:solidFill>
                <a:latin typeface="HGP創英角ﾎﾟｯﾌﾟ体" panose="040B0A00000000000000" pitchFamily="50" charset="-128"/>
                <a:ea typeface="HGP創英角ﾎﾟｯﾌﾟ体" panose="040B0A00000000000000" pitchFamily="50" charset="-128"/>
              </a:rPr>
              <a:t>　大正</a:t>
            </a:r>
            <a:r>
              <a:rPr lang="en-US" altLang="ja-JP" sz="3600" dirty="0">
                <a:solidFill>
                  <a:srgbClr val="55554A"/>
                </a:solidFill>
                <a:latin typeface="HGP創英角ﾎﾟｯﾌﾟ体" panose="040B0A00000000000000" pitchFamily="50" charset="-128"/>
                <a:ea typeface="HGP創英角ﾎﾟｯﾌﾟ体" panose="040B0A00000000000000" pitchFamily="50" charset="-128"/>
              </a:rPr>
              <a:t>8</a:t>
            </a:r>
            <a:r>
              <a:rPr lang="ja-JP" altLang="en-US" sz="3600" dirty="0">
                <a:solidFill>
                  <a:srgbClr val="55554A"/>
                </a:solidFill>
                <a:latin typeface="HGP創英角ﾎﾟｯﾌﾟ体" panose="040B0A00000000000000" pitchFamily="50" charset="-128"/>
                <a:ea typeface="HGP創英角ﾎﾟｯﾌﾟ体" panose="040B0A00000000000000" pitchFamily="50" charset="-128"/>
              </a:rPr>
              <a:t>年</a:t>
            </a:r>
            <a:r>
              <a:rPr lang="en-US" altLang="ja-JP" sz="3600" dirty="0">
                <a:solidFill>
                  <a:srgbClr val="55554A"/>
                </a:solidFill>
                <a:latin typeface="HGP創英角ﾎﾟｯﾌﾟ体" panose="040B0A00000000000000" pitchFamily="50" charset="-128"/>
                <a:ea typeface="HGP創英角ﾎﾟｯﾌﾟ体" panose="040B0A00000000000000" pitchFamily="50" charset="-128"/>
              </a:rPr>
              <a:t>1919</a:t>
            </a:r>
            <a:r>
              <a:rPr lang="ja-JP" altLang="en-US" sz="3600" dirty="0">
                <a:solidFill>
                  <a:srgbClr val="55554A"/>
                </a:solidFill>
                <a:latin typeface="HGP創英角ﾎﾟｯﾌﾟ体" panose="040B0A00000000000000" pitchFamily="50" charset="-128"/>
                <a:ea typeface="HGP創英角ﾎﾟｯﾌﾟ体" panose="040B0A00000000000000" pitchFamily="50" charset="-128"/>
              </a:rPr>
              <a:t>年</a:t>
            </a:r>
            <a:br>
              <a:rPr lang="en-US" altLang="ja-JP" sz="3600" dirty="0">
                <a:solidFill>
                  <a:srgbClr val="55554A"/>
                </a:solidFill>
                <a:latin typeface="HGP創英角ﾎﾟｯﾌﾟ体" panose="040B0A00000000000000" pitchFamily="50" charset="-128"/>
                <a:ea typeface="HGP創英角ﾎﾟｯﾌﾟ体" panose="040B0A00000000000000" pitchFamily="50" charset="-128"/>
              </a:rPr>
            </a:br>
            <a:r>
              <a:rPr lang="ja-JP" altLang="en-US" sz="3600" dirty="0">
                <a:solidFill>
                  <a:srgbClr val="55554A"/>
                </a:solidFill>
                <a:latin typeface="HGP創英角ﾎﾟｯﾌﾟ体" panose="040B0A00000000000000" pitchFamily="50" charset="-128"/>
                <a:ea typeface="HGP創英角ﾎﾟｯﾌﾟ体" panose="040B0A00000000000000" pitchFamily="50" charset="-128"/>
              </a:rPr>
              <a:t>　　東京教育博物館で</a:t>
            </a:r>
            <a:endParaRPr lang="en-US" altLang="ja-JP" sz="3600" dirty="0">
              <a:solidFill>
                <a:srgbClr val="55554A"/>
              </a:solidFill>
              <a:latin typeface="HGP創英角ﾎﾟｯﾌﾟ体" panose="040B0A00000000000000" pitchFamily="50" charset="-128"/>
              <a:ea typeface="HGP創英角ﾎﾟｯﾌﾟ体" panose="040B0A00000000000000" pitchFamily="50" charset="-128"/>
            </a:endParaRPr>
          </a:p>
          <a:p>
            <a:pPr marL="0" indent="0" eaLnBrk="1" hangingPunct="1">
              <a:spcBef>
                <a:spcPct val="0"/>
              </a:spcBef>
              <a:buClr>
                <a:srgbClr val="F4680B"/>
              </a:buClr>
              <a:buNone/>
              <a:defRPr/>
            </a:pPr>
            <a:r>
              <a:rPr lang="ja-JP" altLang="en-US" sz="3600" dirty="0">
                <a:solidFill>
                  <a:srgbClr val="55554A"/>
                </a:solidFill>
                <a:latin typeface="HGP創英角ﾎﾟｯﾌﾟ体" panose="040B0A00000000000000" pitchFamily="50" charset="-128"/>
                <a:ea typeface="HGP創英角ﾎﾟｯﾌﾟ体" panose="040B0A00000000000000" pitchFamily="50" charset="-128"/>
              </a:rPr>
              <a:t>　「</a:t>
            </a:r>
            <a:r>
              <a:rPr lang="ja-JP" altLang="en-US" sz="3600" dirty="0">
                <a:solidFill>
                  <a:srgbClr val="55554A"/>
                </a:solidFill>
                <a:highlight>
                  <a:srgbClr val="FFFF00"/>
                </a:highlight>
                <a:latin typeface="HGP創英角ﾎﾟｯﾌﾟ体" panose="040B0A00000000000000" pitchFamily="50" charset="-128"/>
                <a:ea typeface="HGP創英角ﾎﾟｯﾌﾟ体" panose="040B0A00000000000000" pitchFamily="50" charset="-128"/>
              </a:rPr>
              <a:t>災害防止展覧会</a:t>
            </a:r>
            <a:r>
              <a:rPr lang="ja-JP" altLang="en-US" sz="3600" dirty="0">
                <a:solidFill>
                  <a:srgbClr val="55554A"/>
                </a:solidFill>
                <a:latin typeface="HGP創英角ﾎﾟｯﾌﾟ体" panose="040B0A00000000000000" pitchFamily="50" charset="-128"/>
                <a:ea typeface="HGP創英角ﾎﾟｯﾌﾟ体" panose="040B0A00000000000000" pitchFamily="50" charset="-128"/>
              </a:rPr>
              <a:t>」開催</a:t>
            </a:r>
            <a:endParaRPr lang="en-US" altLang="ja-JP" sz="3600" dirty="0">
              <a:solidFill>
                <a:srgbClr val="55554A"/>
              </a:solidFill>
              <a:latin typeface="HGP創英角ﾎﾟｯﾌﾟ体" panose="040B0A00000000000000" pitchFamily="50" charset="-128"/>
              <a:ea typeface="HGP創英角ﾎﾟｯﾌﾟ体" panose="040B0A00000000000000" pitchFamily="50" charset="-128"/>
            </a:endParaRPr>
          </a:p>
          <a:p>
            <a:pPr marL="0" indent="0" eaLnBrk="1" hangingPunct="1">
              <a:spcBef>
                <a:spcPct val="0"/>
              </a:spcBef>
              <a:buClr>
                <a:srgbClr val="F4680B"/>
              </a:buClr>
              <a:buNone/>
              <a:defRPr/>
            </a:pPr>
            <a:r>
              <a:rPr lang="ja-JP" altLang="en-US" sz="3600" dirty="0">
                <a:solidFill>
                  <a:srgbClr val="55554A"/>
                </a:solidFill>
                <a:latin typeface="HGP創英角ﾎﾟｯﾌﾟ体" panose="040B0A00000000000000" pitchFamily="50" charset="-128"/>
                <a:ea typeface="HGP創英角ﾎﾟｯﾌﾟ体" panose="040B0A00000000000000" pitchFamily="50" charset="-128"/>
              </a:rPr>
              <a:t>アメリカのセントルイス市の</a:t>
            </a:r>
            <a:endParaRPr lang="en-US" altLang="ja-JP" sz="3600" dirty="0">
              <a:solidFill>
                <a:srgbClr val="55554A"/>
              </a:solidFill>
              <a:latin typeface="HGP創英角ﾎﾟｯﾌﾟ体" panose="040B0A00000000000000" pitchFamily="50" charset="-128"/>
              <a:ea typeface="HGP創英角ﾎﾟｯﾌﾟ体" panose="040B0A00000000000000" pitchFamily="50" charset="-128"/>
            </a:endParaRPr>
          </a:p>
          <a:p>
            <a:pPr marL="0" indent="0" eaLnBrk="1" hangingPunct="1">
              <a:spcBef>
                <a:spcPct val="0"/>
              </a:spcBef>
              <a:buClr>
                <a:srgbClr val="F4680B"/>
              </a:buClr>
              <a:buNone/>
              <a:defRPr/>
            </a:pPr>
            <a:r>
              <a:rPr lang="ja-JP" altLang="en-US" sz="3600" dirty="0">
                <a:solidFill>
                  <a:srgbClr val="55554A"/>
                </a:solidFill>
                <a:latin typeface="HGP創英角ﾎﾟｯﾌﾟ体" panose="040B0A00000000000000" pitchFamily="50" charset="-128"/>
                <a:ea typeface="HGP創英角ﾎﾟｯﾌﾟ体" panose="040B0A00000000000000" pitchFamily="50" charset="-128"/>
              </a:rPr>
              <a:t>盛大な</a:t>
            </a:r>
            <a:r>
              <a:rPr lang="ja-JP" altLang="en-US" sz="4400" dirty="0">
                <a:solidFill>
                  <a:srgbClr val="0070C0"/>
                </a:solidFill>
                <a:latin typeface="HGP創英角ﾎﾟｯﾌﾟ体" panose="040B0A00000000000000" pitchFamily="50" charset="-128"/>
                <a:ea typeface="HGP創英角ﾎﾟｯﾌﾟ体" panose="040B0A00000000000000" pitchFamily="50" charset="-128"/>
              </a:rPr>
              <a:t>「安全週間」</a:t>
            </a:r>
            <a:r>
              <a:rPr lang="ja-JP" altLang="en-US" sz="3600" dirty="0">
                <a:solidFill>
                  <a:srgbClr val="55554A"/>
                </a:solidFill>
                <a:latin typeface="HGP創英角ﾎﾟｯﾌﾟ体" panose="040B0A00000000000000" pitchFamily="50" charset="-128"/>
                <a:ea typeface="HGP創英角ﾎﾟｯﾌﾟ体" panose="040B0A00000000000000" pitchFamily="50" charset="-128"/>
              </a:rPr>
              <a:t>を報告し、</a:t>
            </a:r>
            <a:endParaRPr lang="en-US" altLang="ja-JP" sz="3600" dirty="0">
              <a:solidFill>
                <a:srgbClr val="55554A"/>
              </a:solidFill>
              <a:latin typeface="HGP創英角ﾎﾟｯﾌﾟ体" panose="040B0A00000000000000" pitchFamily="50" charset="-128"/>
              <a:ea typeface="HGP創英角ﾎﾟｯﾌﾟ体" panose="040B0A00000000000000" pitchFamily="50" charset="-128"/>
            </a:endParaRPr>
          </a:p>
          <a:p>
            <a:pPr marL="0" indent="0" eaLnBrk="1" hangingPunct="1">
              <a:spcBef>
                <a:spcPct val="0"/>
              </a:spcBef>
              <a:buClr>
                <a:srgbClr val="F4680B"/>
              </a:buClr>
              <a:buNone/>
              <a:defRPr/>
            </a:pPr>
            <a:r>
              <a:rPr lang="ja-JP" altLang="en-US" sz="3600" dirty="0">
                <a:solidFill>
                  <a:srgbClr val="55554A"/>
                </a:solidFill>
                <a:latin typeface="HGP創英角ﾎﾟｯﾌﾟ体" panose="040B0A00000000000000" pitchFamily="50" charset="-128"/>
                <a:ea typeface="HGP創英角ﾎﾟｯﾌﾟ体" panose="040B0A00000000000000" pitchFamily="50" charset="-128"/>
              </a:rPr>
              <a:t>大きな反響を呼んだ。</a:t>
            </a:r>
            <a:endParaRPr lang="en-US" altLang="ja-JP" sz="3600" dirty="0">
              <a:solidFill>
                <a:srgbClr val="55554A"/>
              </a:solidFill>
              <a:latin typeface="HGP創英角ﾎﾟｯﾌﾟ体" panose="040B0A00000000000000" pitchFamily="50" charset="-128"/>
              <a:ea typeface="HGP創英角ﾎﾟｯﾌﾟ体" panose="040B0A00000000000000" pitchFamily="50" charset="-128"/>
            </a:endParaRPr>
          </a:p>
          <a:p>
            <a:pPr marL="0" indent="0" eaLnBrk="1" hangingPunct="1">
              <a:spcBef>
                <a:spcPct val="0"/>
              </a:spcBef>
              <a:buClr>
                <a:srgbClr val="F4680B"/>
              </a:buClr>
              <a:buNone/>
              <a:defRPr/>
            </a:pPr>
            <a:r>
              <a:rPr lang="ja-JP" altLang="ja-JP" sz="3600" dirty="0">
                <a:solidFill>
                  <a:srgbClr val="55554A"/>
                </a:solidFill>
                <a:latin typeface="HGP創英角ﾎﾟｯﾌﾟ体" panose="040B0A00000000000000" pitchFamily="50" charset="-128"/>
                <a:ea typeface="HGP創英角ﾎﾟｯﾌﾟ体" panose="040B0A00000000000000" pitchFamily="50" charset="-128"/>
              </a:rPr>
              <a:t>わが国初の</a:t>
            </a:r>
            <a:r>
              <a:rPr lang="ja-JP" altLang="en-US" sz="4400" dirty="0">
                <a:solidFill>
                  <a:srgbClr val="0070C0"/>
                </a:solidFill>
                <a:highlight>
                  <a:srgbClr val="FFFF00"/>
                </a:highlight>
                <a:latin typeface="HGP創英角ﾎﾟｯﾌﾟ体" panose="040B0A00000000000000" pitchFamily="50" charset="-128"/>
                <a:ea typeface="HGP創英角ﾎﾟｯﾌﾟ体" panose="040B0A00000000000000" pitchFamily="50" charset="-128"/>
              </a:rPr>
              <a:t>「</a:t>
            </a:r>
            <a:r>
              <a:rPr lang="ja-JP" altLang="ja-JP" sz="4400" dirty="0">
                <a:solidFill>
                  <a:srgbClr val="0070C0"/>
                </a:solidFill>
                <a:highlight>
                  <a:srgbClr val="FFFF00"/>
                </a:highlight>
                <a:latin typeface="HGP創英角ﾎﾟｯﾌﾟ体" panose="040B0A00000000000000" pitchFamily="50" charset="-128"/>
                <a:ea typeface="HGP創英角ﾎﾟｯﾌﾟ体" panose="040B0A00000000000000" pitchFamily="50" charset="-128"/>
              </a:rPr>
              <a:t>安全週間</a:t>
            </a:r>
            <a:r>
              <a:rPr lang="ja-JP" altLang="en-US" sz="4400" dirty="0">
                <a:solidFill>
                  <a:srgbClr val="0070C0"/>
                </a:solidFill>
                <a:highlight>
                  <a:srgbClr val="FFFF00"/>
                </a:highlight>
                <a:latin typeface="HGP創英角ﾎﾟｯﾌﾟ体" panose="040B0A00000000000000" pitchFamily="50" charset="-128"/>
                <a:ea typeface="HGP創英角ﾎﾟｯﾌﾟ体" panose="040B0A00000000000000" pitchFamily="50" charset="-128"/>
              </a:rPr>
              <a:t>」</a:t>
            </a:r>
            <a:r>
              <a:rPr lang="ja-JP" altLang="en-US" sz="3600" dirty="0">
                <a:solidFill>
                  <a:srgbClr val="55554A"/>
                </a:solidFill>
                <a:latin typeface="HGP創英角ﾎﾟｯﾌﾟ体" panose="040B0A00000000000000" pitchFamily="50" charset="-128"/>
                <a:ea typeface="HGP創英角ﾎﾟｯﾌﾟ体" panose="040B0A00000000000000" pitchFamily="50" charset="-128"/>
              </a:rPr>
              <a:t>が</a:t>
            </a:r>
            <a:endParaRPr lang="en-US" altLang="ja-JP" sz="3600" dirty="0">
              <a:solidFill>
                <a:srgbClr val="55554A"/>
              </a:solidFill>
              <a:latin typeface="HGP創英角ﾎﾟｯﾌﾟ体" panose="040B0A00000000000000" pitchFamily="50" charset="-128"/>
              <a:ea typeface="HGP創英角ﾎﾟｯﾌﾟ体" panose="040B0A00000000000000" pitchFamily="50" charset="-128"/>
            </a:endParaRPr>
          </a:p>
          <a:p>
            <a:pPr marL="0" indent="0" eaLnBrk="1" hangingPunct="1">
              <a:spcBef>
                <a:spcPct val="0"/>
              </a:spcBef>
              <a:buClr>
                <a:srgbClr val="F4680B"/>
              </a:buClr>
              <a:buNone/>
              <a:defRPr/>
            </a:pPr>
            <a:r>
              <a:rPr lang="ja-JP" altLang="ja-JP" sz="3600" dirty="0">
                <a:solidFill>
                  <a:srgbClr val="55554A"/>
                </a:solidFill>
                <a:latin typeface="HGP創英角ﾎﾟｯﾌﾟ体" panose="040B0A00000000000000" pitchFamily="50" charset="-128"/>
                <a:ea typeface="HGP創英角ﾎﾟｯﾌﾟ体" panose="040B0A00000000000000" pitchFamily="50" charset="-128"/>
              </a:rPr>
              <a:t>大正</a:t>
            </a:r>
            <a:r>
              <a:rPr lang="en-US" altLang="ja-JP" sz="3600" dirty="0">
                <a:solidFill>
                  <a:srgbClr val="55554A"/>
                </a:solidFill>
                <a:latin typeface="HGP創英角ﾎﾟｯﾌﾟ体" panose="040B0A00000000000000" pitchFamily="50" charset="-128"/>
                <a:ea typeface="HGP創英角ﾎﾟｯﾌﾟ体" panose="040B0A00000000000000" pitchFamily="50" charset="-128"/>
              </a:rPr>
              <a:t>8</a:t>
            </a:r>
            <a:r>
              <a:rPr lang="ja-JP" altLang="ja-JP" sz="3600" dirty="0">
                <a:solidFill>
                  <a:srgbClr val="55554A"/>
                </a:solidFill>
                <a:latin typeface="HGP創英角ﾎﾟｯﾌﾟ体" panose="040B0A00000000000000" pitchFamily="50" charset="-128"/>
                <a:ea typeface="HGP創英角ﾎﾟｯﾌﾟ体" panose="040B0A00000000000000" pitchFamily="50" charset="-128"/>
              </a:rPr>
              <a:t>年</a:t>
            </a:r>
            <a:r>
              <a:rPr lang="en-US" altLang="ja-JP" sz="3600" dirty="0">
                <a:solidFill>
                  <a:srgbClr val="55554A"/>
                </a:solidFill>
                <a:latin typeface="HGP創英角ﾎﾟｯﾌﾟ体" panose="040B0A00000000000000" pitchFamily="50" charset="-128"/>
                <a:ea typeface="HGP創英角ﾎﾟｯﾌﾟ体" panose="040B0A00000000000000" pitchFamily="50" charset="-128"/>
              </a:rPr>
              <a:t>6</a:t>
            </a:r>
            <a:r>
              <a:rPr lang="ja-JP" altLang="ja-JP" sz="3600" dirty="0">
                <a:solidFill>
                  <a:srgbClr val="55554A"/>
                </a:solidFill>
                <a:latin typeface="HGP創英角ﾎﾟｯﾌﾟ体" panose="040B0A00000000000000" pitchFamily="50" charset="-128"/>
                <a:ea typeface="HGP創英角ﾎﾟｯﾌﾟ体" panose="040B0A00000000000000" pitchFamily="50" charset="-128"/>
              </a:rPr>
              <a:t>月</a:t>
            </a:r>
            <a:r>
              <a:rPr lang="en-US" altLang="ja-JP" sz="3600" dirty="0">
                <a:solidFill>
                  <a:srgbClr val="55554A"/>
                </a:solidFill>
                <a:latin typeface="HGP創英角ﾎﾟｯﾌﾟ体" panose="040B0A00000000000000" pitchFamily="50" charset="-128"/>
                <a:ea typeface="HGP創英角ﾎﾟｯﾌﾟ体" panose="040B0A00000000000000" pitchFamily="50" charset="-128"/>
              </a:rPr>
              <a:t>15</a:t>
            </a:r>
            <a:r>
              <a:rPr lang="ja-JP" altLang="ja-JP" sz="3600" dirty="0">
                <a:solidFill>
                  <a:srgbClr val="55554A"/>
                </a:solidFill>
                <a:latin typeface="HGP創英角ﾎﾟｯﾌﾟ体" panose="040B0A00000000000000" pitchFamily="50" charset="-128"/>
                <a:ea typeface="HGP創英角ﾎﾟｯﾌﾟ体" panose="040B0A00000000000000" pitchFamily="50" charset="-128"/>
              </a:rPr>
              <a:t>日から</a:t>
            </a:r>
            <a:r>
              <a:rPr lang="en-US" altLang="ja-JP" sz="3600" dirty="0">
                <a:solidFill>
                  <a:srgbClr val="55554A"/>
                </a:solidFill>
                <a:latin typeface="HGP創英角ﾎﾟｯﾌﾟ体" panose="040B0A00000000000000" pitchFamily="50" charset="-128"/>
                <a:ea typeface="HGP創英角ﾎﾟｯﾌﾟ体" panose="040B0A00000000000000" pitchFamily="50" charset="-128"/>
              </a:rPr>
              <a:t>21</a:t>
            </a:r>
            <a:r>
              <a:rPr lang="ja-JP" altLang="ja-JP" sz="3600" dirty="0">
                <a:solidFill>
                  <a:srgbClr val="55554A"/>
                </a:solidFill>
                <a:latin typeface="HGP創英角ﾎﾟｯﾌﾟ体" panose="040B0A00000000000000" pitchFamily="50" charset="-128"/>
                <a:ea typeface="HGP創英角ﾎﾟｯﾌﾟ体" panose="040B0A00000000000000" pitchFamily="50" charset="-128"/>
              </a:rPr>
              <a:t>日</a:t>
            </a:r>
            <a:endParaRPr lang="en-US" altLang="ja-JP" sz="3600" dirty="0">
              <a:solidFill>
                <a:srgbClr val="55554A"/>
              </a:solidFill>
              <a:latin typeface="HGP創英角ﾎﾟｯﾌﾟ体" panose="040B0A00000000000000" pitchFamily="50" charset="-128"/>
              <a:ea typeface="HGP創英角ﾎﾟｯﾌﾟ体" panose="040B0A00000000000000" pitchFamily="50" charset="-128"/>
            </a:endParaRPr>
          </a:p>
          <a:p>
            <a:pPr marL="0" indent="0" eaLnBrk="1" hangingPunct="1">
              <a:spcBef>
                <a:spcPct val="0"/>
              </a:spcBef>
              <a:buClr>
                <a:srgbClr val="F4680B"/>
              </a:buClr>
              <a:buNone/>
              <a:defRPr/>
            </a:pPr>
            <a:r>
              <a:rPr lang="ja-JP" altLang="ja-JP" sz="3600" dirty="0">
                <a:solidFill>
                  <a:srgbClr val="55554A"/>
                </a:solidFill>
                <a:latin typeface="HGP創英角ﾎﾟｯﾌﾟ体" panose="040B0A00000000000000" pitchFamily="50" charset="-128"/>
                <a:ea typeface="HGP創英角ﾎﾟｯﾌﾟ体" panose="040B0A00000000000000" pitchFamily="50" charset="-128"/>
              </a:rPr>
              <a:t>までの</a:t>
            </a:r>
            <a:r>
              <a:rPr lang="en-US" altLang="ja-JP" sz="3600" dirty="0">
                <a:solidFill>
                  <a:srgbClr val="55554A"/>
                </a:solidFill>
                <a:latin typeface="HGP創英角ﾎﾟｯﾌﾟ体" panose="040B0A00000000000000" pitchFamily="50" charset="-128"/>
                <a:ea typeface="HGP創英角ﾎﾟｯﾌﾟ体" panose="040B0A00000000000000" pitchFamily="50" charset="-128"/>
              </a:rPr>
              <a:t>1</a:t>
            </a:r>
            <a:r>
              <a:rPr lang="ja-JP" altLang="ja-JP" sz="3600" dirty="0">
                <a:solidFill>
                  <a:srgbClr val="55554A"/>
                </a:solidFill>
                <a:latin typeface="HGP創英角ﾎﾟｯﾌﾟ体" panose="040B0A00000000000000" pitchFamily="50" charset="-128"/>
                <a:ea typeface="HGP創英角ﾎﾟｯﾌﾟ体" panose="040B0A00000000000000" pitchFamily="50" charset="-128"/>
              </a:rPr>
              <a:t>週間実施された。</a:t>
            </a:r>
            <a:r>
              <a:rPr lang="ja-JP" altLang="en-US" sz="2000" dirty="0">
                <a:solidFill>
                  <a:srgbClr val="55554A"/>
                </a:solidFill>
                <a:latin typeface="Franklin Gothic Book"/>
                <a:ea typeface="ＭＳ Ｐゴシック" panose="020B0600070205080204" pitchFamily="50" charset="-128"/>
              </a:rPr>
              <a:t>　</a:t>
            </a:r>
          </a:p>
        </p:txBody>
      </p:sp>
      <p:pic>
        <p:nvPicPr>
          <p:cNvPr id="4" name="図 3">
            <a:extLst>
              <a:ext uri="{FF2B5EF4-FFF2-40B4-BE49-F238E27FC236}">
                <a16:creationId xmlns:a16="http://schemas.microsoft.com/office/drawing/2014/main" id="{95B80AC5-A63F-4920-A0DF-1BEB002147AE}"/>
              </a:ext>
            </a:extLst>
          </p:cNvPr>
          <p:cNvPicPr>
            <a:picLocks noChangeAspect="1"/>
          </p:cNvPicPr>
          <p:nvPr/>
        </p:nvPicPr>
        <p:blipFill>
          <a:blip r:embed="rId2"/>
          <a:stretch>
            <a:fillRect/>
          </a:stretch>
        </p:blipFill>
        <p:spPr>
          <a:xfrm>
            <a:off x="5640779" y="979841"/>
            <a:ext cx="3503221" cy="1934883"/>
          </a:xfrm>
          <a:prstGeom prst="rect">
            <a:avLst/>
          </a:prstGeom>
        </p:spPr>
      </p:pic>
      <p:pic>
        <p:nvPicPr>
          <p:cNvPr id="5" name="図 4">
            <a:extLst>
              <a:ext uri="{FF2B5EF4-FFF2-40B4-BE49-F238E27FC236}">
                <a16:creationId xmlns:a16="http://schemas.microsoft.com/office/drawing/2014/main" id="{215DD17A-BB02-4493-9901-C78408B0B647}"/>
              </a:ext>
            </a:extLst>
          </p:cNvPr>
          <p:cNvPicPr>
            <a:picLocks noChangeAspect="1"/>
          </p:cNvPicPr>
          <p:nvPr/>
        </p:nvPicPr>
        <p:blipFill>
          <a:blip r:embed="rId3"/>
          <a:stretch>
            <a:fillRect/>
          </a:stretch>
        </p:blipFill>
        <p:spPr>
          <a:xfrm>
            <a:off x="6469654" y="2996885"/>
            <a:ext cx="2567470" cy="3201917"/>
          </a:xfrm>
          <a:prstGeom prst="rect">
            <a:avLst/>
          </a:prstGeom>
        </p:spPr>
      </p:pic>
      <p:sp>
        <p:nvSpPr>
          <p:cNvPr id="12" name="テキスト ボックス 11">
            <a:extLst>
              <a:ext uri="{FF2B5EF4-FFF2-40B4-BE49-F238E27FC236}">
                <a16:creationId xmlns:a16="http://schemas.microsoft.com/office/drawing/2014/main" id="{6B942846-D364-4E90-A1A8-B167FEB7DEA6}"/>
              </a:ext>
            </a:extLst>
          </p:cNvPr>
          <p:cNvSpPr txBox="1"/>
          <p:nvPr/>
        </p:nvSpPr>
        <p:spPr>
          <a:xfrm>
            <a:off x="4297234" y="6396335"/>
            <a:ext cx="4858640" cy="461665"/>
          </a:xfrm>
          <a:prstGeom prst="rect">
            <a:avLst/>
          </a:prstGeom>
          <a:noFill/>
        </p:spPr>
        <p:txBody>
          <a:bodyPr wrap="square">
            <a:spAutoFit/>
          </a:bodyPr>
          <a:lstStyle/>
          <a:p>
            <a:r>
              <a:rPr lang="ja-JP" altLang="en-US" sz="2400" b="1" dirty="0">
                <a:highlight>
                  <a:srgbClr val="FFFF00"/>
                </a:highlight>
              </a:rPr>
              <a:t>産業安全のシンボルマーク緑十字　</a:t>
            </a:r>
            <a:r>
              <a:rPr lang="ja-JP" altLang="en-US" dirty="0"/>
              <a:t>　</a:t>
            </a:r>
          </a:p>
        </p:txBody>
      </p:sp>
    </p:spTree>
    <p:extLst>
      <p:ext uri="{BB962C8B-B14F-4D97-AF65-F5344CB8AC3E}">
        <p14:creationId xmlns:p14="http://schemas.microsoft.com/office/powerpoint/2010/main" val="41022317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7957D4F-41CA-4283-A862-B0486120970C}"/>
              </a:ext>
            </a:extLst>
          </p:cNvPr>
          <p:cNvSpPr>
            <a:spLocks noGrp="1"/>
          </p:cNvSpPr>
          <p:nvPr>
            <p:ph type="title"/>
          </p:nvPr>
        </p:nvSpPr>
        <p:spPr>
          <a:xfrm>
            <a:off x="0" y="0"/>
            <a:ext cx="9144000" cy="954089"/>
          </a:xfrm>
          <a:solidFill>
            <a:srgbClr val="00B050">
              <a:alpha val="31000"/>
            </a:srgbClr>
          </a:solidFill>
        </p:spPr>
        <p:txBody>
          <a:bodyPr>
            <a:normAutofit fontScale="90000"/>
          </a:bodyPr>
          <a:lstStyle/>
          <a:p>
            <a:r>
              <a:rPr lang="ja-JP" altLang="en-US" sz="2400" b="1" dirty="0">
                <a:solidFill>
                  <a:srgbClr val="0070C0"/>
                </a:solidFill>
                <a:latin typeface="HGP明朝E" panose="02020900000000000000" pitchFamily="18" charset="-128"/>
                <a:ea typeface="HGP明朝E" panose="02020900000000000000" pitchFamily="18" charset="-128"/>
              </a:rPr>
              <a:t>　　　　産業安全衛生活動百年の軌跡（安全運動の進展）　</a:t>
            </a:r>
            <a:br>
              <a:rPr lang="en-US" altLang="ja-JP" sz="2400" b="1" dirty="0">
                <a:latin typeface="HGP明朝E" panose="02020900000000000000" pitchFamily="18" charset="-128"/>
                <a:ea typeface="HGP明朝E" panose="02020900000000000000" pitchFamily="18" charset="-128"/>
              </a:rPr>
            </a:br>
            <a:r>
              <a:rPr lang="ja-JP" altLang="en-US" sz="4000" b="1" dirty="0">
                <a:latin typeface="HGP明朝E" panose="02020900000000000000" pitchFamily="18" charset="-128"/>
                <a:ea typeface="HGP明朝E" panose="02020900000000000000" pitchFamily="18" charset="-128"/>
              </a:rPr>
              <a:t>　運動進展の時代（住友の三村起一）</a:t>
            </a:r>
            <a:endParaRPr lang="ja-JP" altLang="en-US" sz="2400" b="1" dirty="0">
              <a:latin typeface="HGP明朝E" panose="02020900000000000000" pitchFamily="18" charset="-128"/>
              <a:ea typeface="HGP明朝E" panose="02020900000000000000" pitchFamily="18" charset="-128"/>
            </a:endParaRPr>
          </a:p>
        </p:txBody>
      </p:sp>
      <p:sp>
        <p:nvSpPr>
          <p:cNvPr id="6" name="正方形/長方形 4">
            <a:extLst>
              <a:ext uri="{FF2B5EF4-FFF2-40B4-BE49-F238E27FC236}">
                <a16:creationId xmlns:a16="http://schemas.microsoft.com/office/drawing/2014/main" id="{49271FCD-451F-444C-917E-FC9440579C17}"/>
              </a:ext>
            </a:extLst>
          </p:cNvPr>
          <p:cNvSpPr>
            <a:spLocks noChangeArrowheads="1"/>
          </p:cNvSpPr>
          <p:nvPr/>
        </p:nvSpPr>
        <p:spPr bwMode="auto">
          <a:xfrm>
            <a:off x="95238" y="969112"/>
            <a:ext cx="5628668" cy="4832092"/>
          </a:xfrm>
          <a:prstGeom prst="rect">
            <a:avLst/>
          </a:prstGeom>
          <a:noFill/>
          <a:ln>
            <a:noFill/>
          </a:ln>
        </p:spPr>
        <p:txBody>
          <a:bodyPr wrap="square">
            <a:spAutoFit/>
          </a:bodyPr>
          <a:lstStyle>
            <a:lvl1pPr>
              <a:spcBef>
                <a:spcPct val="20000"/>
              </a:spcBef>
              <a:buClr>
                <a:schemeClr val="accent1"/>
              </a:buClr>
              <a:buSzPct val="75000"/>
              <a:buFont typeface="Wingdings" panose="05000000000000000000" pitchFamily="2" charset="2"/>
              <a:buChar char=""/>
              <a:defRPr kumimoji="1" sz="2400">
                <a:solidFill>
                  <a:schemeClr val="tx2"/>
                </a:solidFill>
                <a:latin typeface="Franklin Gothic Book" panose="020B0503020102020204" pitchFamily="34" charset="0"/>
                <a:ea typeface="ＭＳ Ｐゴシック" panose="020B0600070205080204" pitchFamily="50" charset="-128"/>
              </a:defRPr>
            </a:lvl1pPr>
            <a:lvl2pPr marL="742950" indent="-285750">
              <a:spcBef>
                <a:spcPct val="20000"/>
              </a:spcBef>
              <a:buClr>
                <a:schemeClr val="accent2"/>
              </a:buClr>
              <a:buSzPct val="85000"/>
              <a:buFont typeface="Courier New" panose="02070309020205020404" pitchFamily="49" charset="0"/>
              <a:buChar char="o"/>
              <a:defRPr kumimoji="1" sz="2000">
                <a:solidFill>
                  <a:schemeClr val="tx2"/>
                </a:solidFill>
                <a:latin typeface="Franklin Gothic Book" panose="020B0503020102020204" pitchFamily="34" charset="0"/>
                <a:ea typeface="ＭＳ Ｐゴシック" panose="020B0600070205080204" pitchFamily="50" charset="-128"/>
              </a:defRPr>
            </a:lvl2pPr>
            <a:lvl3pPr marL="1143000" indent="-228600">
              <a:spcBef>
                <a:spcPct val="20000"/>
              </a:spcBef>
              <a:buClr>
                <a:srgbClr val="948774"/>
              </a:buClr>
              <a:buFont typeface="Arial" panose="020B0604020202020204" pitchFamily="34" charset="0"/>
              <a:buChar char="•"/>
              <a:defRPr kumimoji="1">
                <a:solidFill>
                  <a:schemeClr val="tx2"/>
                </a:solidFill>
                <a:latin typeface="Franklin Gothic Book" panose="020B0503020102020204" pitchFamily="34" charset="0"/>
                <a:ea typeface="ＭＳ Ｐゴシック" panose="020B0600070205080204" pitchFamily="50" charset="-128"/>
              </a:defRPr>
            </a:lvl3pPr>
            <a:lvl4pPr marL="1600200" indent="-228600">
              <a:spcBef>
                <a:spcPct val="20000"/>
              </a:spcBef>
              <a:buClr>
                <a:srgbClr val="7EB8E7"/>
              </a:buClr>
              <a:buFont typeface="Arial" panose="020B0604020202020204" pitchFamily="34" charset="0"/>
              <a:buChar char="•"/>
              <a:defRPr kumimoji="1" sz="1600">
                <a:solidFill>
                  <a:schemeClr val="tx2"/>
                </a:solidFill>
                <a:latin typeface="Franklin Gothic Book" panose="020B0503020102020204" pitchFamily="34" charset="0"/>
                <a:ea typeface="ＭＳ Ｐゴシック" panose="020B0600070205080204" pitchFamily="50" charset="-128"/>
              </a:defRPr>
            </a:lvl4pPr>
            <a:lvl5pPr marL="2057400" indent="-228600">
              <a:spcBef>
                <a:spcPct val="20000"/>
              </a:spcBef>
              <a:buClr>
                <a:srgbClr val="E3B651"/>
              </a:buClr>
              <a:buFont typeface="Arial" panose="020B0604020202020204" pitchFamily="34" charset="0"/>
              <a:buChar char="•"/>
              <a:defRPr kumimoji="1" sz="1400">
                <a:solidFill>
                  <a:schemeClr val="tx2"/>
                </a:solidFill>
                <a:latin typeface="Franklin Gothic Book" panose="020B0503020102020204" pitchFamily="34" charset="0"/>
                <a:ea typeface="ＭＳ Ｐゴシック" panose="020B0600070205080204" pitchFamily="50" charset="-128"/>
              </a:defRPr>
            </a:lvl5pPr>
            <a:lvl6pPr marL="2514600" indent="-228600" eaLnBrk="0" fontAlgn="base" hangingPunct="0">
              <a:spcBef>
                <a:spcPct val="20000"/>
              </a:spcBef>
              <a:spcAft>
                <a:spcPct val="0"/>
              </a:spcAft>
              <a:buClr>
                <a:srgbClr val="E3B651"/>
              </a:buClr>
              <a:buFont typeface="Arial" panose="020B0604020202020204" pitchFamily="34" charset="0"/>
              <a:buChar char="•"/>
              <a:defRPr kumimoji="1" sz="1400">
                <a:solidFill>
                  <a:schemeClr val="tx2"/>
                </a:solidFill>
                <a:latin typeface="Franklin Gothic Book" panose="020B0503020102020204" pitchFamily="34" charset="0"/>
                <a:ea typeface="ＭＳ Ｐゴシック" panose="020B0600070205080204" pitchFamily="50" charset="-128"/>
              </a:defRPr>
            </a:lvl6pPr>
            <a:lvl7pPr marL="2971800" indent="-228600" eaLnBrk="0" fontAlgn="base" hangingPunct="0">
              <a:spcBef>
                <a:spcPct val="20000"/>
              </a:spcBef>
              <a:spcAft>
                <a:spcPct val="0"/>
              </a:spcAft>
              <a:buClr>
                <a:srgbClr val="E3B651"/>
              </a:buClr>
              <a:buFont typeface="Arial" panose="020B0604020202020204" pitchFamily="34" charset="0"/>
              <a:buChar char="•"/>
              <a:defRPr kumimoji="1" sz="1400">
                <a:solidFill>
                  <a:schemeClr val="tx2"/>
                </a:solidFill>
                <a:latin typeface="Franklin Gothic Book" panose="020B0503020102020204" pitchFamily="34" charset="0"/>
                <a:ea typeface="ＭＳ Ｐゴシック" panose="020B0600070205080204" pitchFamily="50" charset="-128"/>
              </a:defRPr>
            </a:lvl7pPr>
            <a:lvl8pPr marL="3429000" indent="-228600" eaLnBrk="0" fontAlgn="base" hangingPunct="0">
              <a:spcBef>
                <a:spcPct val="20000"/>
              </a:spcBef>
              <a:spcAft>
                <a:spcPct val="0"/>
              </a:spcAft>
              <a:buClr>
                <a:srgbClr val="E3B651"/>
              </a:buClr>
              <a:buFont typeface="Arial" panose="020B0604020202020204" pitchFamily="34" charset="0"/>
              <a:buChar char="•"/>
              <a:defRPr kumimoji="1" sz="1400">
                <a:solidFill>
                  <a:schemeClr val="tx2"/>
                </a:solidFill>
                <a:latin typeface="Franklin Gothic Book" panose="020B0503020102020204" pitchFamily="34" charset="0"/>
                <a:ea typeface="ＭＳ Ｐゴシック" panose="020B0600070205080204" pitchFamily="50" charset="-128"/>
              </a:defRPr>
            </a:lvl8pPr>
            <a:lvl9pPr marL="3886200" indent="-228600" eaLnBrk="0" fontAlgn="base" hangingPunct="0">
              <a:spcBef>
                <a:spcPct val="20000"/>
              </a:spcBef>
              <a:spcAft>
                <a:spcPct val="0"/>
              </a:spcAft>
              <a:buClr>
                <a:srgbClr val="E3B651"/>
              </a:buClr>
              <a:buFont typeface="Arial" panose="020B0604020202020204" pitchFamily="34" charset="0"/>
              <a:buChar char="•"/>
              <a:defRPr kumimoji="1" sz="1400">
                <a:solidFill>
                  <a:schemeClr val="tx2"/>
                </a:solidFill>
                <a:latin typeface="Franklin Gothic Book" panose="020B0503020102020204" pitchFamily="34" charset="0"/>
                <a:ea typeface="ＭＳ Ｐゴシック" panose="020B0600070205080204" pitchFamily="50" charset="-128"/>
              </a:defRPr>
            </a:lvl9pPr>
          </a:lstStyle>
          <a:p>
            <a:pPr fontAlgn="base">
              <a:spcBef>
                <a:spcPct val="0"/>
              </a:spcBef>
              <a:spcAft>
                <a:spcPct val="0"/>
              </a:spcAft>
              <a:buClrTx/>
              <a:buSzTx/>
              <a:buFontTx/>
              <a:buNone/>
              <a:defRPr/>
            </a:pPr>
            <a:r>
              <a:rPr lang="ja-JP" altLang="en-US" b="1" dirty="0">
                <a:solidFill>
                  <a:prstClr val="black"/>
                </a:solidFill>
                <a:latin typeface="Arial" panose="020B0604020202020204" pitchFamily="34" charset="0"/>
              </a:rPr>
              <a:t>　</a:t>
            </a:r>
            <a:r>
              <a:rPr lang="ja-JP" altLang="en-US" sz="2800" b="1" dirty="0">
                <a:solidFill>
                  <a:prstClr val="black"/>
                </a:solidFill>
                <a:latin typeface="Arial" panose="020B0604020202020204" pitchFamily="34" charset="0"/>
              </a:rPr>
              <a:t>三村起一は東京帝国大学卒業後、住友本社に入り住友各社の役員を歴任、就任先で熱心に</a:t>
            </a:r>
            <a:r>
              <a:rPr lang="ja-JP" altLang="en-US" sz="2800" b="1" dirty="0">
                <a:solidFill>
                  <a:prstClr val="black"/>
                </a:solidFill>
                <a:highlight>
                  <a:srgbClr val="FFFF00"/>
                </a:highlight>
                <a:latin typeface="Arial" panose="020B0604020202020204" pitchFamily="34" charset="0"/>
              </a:rPr>
              <a:t>安全運動</a:t>
            </a:r>
            <a:r>
              <a:rPr lang="ja-JP" altLang="en-US" sz="2800" b="1" dirty="0">
                <a:solidFill>
                  <a:prstClr val="black"/>
                </a:solidFill>
                <a:latin typeface="Arial" panose="020B0604020202020204" pitchFamily="34" charset="0"/>
              </a:rPr>
              <a:t>を推進した。　</a:t>
            </a:r>
            <a:endParaRPr lang="en-US" altLang="ja-JP" sz="2800" b="1" dirty="0">
              <a:solidFill>
                <a:prstClr val="black"/>
              </a:solidFill>
              <a:latin typeface="Arial" panose="020B0604020202020204" pitchFamily="34" charset="0"/>
            </a:endParaRPr>
          </a:p>
          <a:p>
            <a:pPr fontAlgn="base">
              <a:spcBef>
                <a:spcPct val="0"/>
              </a:spcBef>
              <a:spcAft>
                <a:spcPct val="0"/>
              </a:spcAft>
              <a:buClrTx/>
              <a:buSzTx/>
              <a:buFontTx/>
              <a:buNone/>
              <a:defRPr/>
            </a:pPr>
            <a:r>
              <a:rPr lang="ja-JP" altLang="en-US" sz="2800" b="1" dirty="0">
                <a:solidFill>
                  <a:prstClr val="black"/>
                </a:solidFill>
                <a:latin typeface="Arial" panose="020B0604020202020204" pitchFamily="34" charset="0"/>
              </a:rPr>
              <a:t>　社外でも</a:t>
            </a:r>
            <a:r>
              <a:rPr lang="ja-JP" altLang="en-US" sz="2800" b="1" dirty="0">
                <a:solidFill>
                  <a:prstClr val="black"/>
                </a:solidFill>
                <a:highlight>
                  <a:srgbClr val="FFFF00"/>
                </a:highlight>
                <a:latin typeface="Arial" panose="020B0604020202020204" pitchFamily="34" charset="0"/>
              </a:rPr>
              <a:t>産業安全協会を設立</a:t>
            </a:r>
            <a:r>
              <a:rPr lang="ja-JP" altLang="en-US" sz="2800" b="1" dirty="0">
                <a:solidFill>
                  <a:prstClr val="black"/>
                </a:solidFill>
                <a:latin typeface="Arial" panose="020B0604020202020204" pitchFamily="34" charset="0"/>
              </a:rPr>
              <a:t>するなど、戦前戦後を通じて、わが国の安全衛生水準向上の大きく貢献した。</a:t>
            </a:r>
            <a:endParaRPr lang="en-US" altLang="ja-JP" sz="2800" b="1" dirty="0">
              <a:solidFill>
                <a:prstClr val="black"/>
              </a:solidFill>
              <a:latin typeface="Arial" panose="020B0604020202020204" pitchFamily="34" charset="0"/>
            </a:endParaRPr>
          </a:p>
          <a:p>
            <a:pPr fontAlgn="base">
              <a:spcBef>
                <a:spcPct val="0"/>
              </a:spcBef>
              <a:spcAft>
                <a:spcPct val="0"/>
              </a:spcAft>
              <a:buClrTx/>
              <a:buSzTx/>
              <a:buFontTx/>
              <a:buNone/>
              <a:defRPr/>
            </a:pPr>
            <a:r>
              <a:rPr lang="ja-JP" altLang="en-US" sz="2800" b="1" dirty="0">
                <a:solidFill>
                  <a:prstClr val="black"/>
                </a:solidFill>
                <a:latin typeface="Arial" panose="020B0604020202020204" pitchFamily="34" charset="0"/>
              </a:rPr>
              <a:t>　三村が安全運動に一生を捧げるきっかけは、入社して間もない頃、</a:t>
            </a:r>
            <a:r>
              <a:rPr lang="ja-JP" altLang="en-US" sz="2800" b="1" dirty="0">
                <a:solidFill>
                  <a:prstClr val="black"/>
                </a:solidFill>
                <a:highlight>
                  <a:srgbClr val="FFFF00"/>
                </a:highlight>
                <a:latin typeface="Arial" panose="020B0604020202020204" pitchFamily="34" charset="0"/>
              </a:rPr>
              <a:t>切断機に巻き込まれた災害を目の当たり</a:t>
            </a:r>
            <a:r>
              <a:rPr lang="ja-JP" altLang="en-US" sz="2800" b="1" dirty="0">
                <a:solidFill>
                  <a:prstClr val="black"/>
                </a:solidFill>
                <a:latin typeface="Arial" panose="020B0604020202020204" pitchFamily="34" charset="0"/>
              </a:rPr>
              <a:t>にしたことにある。</a:t>
            </a:r>
            <a:endParaRPr lang="en-US" altLang="ja-JP" sz="2800" b="1" dirty="0">
              <a:solidFill>
                <a:prstClr val="black"/>
              </a:solidFill>
              <a:latin typeface="Arial" panose="020B0604020202020204" pitchFamily="34" charset="0"/>
            </a:endParaRPr>
          </a:p>
        </p:txBody>
      </p:sp>
      <p:pic>
        <p:nvPicPr>
          <p:cNvPr id="4" name="図 3">
            <a:extLst>
              <a:ext uri="{FF2B5EF4-FFF2-40B4-BE49-F238E27FC236}">
                <a16:creationId xmlns:a16="http://schemas.microsoft.com/office/drawing/2014/main" id="{1D4C051C-7665-4075-ABA3-3AF87B46F3AE}"/>
              </a:ext>
            </a:extLst>
          </p:cNvPr>
          <p:cNvPicPr>
            <a:picLocks noChangeAspect="1"/>
          </p:cNvPicPr>
          <p:nvPr/>
        </p:nvPicPr>
        <p:blipFill>
          <a:blip r:embed="rId2"/>
          <a:stretch>
            <a:fillRect/>
          </a:stretch>
        </p:blipFill>
        <p:spPr>
          <a:xfrm>
            <a:off x="5661050" y="969112"/>
            <a:ext cx="3482950" cy="3488284"/>
          </a:xfrm>
          <a:prstGeom prst="rect">
            <a:avLst/>
          </a:prstGeom>
        </p:spPr>
      </p:pic>
      <p:sp>
        <p:nvSpPr>
          <p:cNvPr id="10" name="正方形/長方形 6">
            <a:extLst>
              <a:ext uri="{FF2B5EF4-FFF2-40B4-BE49-F238E27FC236}">
                <a16:creationId xmlns:a16="http://schemas.microsoft.com/office/drawing/2014/main" id="{51C2E74B-3E47-4998-AC4C-E3ED905C7FCC}"/>
              </a:ext>
            </a:extLst>
          </p:cNvPr>
          <p:cNvSpPr>
            <a:spLocks noChangeArrowheads="1"/>
          </p:cNvSpPr>
          <p:nvPr/>
        </p:nvSpPr>
        <p:spPr bwMode="auto">
          <a:xfrm>
            <a:off x="5961413" y="4472419"/>
            <a:ext cx="2945081"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SzPct val="75000"/>
              <a:buFont typeface="Wingdings" panose="05000000000000000000" pitchFamily="2" charset="2"/>
              <a:buChar char=""/>
              <a:defRPr kumimoji="1" sz="2400">
                <a:solidFill>
                  <a:schemeClr val="tx2"/>
                </a:solidFill>
                <a:latin typeface="Franklin Gothic Book" panose="020B0503020102020204" pitchFamily="34" charset="0"/>
                <a:ea typeface="ＭＳ Ｐゴシック" panose="020B0600070205080204" pitchFamily="50" charset="-128"/>
              </a:defRPr>
            </a:lvl1pPr>
            <a:lvl2pPr marL="742950" indent="-285750">
              <a:spcBef>
                <a:spcPct val="20000"/>
              </a:spcBef>
              <a:buClr>
                <a:schemeClr val="accent2"/>
              </a:buClr>
              <a:buSzPct val="85000"/>
              <a:buFont typeface="Courier New" panose="02070309020205020404" pitchFamily="49" charset="0"/>
              <a:buChar char="o"/>
              <a:defRPr kumimoji="1" sz="2000">
                <a:solidFill>
                  <a:schemeClr val="tx2"/>
                </a:solidFill>
                <a:latin typeface="Franklin Gothic Book" panose="020B0503020102020204" pitchFamily="34" charset="0"/>
                <a:ea typeface="ＭＳ Ｐゴシック" panose="020B0600070205080204" pitchFamily="50" charset="-128"/>
              </a:defRPr>
            </a:lvl2pPr>
            <a:lvl3pPr marL="1143000" indent="-228600">
              <a:spcBef>
                <a:spcPct val="20000"/>
              </a:spcBef>
              <a:buClr>
                <a:srgbClr val="948774"/>
              </a:buClr>
              <a:buFont typeface="Arial" panose="020B0604020202020204" pitchFamily="34" charset="0"/>
              <a:buChar char="•"/>
              <a:defRPr kumimoji="1">
                <a:solidFill>
                  <a:schemeClr val="tx2"/>
                </a:solidFill>
                <a:latin typeface="Franklin Gothic Book" panose="020B0503020102020204" pitchFamily="34" charset="0"/>
                <a:ea typeface="ＭＳ Ｐゴシック" panose="020B0600070205080204" pitchFamily="50" charset="-128"/>
              </a:defRPr>
            </a:lvl3pPr>
            <a:lvl4pPr marL="1600200" indent="-228600">
              <a:spcBef>
                <a:spcPct val="20000"/>
              </a:spcBef>
              <a:buClr>
                <a:srgbClr val="7EB8E7"/>
              </a:buClr>
              <a:buFont typeface="Arial" panose="020B0604020202020204" pitchFamily="34" charset="0"/>
              <a:buChar char="•"/>
              <a:defRPr kumimoji="1" sz="1600">
                <a:solidFill>
                  <a:schemeClr val="tx2"/>
                </a:solidFill>
                <a:latin typeface="Franklin Gothic Book" panose="020B0503020102020204" pitchFamily="34" charset="0"/>
                <a:ea typeface="ＭＳ Ｐゴシック" panose="020B0600070205080204" pitchFamily="50" charset="-128"/>
              </a:defRPr>
            </a:lvl4pPr>
            <a:lvl5pPr marL="2057400" indent="-228600">
              <a:spcBef>
                <a:spcPct val="20000"/>
              </a:spcBef>
              <a:buClr>
                <a:srgbClr val="E3B651"/>
              </a:buClr>
              <a:buFont typeface="Arial" panose="020B0604020202020204" pitchFamily="34" charset="0"/>
              <a:buChar char="•"/>
              <a:defRPr kumimoji="1" sz="1400">
                <a:solidFill>
                  <a:schemeClr val="tx2"/>
                </a:solidFill>
                <a:latin typeface="Franklin Gothic Book" panose="020B0503020102020204" pitchFamily="34" charset="0"/>
                <a:ea typeface="ＭＳ Ｐゴシック" panose="020B0600070205080204" pitchFamily="50" charset="-128"/>
              </a:defRPr>
            </a:lvl5pPr>
            <a:lvl6pPr marL="2514600" indent="-228600" eaLnBrk="0" fontAlgn="base" hangingPunct="0">
              <a:spcBef>
                <a:spcPct val="20000"/>
              </a:spcBef>
              <a:spcAft>
                <a:spcPct val="0"/>
              </a:spcAft>
              <a:buClr>
                <a:srgbClr val="E3B651"/>
              </a:buClr>
              <a:buFont typeface="Arial" panose="020B0604020202020204" pitchFamily="34" charset="0"/>
              <a:buChar char="•"/>
              <a:defRPr kumimoji="1" sz="1400">
                <a:solidFill>
                  <a:schemeClr val="tx2"/>
                </a:solidFill>
                <a:latin typeface="Franklin Gothic Book" panose="020B0503020102020204" pitchFamily="34" charset="0"/>
                <a:ea typeface="ＭＳ Ｐゴシック" panose="020B0600070205080204" pitchFamily="50" charset="-128"/>
              </a:defRPr>
            </a:lvl6pPr>
            <a:lvl7pPr marL="2971800" indent="-228600" eaLnBrk="0" fontAlgn="base" hangingPunct="0">
              <a:spcBef>
                <a:spcPct val="20000"/>
              </a:spcBef>
              <a:spcAft>
                <a:spcPct val="0"/>
              </a:spcAft>
              <a:buClr>
                <a:srgbClr val="E3B651"/>
              </a:buClr>
              <a:buFont typeface="Arial" panose="020B0604020202020204" pitchFamily="34" charset="0"/>
              <a:buChar char="•"/>
              <a:defRPr kumimoji="1" sz="1400">
                <a:solidFill>
                  <a:schemeClr val="tx2"/>
                </a:solidFill>
                <a:latin typeface="Franklin Gothic Book" panose="020B0503020102020204" pitchFamily="34" charset="0"/>
                <a:ea typeface="ＭＳ Ｐゴシック" panose="020B0600070205080204" pitchFamily="50" charset="-128"/>
              </a:defRPr>
            </a:lvl7pPr>
            <a:lvl8pPr marL="3429000" indent="-228600" eaLnBrk="0" fontAlgn="base" hangingPunct="0">
              <a:spcBef>
                <a:spcPct val="20000"/>
              </a:spcBef>
              <a:spcAft>
                <a:spcPct val="0"/>
              </a:spcAft>
              <a:buClr>
                <a:srgbClr val="E3B651"/>
              </a:buClr>
              <a:buFont typeface="Arial" panose="020B0604020202020204" pitchFamily="34" charset="0"/>
              <a:buChar char="•"/>
              <a:defRPr kumimoji="1" sz="1400">
                <a:solidFill>
                  <a:schemeClr val="tx2"/>
                </a:solidFill>
                <a:latin typeface="Franklin Gothic Book" panose="020B0503020102020204" pitchFamily="34" charset="0"/>
                <a:ea typeface="ＭＳ Ｐゴシック" panose="020B0600070205080204" pitchFamily="50" charset="-128"/>
              </a:defRPr>
            </a:lvl8pPr>
            <a:lvl9pPr marL="3886200" indent="-228600" eaLnBrk="0" fontAlgn="base" hangingPunct="0">
              <a:spcBef>
                <a:spcPct val="20000"/>
              </a:spcBef>
              <a:spcAft>
                <a:spcPct val="0"/>
              </a:spcAft>
              <a:buClr>
                <a:srgbClr val="E3B651"/>
              </a:buClr>
              <a:buFont typeface="Arial" panose="020B0604020202020204" pitchFamily="34" charset="0"/>
              <a:buChar char="•"/>
              <a:defRPr kumimoji="1" sz="1400">
                <a:solidFill>
                  <a:schemeClr val="tx2"/>
                </a:solidFill>
                <a:latin typeface="Franklin Gothic Book" panose="020B0503020102020204" pitchFamily="34" charset="0"/>
                <a:ea typeface="ＭＳ Ｐゴシック" panose="020B0600070205080204" pitchFamily="50" charset="-128"/>
              </a:defRPr>
            </a:lvl9pPr>
          </a:lstStyle>
          <a:p>
            <a:pPr fontAlgn="base">
              <a:spcBef>
                <a:spcPct val="0"/>
              </a:spcBef>
              <a:spcAft>
                <a:spcPct val="0"/>
              </a:spcAft>
              <a:buClrTx/>
              <a:buSzTx/>
              <a:buFontTx/>
              <a:buNone/>
            </a:pPr>
            <a:r>
              <a:rPr lang="ja-JP" altLang="en-US" sz="2000" dirty="0">
                <a:solidFill>
                  <a:prstClr val="black"/>
                </a:solidFill>
                <a:latin typeface="Arial" panose="020B0604020202020204" pitchFamily="34" charset="0"/>
              </a:rPr>
              <a:t>中央労働災害防止協会初代会長でもある。</a:t>
            </a:r>
          </a:p>
        </p:txBody>
      </p:sp>
      <p:sp>
        <p:nvSpPr>
          <p:cNvPr id="7" name="テキスト ボックス 6">
            <a:extLst>
              <a:ext uri="{FF2B5EF4-FFF2-40B4-BE49-F238E27FC236}">
                <a16:creationId xmlns:a16="http://schemas.microsoft.com/office/drawing/2014/main" id="{93D2E0CE-B618-4746-A6F3-F34CD4FE69C5}"/>
              </a:ext>
            </a:extLst>
          </p:cNvPr>
          <p:cNvSpPr txBox="1"/>
          <p:nvPr/>
        </p:nvSpPr>
        <p:spPr>
          <a:xfrm>
            <a:off x="95238" y="5780782"/>
            <a:ext cx="8811256" cy="1077218"/>
          </a:xfrm>
          <a:prstGeom prst="rect">
            <a:avLst/>
          </a:prstGeom>
          <a:noFill/>
        </p:spPr>
        <p:txBody>
          <a:bodyPr wrap="square">
            <a:spAutoFit/>
          </a:bodyPr>
          <a:lstStyle/>
          <a:p>
            <a:pPr marL="0" marR="0" lvl="0" indent="0" defTabSz="457200" rtl="0" eaLnBrk="1" fontAlgn="base" latinLnBrk="0" hangingPunct="1">
              <a:lnSpc>
                <a:spcPct val="100000"/>
              </a:lnSpc>
              <a:spcBef>
                <a:spcPct val="0"/>
              </a:spcBef>
              <a:spcAft>
                <a:spcPct val="0"/>
              </a:spcAft>
              <a:buClrTx/>
              <a:buSzTx/>
              <a:buFontTx/>
              <a:buNone/>
              <a:tabLst/>
              <a:defRPr/>
            </a:pPr>
            <a:r>
              <a:rPr kumimoji="0" lang="ja-JP" altLang="en-US" sz="3200" b="1" i="0" u="none" strike="noStrike" kern="1200" cap="none" spc="0" normalizeH="0" baseline="0" noProof="0" dirty="0">
                <a:ln>
                  <a:noFill/>
                </a:ln>
                <a:solidFill>
                  <a:srgbClr val="0070C0"/>
                </a:solidFill>
                <a:effectLst/>
                <a:uLnTx/>
                <a:uFillTx/>
                <a:latin typeface="Arial" panose="020B0604020202020204" pitchFamily="34" charset="0"/>
                <a:ea typeface="游ゴシック" panose="020B0400000000000000" pitchFamily="50" charset="-128"/>
                <a:cs typeface="+mn-cs"/>
              </a:rPr>
              <a:t>「災害なき生産こそ真の生産だ。　　</a:t>
            </a:r>
            <a:endParaRPr kumimoji="0" lang="en-US" altLang="ja-JP" sz="3200" b="1" i="0" u="none" strike="noStrike" kern="1200" cap="none" spc="0" normalizeH="0" baseline="0" noProof="0" dirty="0">
              <a:ln>
                <a:noFill/>
              </a:ln>
              <a:solidFill>
                <a:srgbClr val="0070C0"/>
              </a:solidFill>
              <a:effectLst/>
              <a:uLnTx/>
              <a:uFillTx/>
              <a:latin typeface="Arial" panose="020B0604020202020204" pitchFamily="34" charset="0"/>
              <a:ea typeface="游ゴシック" panose="020B0400000000000000" pitchFamily="50" charset="-128"/>
              <a:cs typeface="+mn-cs"/>
            </a:endParaRP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ja-JP" altLang="en-US" sz="3200" b="1" i="0" u="none" strike="noStrike" kern="1200" cap="none" spc="0" normalizeH="0" baseline="0" noProof="0" dirty="0">
                <a:ln>
                  <a:noFill/>
                </a:ln>
                <a:solidFill>
                  <a:srgbClr val="0070C0"/>
                </a:solidFill>
                <a:effectLst/>
                <a:uLnTx/>
                <a:uFillTx/>
                <a:latin typeface="Arial" panose="020B0604020202020204" pitchFamily="34" charset="0"/>
                <a:ea typeface="游ゴシック" panose="020B0400000000000000" pitchFamily="50" charset="-128"/>
                <a:cs typeface="+mn-cs"/>
              </a:rPr>
              <a:t>安全生産こそ工場生産の基本だ。」の信念</a:t>
            </a:r>
            <a:endParaRPr kumimoji="0" lang="en-US" altLang="ja-JP" sz="3200" b="1" i="0" u="none" strike="noStrike" kern="1200" cap="none" spc="0" normalizeH="0" baseline="0" noProof="0" dirty="0">
              <a:ln>
                <a:noFill/>
              </a:ln>
              <a:solidFill>
                <a:srgbClr val="0070C0"/>
              </a:solidFill>
              <a:effectLst/>
              <a:uLnTx/>
              <a:uFillTx/>
              <a:latin typeface="Arial" panose="020B0604020202020204" pitchFamily="34" charset="0"/>
              <a:ea typeface="游ゴシック" panose="020B0400000000000000" pitchFamily="50" charset="-128"/>
              <a:cs typeface="+mn-cs"/>
            </a:endParaRPr>
          </a:p>
        </p:txBody>
      </p:sp>
    </p:spTree>
    <p:extLst>
      <p:ext uri="{BB962C8B-B14F-4D97-AF65-F5344CB8AC3E}">
        <p14:creationId xmlns:p14="http://schemas.microsoft.com/office/powerpoint/2010/main" val="417523597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7957D4F-41CA-4283-A862-B0486120970C}"/>
              </a:ext>
            </a:extLst>
          </p:cNvPr>
          <p:cNvSpPr>
            <a:spLocks noGrp="1"/>
          </p:cNvSpPr>
          <p:nvPr>
            <p:ph type="title"/>
          </p:nvPr>
        </p:nvSpPr>
        <p:spPr>
          <a:xfrm>
            <a:off x="0" y="0"/>
            <a:ext cx="7728151" cy="961902"/>
          </a:xfrm>
          <a:solidFill>
            <a:srgbClr val="00B050">
              <a:alpha val="36000"/>
            </a:srgbClr>
          </a:solidFill>
        </p:spPr>
        <p:txBody>
          <a:bodyPr>
            <a:normAutofit fontScale="90000"/>
          </a:bodyPr>
          <a:lstStyle/>
          <a:p>
            <a:r>
              <a:rPr lang="ja-JP" altLang="en-US" sz="2400" b="1" dirty="0">
                <a:solidFill>
                  <a:srgbClr val="0070C0"/>
                </a:solidFill>
                <a:latin typeface="HGP明朝E" panose="02020900000000000000" pitchFamily="18" charset="-128"/>
                <a:ea typeface="HGP明朝E" panose="02020900000000000000" pitchFamily="18" charset="-128"/>
              </a:rPr>
              <a:t>　　　産業安全衛生活動百年の軌跡　</a:t>
            </a:r>
            <a:br>
              <a:rPr lang="en-US" altLang="ja-JP" sz="2400" b="1" dirty="0">
                <a:latin typeface="HGP明朝E" panose="02020900000000000000" pitchFamily="18" charset="-128"/>
                <a:ea typeface="HGP明朝E" panose="02020900000000000000" pitchFamily="18" charset="-128"/>
              </a:rPr>
            </a:br>
            <a:r>
              <a:rPr lang="ja-JP" altLang="en-US" sz="4000" b="1" dirty="0">
                <a:latin typeface="HGP明朝E" panose="02020900000000000000" pitchFamily="18" charset="-128"/>
                <a:ea typeface="HGP明朝E" panose="02020900000000000000" pitchFamily="18" charset="-128"/>
              </a:rPr>
              <a:t>　</a:t>
            </a:r>
            <a:r>
              <a:rPr lang="ja-JP" altLang="en-US" sz="3200" b="1" dirty="0">
                <a:latin typeface="HGP明朝E" panose="02020900000000000000" pitchFamily="18" charset="-128"/>
                <a:ea typeface="HGP明朝E" panose="02020900000000000000" pitchFamily="18" charset="-128"/>
              </a:rPr>
              <a:t>運動進展（河原田稼吉）　　</a:t>
            </a:r>
            <a:r>
              <a:rPr lang="en-US" altLang="ja-JP" sz="3200" b="1" dirty="0">
                <a:latin typeface="HGP明朝E" panose="02020900000000000000" pitchFamily="18" charset="-128"/>
                <a:ea typeface="HGP明朝E" panose="02020900000000000000" pitchFamily="18" charset="-128"/>
              </a:rPr>
              <a:t>1924</a:t>
            </a:r>
            <a:r>
              <a:rPr lang="ja-JP" altLang="en-US" sz="3200" b="1" dirty="0">
                <a:latin typeface="HGP明朝E" panose="02020900000000000000" pitchFamily="18" charset="-128"/>
                <a:ea typeface="HGP明朝E" panose="02020900000000000000" pitchFamily="18" charset="-128"/>
              </a:rPr>
              <a:t>年</a:t>
            </a:r>
            <a:endParaRPr lang="ja-JP" altLang="en-US" sz="2400" b="1" dirty="0">
              <a:latin typeface="HGP明朝E" panose="02020900000000000000" pitchFamily="18" charset="-128"/>
              <a:ea typeface="HGP明朝E" panose="02020900000000000000" pitchFamily="18" charset="-128"/>
            </a:endParaRPr>
          </a:p>
        </p:txBody>
      </p:sp>
      <p:sp>
        <p:nvSpPr>
          <p:cNvPr id="6" name="コンテンツ プレースホルダー 4">
            <a:extLst>
              <a:ext uri="{FF2B5EF4-FFF2-40B4-BE49-F238E27FC236}">
                <a16:creationId xmlns:a16="http://schemas.microsoft.com/office/drawing/2014/main" id="{55D58522-2005-4285-B5E6-CAE3894B18F2}"/>
              </a:ext>
            </a:extLst>
          </p:cNvPr>
          <p:cNvSpPr txBox="1">
            <a:spLocks/>
          </p:cNvSpPr>
          <p:nvPr/>
        </p:nvSpPr>
        <p:spPr bwMode="auto">
          <a:xfrm>
            <a:off x="1" y="930576"/>
            <a:ext cx="6426605" cy="544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75000"/>
              <a:buFont typeface="Wingdings" panose="05000000000000000000" pitchFamily="2" charset="2"/>
              <a:buChar char=""/>
              <a:defRPr kumimoji="1" sz="2400" kern="1200">
                <a:solidFill>
                  <a:schemeClr val="tx2"/>
                </a:solidFill>
                <a:latin typeface="+mn-lt"/>
                <a:ea typeface="+mn-ea"/>
                <a:cs typeface="+mn-cs"/>
              </a:defRPr>
            </a:lvl1pPr>
            <a:lvl2pPr marL="742950" indent="-285750" algn="l" rtl="0" eaLnBrk="0" fontAlgn="base" hangingPunct="0">
              <a:spcBef>
                <a:spcPct val="20000"/>
              </a:spcBef>
              <a:spcAft>
                <a:spcPct val="0"/>
              </a:spcAft>
              <a:buClr>
                <a:schemeClr val="accent2"/>
              </a:buClr>
              <a:buSzPct val="85000"/>
              <a:buFont typeface="Courier New" panose="02070309020205020404" pitchFamily="49" charset="0"/>
              <a:buChar char="o"/>
              <a:defRPr kumimoji="1" sz="2000" kern="1200">
                <a:solidFill>
                  <a:schemeClr val="tx2"/>
                </a:solidFill>
                <a:latin typeface="+mn-lt"/>
                <a:ea typeface="+mn-ea"/>
                <a:cs typeface="+mn-cs"/>
              </a:defRPr>
            </a:lvl2pPr>
            <a:lvl3pPr marL="1143000" indent="-228600" algn="l" rtl="0" eaLnBrk="0" fontAlgn="base" hangingPunct="0">
              <a:spcBef>
                <a:spcPct val="20000"/>
              </a:spcBef>
              <a:spcAft>
                <a:spcPct val="0"/>
              </a:spcAft>
              <a:buClr>
                <a:srgbClr val="948774"/>
              </a:buClr>
              <a:buFont typeface="Arial" panose="020B0604020202020204" pitchFamily="34" charset="0"/>
              <a:buChar char="•"/>
              <a:defRPr kumimoji="1" kern="1200">
                <a:solidFill>
                  <a:schemeClr val="tx2"/>
                </a:solidFill>
                <a:latin typeface="+mn-lt"/>
                <a:ea typeface="+mn-ea"/>
                <a:cs typeface="+mn-cs"/>
              </a:defRPr>
            </a:lvl3pPr>
            <a:lvl4pPr marL="1600200" indent="-228600" algn="l" rtl="0" eaLnBrk="0" fontAlgn="base" hangingPunct="0">
              <a:spcBef>
                <a:spcPct val="20000"/>
              </a:spcBef>
              <a:spcAft>
                <a:spcPct val="0"/>
              </a:spcAft>
              <a:buClr>
                <a:srgbClr val="7EB8E7"/>
              </a:buClr>
              <a:buFont typeface="Arial" panose="020B0604020202020204" pitchFamily="34" charset="0"/>
              <a:buChar char="•"/>
              <a:defRPr kumimoji="1" sz="1600" kern="1200">
                <a:solidFill>
                  <a:schemeClr val="tx2"/>
                </a:solidFill>
                <a:latin typeface="+mn-lt"/>
                <a:ea typeface="+mn-ea"/>
                <a:cs typeface="+mn-cs"/>
              </a:defRPr>
            </a:lvl4pPr>
            <a:lvl5pPr marL="2057400" indent="-228600" algn="l" rtl="0" eaLnBrk="0" fontAlgn="base" hangingPunct="0">
              <a:spcBef>
                <a:spcPct val="20000"/>
              </a:spcBef>
              <a:spcAft>
                <a:spcPct val="0"/>
              </a:spcAft>
              <a:buClr>
                <a:srgbClr val="E3B651"/>
              </a:buClr>
              <a:buFont typeface="Arial" panose="020B0604020202020204" pitchFamily="34" charset="0"/>
              <a:buChar char="•"/>
              <a:defRPr kumimoji="1" sz="1400" kern="1200">
                <a:solidFill>
                  <a:schemeClr val="tx2"/>
                </a:solidFill>
                <a:latin typeface="+mn-lt"/>
                <a:ea typeface="+mn-ea"/>
                <a:cs typeface="+mn-cs"/>
              </a:defRPr>
            </a:lvl5pPr>
            <a:lvl6pPr marL="2514600" indent="-228600" algn="l" defTabSz="914400" rtl="0" eaLnBrk="1" latinLnBrk="0" hangingPunct="1">
              <a:spcBef>
                <a:spcPct val="20000"/>
              </a:spcBef>
              <a:buClr>
                <a:schemeClr val="accent6"/>
              </a:buClr>
              <a:buFont typeface="Arial" pitchFamily="34" charset="0"/>
              <a:buChar char="•"/>
              <a:defRPr kumimoji="1" sz="1400" kern="1200">
                <a:solidFill>
                  <a:schemeClr val="tx2"/>
                </a:solidFill>
                <a:latin typeface="+mn-lt"/>
                <a:ea typeface="+mn-ea"/>
                <a:cs typeface="+mn-cs"/>
              </a:defRPr>
            </a:lvl6pPr>
            <a:lvl7pPr marL="2971800" indent="-228600" algn="l" defTabSz="914400" rtl="0" eaLnBrk="1" latinLnBrk="0" hangingPunct="1">
              <a:spcBef>
                <a:spcPct val="20000"/>
              </a:spcBef>
              <a:buClr>
                <a:schemeClr val="accent1"/>
              </a:buClr>
              <a:buFont typeface="Arial" pitchFamily="34" charset="0"/>
              <a:buChar char="•"/>
              <a:defRPr kumimoji="1" sz="1400" kern="1200">
                <a:solidFill>
                  <a:schemeClr val="tx2"/>
                </a:solidFill>
                <a:latin typeface="+mn-lt"/>
                <a:ea typeface="+mn-ea"/>
                <a:cs typeface="+mn-cs"/>
              </a:defRPr>
            </a:lvl7pPr>
            <a:lvl8pPr marL="3429000" indent="-228600" algn="l" defTabSz="914400" rtl="0" eaLnBrk="1" latinLnBrk="0" hangingPunct="1">
              <a:spcBef>
                <a:spcPct val="20000"/>
              </a:spcBef>
              <a:buClr>
                <a:schemeClr val="accent4"/>
              </a:buClr>
              <a:buFont typeface="Arial" pitchFamily="34" charset="0"/>
              <a:buChar char="•"/>
              <a:defRPr kumimoji="1" sz="1400" kern="1200">
                <a:solidFill>
                  <a:schemeClr val="tx2"/>
                </a:solidFill>
                <a:latin typeface="+mn-lt"/>
                <a:ea typeface="+mn-ea"/>
                <a:cs typeface="+mn-cs"/>
              </a:defRPr>
            </a:lvl8pPr>
            <a:lvl9pPr marL="3886200" indent="-228600" algn="l" defTabSz="914400" rtl="0" eaLnBrk="1" latinLnBrk="0" hangingPunct="1">
              <a:spcBef>
                <a:spcPct val="20000"/>
              </a:spcBef>
              <a:buClr>
                <a:schemeClr val="accent5"/>
              </a:buClr>
              <a:buFont typeface="Arial" pitchFamily="34" charset="0"/>
              <a:buChar char="•"/>
              <a:defRPr kumimoji="1" sz="1400" kern="1200">
                <a:solidFill>
                  <a:schemeClr val="tx2"/>
                </a:solidFill>
                <a:latin typeface="+mn-lt"/>
                <a:ea typeface="+mn-ea"/>
                <a:cs typeface="+mn-cs"/>
              </a:defRPr>
            </a:lvl9pPr>
          </a:lstStyle>
          <a:p>
            <a:pPr marL="0" indent="0" eaLnBrk="1" hangingPunct="1">
              <a:spcBef>
                <a:spcPct val="0"/>
              </a:spcBef>
              <a:buClr>
                <a:srgbClr val="F4680B"/>
              </a:buClr>
              <a:buNone/>
              <a:defRPr/>
            </a:pPr>
            <a:r>
              <a:rPr lang="ja-JP" altLang="en-US" sz="4000" b="1" dirty="0">
                <a:solidFill>
                  <a:srgbClr val="FF0000"/>
                </a:solidFill>
                <a:latin typeface="HGP創英角ﾎﾟｯﾌﾟ体" panose="040B0A00000000000000" pitchFamily="50" charset="-128"/>
                <a:ea typeface="HGP創英角ﾎﾟｯﾌﾟ体" panose="040B0A00000000000000" pitchFamily="50" charset="-128"/>
              </a:rPr>
              <a:t>　　産業福利協会の設立</a:t>
            </a:r>
          </a:p>
          <a:p>
            <a:pPr marL="0" indent="0" eaLnBrk="1" hangingPunct="1">
              <a:spcBef>
                <a:spcPct val="0"/>
              </a:spcBef>
              <a:buClr>
                <a:srgbClr val="F4680B"/>
              </a:buClr>
              <a:buNone/>
              <a:defRPr/>
            </a:pPr>
            <a:r>
              <a:rPr lang="ja-JP" altLang="en-US" sz="3000" dirty="0">
                <a:solidFill>
                  <a:srgbClr val="55554A"/>
                </a:solidFill>
                <a:latin typeface="HGP創英角ﾎﾟｯﾌﾟ体" panose="040B0A00000000000000" pitchFamily="50" charset="-128"/>
                <a:ea typeface="HGP創英角ﾎﾟｯﾌﾟ体" panose="040B0A00000000000000" pitchFamily="50" charset="-128"/>
              </a:rPr>
              <a:t>　工場法施行をうけ労働問題の関心が事業主に広まり、各地に</a:t>
            </a:r>
            <a:r>
              <a:rPr lang="ja-JP" altLang="en-US" sz="3000" dirty="0">
                <a:solidFill>
                  <a:srgbClr val="55554A"/>
                </a:solidFill>
                <a:highlight>
                  <a:srgbClr val="FFFF00"/>
                </a:highlight>
                <a:latin typeface="HGP創英角ﾎﾟｯﾌﾟ体" panose="040B0A00000000000000" pitchFamily="50" charset="-128"/>
                <a:ea typeface="HGP創英角ﾎﾟｯﾌﾟ体" panose="040B0A00000000000000" pitchFamily="50" charset="-128"/>
              </a:rPr>
              <a:t>工場懇話会</a:t>
            </a:r>
            <a:r>
              <a:rPr lang="ja-JP" altLang="en-US" sz="3000" dirty="0">
                <a:solidFill>
                  <a:srgbClr val="55554A"/>
                </a:solidFill>
                <a:latin typeface="HGP創英角ﾎﾟｯﾌﾟ体" panose="040B0A00000000000000" pitchFamily="50" charset="-128"/>
                <a:ea typeface="HGP創英角ﾎﾟｯﾌﾟ体" panose="040B0A00000000000000" pitchFamily="50" charset="-128"/>
              </a:rPr>
              <a:t>、</a:t>
            </a:r>
            <a:r>
              <a:rPr lang="ja-JP" altLang="en-US" sz="3000" dirty="0">
                <a:solidFill>
                  <a:srgbClr val="55554A"/>
                </a:solidFill>
                <a:highlight>
                  <a:srgbClr val="FFFF00"/>
                </a:highlight>
                <a:latin typeface="HGP創英角ﾎﾟｯﾌﾟ体" panose="040B0A00000000000000" pitchFamily="50" charset="-128"/>
                <a:ea typeface="HGP創英角ﾎﾟｯﾌﾟ体" panose="040B0A00000000000000" pitchFamily="50" charset="-128"/>
              </a:rPr>
              <a:t>工場衛生会</a:t>
            </a:r>
            <a:r>
              <a:rPr lang="ja-JP" altLang="en-US" sz="3000" dirty="0">
                <a:solidFill>
                  <a:srgbClr val="55554A"/>
                </a:solidFill>
                <a:latin typeface="HGP創英角ﾎﾟｯﾌﾟ体" panose="040B0A00000000000000" pitchFamily="50" charset="-128"/>
                <a:ea typeface="HGP創英角ﾎﾟｯﾌﾟ体" panose="040B0A00000000000000" pitchFamily="50" charset="-128"/>
              </a:rPr>
              <a:t>といった団体が設立された。</a:t>
            </a:r>
            <a:endParaRPr lang="en-US" altLang="ja-JP" sz="3000" dirty="0">
              <a:solidFill>
                <a:srgbClr val="55554A"/>
              </a:solidFill>
              <a:latin typeface="HGP創英角ﾎﾟｯﾌﾟ体" panose="040B0A00000000000000" pitchFamily="50" charset="-128"/>
              <a:ea typeface="HGP創英角ﾎﾟｯﾌﾟ体" panose="040B0A00000000000000" pitchFamily="50" charset="-128"/>
            </a:endParaRPr>
          </a:p>
          <a:p>
            <a:pPr marL="0" indent="0" eaLnBrk="1" hangingPunct="1">
              <a:spcBef>
                <a:spcPct val="0"/>
              </a:spcBef>
              <a:buClr>
                <a:srgbClr val="F4680B"/>
              </a:buClr>
              <a:buNone/>
              <a:defRPr/>
            </a:pPr>
            <a:endParaRPr lang="en-US" altLang="ja-JP" sz="3000" dirty="0">
              <a:solidFill>
                <a:srgbClr val="55554A"/>
              </a:solidFill>
              <a:latin typeface="HGP創英角ﾎﾟｯﾌﾟ体" panose="040B0A00000000000000" pitchFamily="50" charset="-128"/>
              <a:ea typeface="HGP創英角ﾎﾟｯﾌﾟ体" panose="040B0A00000000000000" pitchFamily="50" charset="-128"/>
            </a:endParaRPr>
          </a:p>
          <a:p>
            <a:pPr marL="0" indent="0" eaLnBrk="1" hangingPunct="1">
              <a:spcBef>
                <a:spcPct val="0"/>
              </a:spcBef>
              <a:buClr>
                <a:srgbClr val="F4680B"/>
              </a:buClr>
              <a:buNone/>
              <a:defRPr/>
            </a:pPr>
            <a:r>
              <a:rPr lang="ja-JP" altLang="en-US" sz="3000" dirty="0">
                <a:solidFill>
                  <a:srgbClr val="55554A"/>
                </a:solidFill>
                <a:latin typeface="HGP創英角ﾎﾟｯﾌﾟ体" panose="040B0A00000000000000" pitchFamily="50" charset="-128"/>
                <a:ea typeface="HGP創英角ﾎﾟｯﾌﾟ体" panose="040B0A00000000000000" pitchFamily="50" charset="-128"/>
              </a:rPr>
              <a:t>内務省社会局の労働部長</a:t>
            </a:r>
            <a:r>
              <a:rPr lang="ja-JP" altLang="en-US" sz="3000" dirty="0">
                <a:solidFill>
                  <a:srgbClr val="FF0000"/>
                </a:solidFill>
                <a:latin typeface="HGP創英角ﾎﾟｯﾌﾟ体" panose="040B0A00000000000000" pitchFamily="50" charset="-128"/>
                <a:ea typeface="HGP創英角ﾎﾟｯﾌﾟ体" panose="040B0A00000000000000" pitchFamily="50" charset="-128"/>
              </a:rPr>
              <a:t>河原田稼吉</a:t>
            </a:r>
            <a:r>
              <a:rPr lang="ja-JP" altLang="en-US" sz="3000" dirty="0">
                <a:solidFill>
                  <a:srgbClr val="55554A"/>
                </a:solidFill>
                <a:latin typeface="HGP創英角ﾎﾟｯﾌﾟ体" panose="040B0A00000000000000" pitchFamily="50" charset="-128"/>
                <a:ea typeface="HGP創英角ﾎﾟｯﾌﾟ体" panose="040B0A00000000000000" pitchFamily="50" charset="-128"/>
              </a:rPr>
              <a:t>を中心に、全国的組織として　</a:t>
            </a:r>
            <a:r>
              <a:rPr lang="ja-JP" altLang="en-US" sz="3000" b="1" dirty="0">
                <a:solidFill>
                  <a:srgbClr val="FF0000"/>
                </a:solidFill>
                <a:latin typeface="HGP創英角ﾎﾟｯﾌﾟ体" panose="040B0A00000000000000" pitchFamily="50" charset="-128"/>
                <a:ea typeface="HGP創英角ﾎﾟｯﾌﾟ体" panose="040B0A00000000000000" pitchFamily="50" charset="-128"/>
              </a:rPr>
              <a:t>大正</a:t>
            </a:r>
            <a:r>
              <a:rPr lang="en-US" altLang="ja-JP" sz="3000" b="1" dirty="0">
                <a:solidFill>
                  <a:srgbClr val="FF0000"/>
                </a:solidFill>
                <a:latin typeface="HGP創英角ﾎﾟｯﾌﾟ体" panose="040B0A00000000000000" pitchFamily="50" charset="-128"/>
                <a:ea typeface="HGP創英角ﾎﾟｯﾌﾟ体" panose="040B0A00000000000000" pitchFamily="50" charset="-128"/>
              </a:rPr>
              <a:t>14</a:t>
            </a:r>
            <a:r>
              <a:rPr lang="ja-JP" altLang="en-US" sz="3000" b="1" dirty="0">
                <a:solidFill>
                  <a:srgbClr val="FF0000"/>
                </a:solidFill>
                <a:latin typeface="HGP創英角ﾎﾟｯﾌﾟ体" panose="040B0A00000000000000" pitchFamily="50" charset="-128"/>
                <a:ea typeface="HGP創英角ﾎﾟｯﾌﾟ体" panose="040B0A00000000000000" pitchFamily="50" charset="-128"/>
              </a:rPr>
              <a:t>年末に「</a:t>
            </a:r>
            <a:r>
              <a:rPr lang="ja-JP" altLang="en-US" sz="3000" b="1" dirty="0">
                <a:solidFill>
                  <a:srgbClr val="FF0000"/>
                </a:solidFill>
                <a:highlight>
                  <a:srgbClr val="FFFF00"/>
                </a:highlight>
                <a:latin typeface="HGP創英角ﾎﾟｯﾌﾟ体" panose="040B0A00000000000000" pitchFamily="50" charset="-128"/>
                <a:ea typeface="HGP創英角ﾎﾟｯﾌﾟ体" panose="040B0A00000000000000" pitchFamily="50" charset="-128"/>
              </a:rPr>
              <a:t>産業福利協会</a:t>
            </a:r>
            <a:r>
              <a:rPr lang="ja-JP" altLang="en-US" sz="3000" b="1" dirty="0">
                <a:solidFill>
                  <a:srgbClr val="FF0000"/>
                </a:solidFill>
                <a:latin typeface="HGP創英角ﾎﾟｯﾌﾟ体" panose="040B0A00000000000000" pitchFamily="50" charset="-128"/>
                <a:ea typeface="HGP創英角ﾎﾟｯﾌﾟ体" panose="040B0A00000000000000" pitchFamily="50" charset="-128"/>
              </a:rPr>
              <a:t>」</a:t>
            </a:r>
            <a:r>
              <a:rPr lang="ja-JP" altLang="en-US" sz="3000" dirty="0">
                <a:solidFill>
                  <a:srgbClr val="55554A"/>
                </a:solidFill>
                <a:latin typeface="HGP創英角ﾎﾟｯﾌﾟ体" panose="040B0A00000000000000" pitchFamily="50" charset="-128"/>
                <a:ea typeface="HGP創英角ﾎﾟｯﾌﾟ体" panose="040B0A00000000000000" pitchFamily="50" charset="-128"/>
              </a:rPr>
              <a:t>が誕生した。</a:t>
            </a:r>
            <a:endParaRPr lang="en-US" altLang="ja-JP" sz="3000" dirty="0">
              <a:solidFill>
                <a:srgbClr val="55554A"/>
              </a:solidFill>
              <a:latin typeface="HGP創英角ﾎﾟｯﾌﾟ体" panose="040B0A00000000000000" pitchFamily="50" charset="-128"/>
              <a:ea typeface="HGP創英角ﾎﾟｯﾌﾟ体" panose="040B0A00000000000000" pitchFamily="50" charset="-128"/>
            </a:endParaRPr>
          </a:p>
          <a:p>
            <a:pPr marL="0" indent="0" eaLnBrk="1" hangingPunct="1">
              <a:spcBef>
                <a:spcPct val="0"/>
              </a:spcBef>
              <a:buClr>
                <a:srgbClr val="F4680B"/>
              </a:buClr>
              <a:buNone/>
              <a:defRPr/>
            </a:pPr>
            <a:r>
              <a:rPr lang="ja-JP" altLang="en-US" sz="3000" dirty="0">
                <a:solidFill>
                  <a:srgbClr val="55554A"/>
                </a:solidFill>
                <a:latin typeface="HGP創英角ﾎﾟｯﾌﾟ体" panose="040B0A00000000000000" pitchFamily="50" charset="-128"/>
                <a:ea typeface="HGP創英角ﾎﾟｯﾌﾟ体" panose="040B0A00000000000000" pitchFamily="50" charset="-128"/>
              </a:rPr>
              <a:t>各団体との連携のほか、安全週間の実施、講習会の開催、月刊誌「</a:t>
            </a:r>
            <a:r>
              <a:rPr lang="ja-JP" altLang="en-US" sz="3000" dirty="0">
                <a:solidFill>
                  <a:srgbClr val="55554A"/>
                </a:solidFill>
                <a:highlight>
                  <a:srgbClr val="FFFF00"/>
                </a:highlight>
                <a:latin typeface="HGP創英角ﾎﾟｯﾌﾟ体" panose="040B0A00000000000000" pitchFamily="50" charset="-128"/>
                <a:ea typeface="HGP創英角ﾎﾟｯﾌﾟ体" panose="040B0A00000000000000" pitchFamily="50" charset="-128"/>
              </a:rPr>
              <a:t>産業福利」</a:t>
            </a:r>
            <a:r>
              <a:rPr lang="ja-JP" altLang="en-US" sz="3000" dirty="0">
                <a:solidFill>
                  <a:srgbClr val="55554A"/>
                </a:solidFill>
                <a:latin typeface="HGP創英角ﾎﾟｯﾌﾟ体" panose="040B0A00000000000000" pitchFamily="50" charset="-128"/>
                <a:ea typeface="HGP創英角ﾎﾟｯﾌﾟ体" panose="040B0A00000000000000" pitchFamily="50" charset="-128"/>
              </a:rPr>
              <a:t>の発行等の活動を行った。</a:t>
            </a:r>
            <a:r>
              <a:rPr lang="ja-JP" altLang="en-US" sz="3000" dirty="0">
                <a:solidFill>
                  <a:srgbClr val="55554A"/>
                </a:solidFill>
                <a:latin typeface="Franklin Gothic Book"/>
                <a:ea typeface="ＭＳ Ｐゴシック" panose="020B0600070205080204" pitchFamily="50" charset="-128"/>
              </a:rPr>
              <a:t>　</a:t>
            </a:r>
          </a:p>
        </p:txBody>
      </p:sp>
      <p:pic>
        <p:nvPicPr>
          <p:cNvPr id="4" name="図 3">
            <a:extLst>
              <a:ext uri="{FF2B5EF4-FFF2-40B4-BE49-F238E27FC236}">
                <a16:creationId xmlns:a16="http://schemas.microsoft.com/office/drawing/2014/main" id="{937D539E-780E-4619-959B-867B99F3D83E}"/>
              </a:ext>
            </a:extLst>
          </p:cNvPr>
          <p:cNvPicPr>
            <a:picLocks noChangeAspect="1"/>
          </p:cNvPicPr>
          <p:nvPr/>
        </p:nvPicPr>
        <p:blipFill>
          <a:blip r:embed="rId2"/>
          <a:stretch>
            <a:fillRect/>
          </a:stretch>
        </p:blipFill>
        <p:spPr>
          <a:xfrm>
            <a:off x="6426606" y="3640332"/>
            <a:ext cx="2672862" cy="3185106"/>
          </a:xfrm>
          <a:prstGeom prst="rect">
            <a:avLst/>
          </a:prstGeom>
        </p:spPr>
      </p:pic>
      <p:pic>
        <p:nvPicPr>
          <p:cNvPr id="7" name="図 6">
            <a:extLst>
              <a:ext uri="{FF2B5EF4-FFF2-40B4-BE49-F238E27FC236}">
                <a16:creationId xmlns:a16="http://schemas.microsoft.com/office/drawing/2014/main" id="{2B9FE2EF-8159-4646-A52C-BC313B8B7F35}"/>
              </a:ext>
            </a:extLst>
          </p:cNvPr>
          <p:cNvPicPr>
            <a:picLocks noChangeAspect="1"/>
          </p:cNvPicPr>
          <p:nvPr/>
        </p:nvPicPr>
        <p:blipFill>
          <a:blip r:embed="rId3"/>
          <a:stretch>
            <a:fillRect/>
          </a:stretch>
        </p:blipFill>
        <p:spPr>
          <a:xfrm>
            <a:off x="6426606" y="10691"/>
            <a:ext cx="2672862" cy="3618950"/>
          </a:xfrm>
          <a:prstGeom prst="rect">
            <a:avLst/>
          </a:prstGeom>
        </p:spPr>
      </p:pic>
      <p:sp>
        <p:nvSpPr>
          <p:cNvPr id="10" name="テキスト ボックス 9">
            <a:extLst>
              <a:ext uri="{FF2B5EF4-FFF2-40B4-BE49-F238E27FC236}">
                <a16:creationId xmlns:a16="http://schemas.microsoft.com/office/drawing/2014/main" id="{E7C71625-CF3A-4278-B224-AD524BE06CC8}"/>
              </a:ext>
            </a:extLst>
          </p:cNvPr>
          <p:cNvSpPr txBox="1"/>
          <p:nvPr/>
        </p:nvSpPr>
        <p:spPr>
          <a:xfrm>
            <a:off x="6849510" y="6334780"/>
            <a:ext cx="2249958" cy="523220"/>
          </a:xfrm>
          <a:prstGeom prst="rect">
            <a:avLst/>
          </a:prstGeom>
          <a:noFill/>
        </p:spPr>
        <p:txBody>
          <a:bodyPr wrap="square">
            <a:spAutoFit/>
          </a:bodyPr>
          <a:lstStyle/>
          <a:p>
            <a:r>
              <a:rPr lang="ja-JP" altLang="en-US" sz="2800" dirty="0">
                <a:solidFill>
                  <a:srgbClr val="0070C0"/>
                </a:solidFill>
                <a:highlight>
                  <a:srgbClr val="FFFF00"/>
                </a:highlight>
                <a:latin typeface="HGP創英角ﾎﾟｯﾌﾟ体" panose="040B0A00000000000000" pitchFamily="50" charset="-128"/>
                <a:ea typeface="HGP創英角ﾎﾟｯﾌﾟ体" panose="040B0A00000000000000" pitchFamily="50" charset="-128"/>
              </a:rPr>
              <a:t>河原田稼吉</a:t>
            </a:r>
            <a:endParaRPr lang="ja-JP" altLang="en-US" sz="1600" dirty="0">
              <a:solidFill>
                <a:srgbClr val="0070C0"/>
              </a:solidFill>
              <a:highlight>
                <a:srgbClr val="FFFF00"/>
              </a:highlight>
            </a:endParaRPr>
          </a:p>
        </p:txBody>
      </p:sp>
    </p:spTree>
    <p:extLst>
      <p:ext uri="{BB962C8B-B14F-4D97-AF65-F5344CB8AC3E}">
        <p14:creationId xmlns:p14="http://schemas.microsoft.com/office/powerpoint/2010/main" val="95849240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7957D4F-41CA-4283-A862-B0486120970C}"/>
              </a:ext>
            </a:extLst>
          </p:cNvPr>
          <p:cNvSpPr>
            <a:spLocks noGrp="1"/>
          </p:cNvSpPr>
          <p:nvPr>
            <p:ph type="title"/>
          </p:nvPr>
        </p:nvSpPr>
        <p:spPr>
          <a:xfrm>
            <a:off x="1" y="0"/>
            <a:ext cx="9144000" cy="1104405"/>
          </a:xfrm>
          <a:solidFill>
            <a:srgbClr val="92D050">
              <a:alpha val="36000"/>
            </a:srgbClr>
          </a:solidFill>
        </p:spPr>
        <p:txBody>
          <a:bodyPr>
            <a:normAutofit/>
          </a:bodyPr>
          <a:lstStyle/>
          <a:p>
            <a:r>
              <a:rPr lang="ja-JP" altLang="en-US" sz="3700" b="1" dirty="0">
                <a:solidFill>
                  <a:srgbClr val="0070C0"/>
                </a:solidFill>
                <a:latin typeface="HGP明朝E" panose="02020900000000000000" pitchFamily="18" charset="-128"/>
                <a:ea typeface="HGP明朝E" panose="02020900000000000000" pitchFamily="18" charset="-128"/>
              </a:rPr>
              <a:t>　</a:t>
            </a:r>
            <a:r>
              <a:rPr lang="ja-JP" altLang="en-US" sz="2800" b="1" dirty="0">
                <a:solidFill>
                  <a:srgbClr val="0070C0"/>
                </a:solidFill>
                <a:latin typeface="HGP明朝E" panose="02020900000000000000" pitchFamily="18" charset="-128"/>
                <a:ea typeface="HGP明朝E" panose="02020900000000000000" pitchFamily="18" charset="-128"/>
              </a:rPr>
              <a:t>　産業安全衛生活動百年の軌跡（安全運動の進展）　</a:t>
            </a:r>
            <a:br>
              <a:rPr lang="en-US" altLang="ja-JP" sz="2800" b="1" dirty="0">
                <a:latin typeface="HGP明朝E" panose="02020900000000000000" pitchFamily="18" charset="-128"/>
                <a:ea typeface="HGP明朝E" panose="02020900000000000000" pitchFamily="18" charset="-128"/>
              </a:rPr>
            </a:br>
            <a:r>
              <a:rPr lang="ja-JP" altLang="en-US" sz="3600" b="1" dirty="0">
                <a:latin typeface="HGP明朝E" panose="02020900000000000000" pitchFamily="18" charset="-128"/>
                <a:ea typeface="HGP明朝E" panose="02020900000000000000" pitchFamily="18" charset="-128"/>
              </a:rPr>
              <a:t>ブタマスク（重松挺造）</a:t>
            </a:r>
            <a:r>
              <a:rPr lang="en-US" altLang="ja-JP" sz="3600" b="1" dirty="0">
                <a:latin typeface="HGP明朝E" panose="02020900000000000000" pitchFamily="18" charset="-128"/>
                <a:ea typeface="HGP明朝E" panose="02020900000000000000" pitchFamily="18" charset="-128"/>
              </a:rPr>
              <a:t>1917</a:t>
            </a:r>
            <a:r>
              <a:rPr lang="ja-JP" altLang="en-US" sz="3600" b="1" dirty="0">
                <a:latin typeface="HGP明朝E" panose="02020900000000000000" pitchFamily="18" charset="-128"/>
                <a:ea typeface="HGP明朝E" panose="02020900000000000000" pitchFamily="18" charset="-128"/>
              </a:rPr>
              <a:t>年　</a:t>
            </a:r>
            <a:r>
              <a:rPr lang="ja-JP" altLang="en-US" sz="2000" b="1" dirty="0">
                <a:latin typeface="HGP明朝E" panose="02020900000000000000" pitchFamily="18" charset="-128"/>
                <a:ea typeface="HGP明朝E" panose="02020900000000000000" pitchFamily="18" charset="-128"/>
              </a:rPr>
              <a:t>株式会社重松製作所</a:t>
            </a:r>
            <a:endParaRPr lang="ja-JP" altLang="en-US" sz="3700" b="1" dirty="0">
              <a:latin typeface="HGP明朝E" panose="02020900000000000000" pitchFamily="18" charset="-128"/>
              <a:ea typeface="HGP明朝E" panose="02020900000000000000" pitchFamily="18" charset="-128"/>
            </a:endParaRPr>
          </a:p>
        </p:txBody>
      </p:sp>
      <p:sp>
        <p:nvSpPr>
          <p:cNvPr id="6" name="正方形/長方形 4">
            <a:extLst>
              <a:ext uri="{FF2B5EF4-FFF2-40B4-BE49-F238E27FC236}">
                <a16:creationId xmlns:a16="http://schemas.microsoft.com/office/drawing/2014/main" id="{3D0DA44B-3B64-4220-81D3-560000EEA71D}"/>
              </a:ext>
            </a:extLst>
          </p:cNvPr>
          <p:cNvSpPr>
            <a:spLocks noChangeArrowheads="1"/>
          </p:cNvSpPr>
          <p:nvPr/>
        </p:nvSpPr>
        <p:spPr bwMode="auto">
          <a:xfrm>
            <a:off x="42887" y="1975129"/>
            <a:ext cx="6140541" cy="4832092"/>
          </a:xfrm>
          <a:prstGeom prst="rect">
            <a:avLst/>
          </a:prstGeom>
          <a:noFill/>
          <a:ln>
            <a:noFill/>
          </a:ln>
        </p:spPr>
        <p:txBody>
          <a:bodyPr wrap="square">
            <a:spAutoFit/>
          </a:bodyPr>
          <a:lstStyle>
            <a:lvl1pPr>
              <a:spcBef>
                <a:spcPct val="20000"/>
              </a:spcBef>
              <a:buClr>
                <a:schemeClr val="accent1"/>
              </a:buClr>
              <a:buSzPct val="75000"/>
              <a:buFont typeface="Wingdings" panose="05000000000000000000" pitchFamily="2" charset="2"/>
              <a:buChar char=""/>
              <a:defRPr kumimoji="1" sz="2400">
                <a:solidFill>
                  <a:schemeClr val="tx2"/>
                </a:solidFill>
                <a:latin typeface="Franklin Gothic Book" panose="020B0503020102020204" pitchFamily="34" charset="0"/>
                <a:ea typeface="ＭＳ Ｐゴシック" panose="020B0600070205080204" pitchFamily="50" charset="-128"/>
              </a:defRPr>
            </a:lvl1pPr>
            <a:lvl2pPr marL="742950" indent="-285750">
              <a:spcBef>
                <a:spcPct val="20000"/>
              </a:spcBef>
              <a:buClr>
                <a:schemeClr val="accent2"/>
              </a:buClr>
              <a:buSzPct val="85000"/>
              <a:buFont typeface="Courier New" panose="02070309020205020404" pitchFamily="49" charset="0"/>
              <a:buChar char="o"/>
              <a:defRPr kumimoji="1" sz="2000">
                <a:solidFill>
                  <a:schemeClr val="tx2"/>
                </a:solidFill>
                <a:latin typeface="Franklin Gothic Book" panose="020B0503020102020204" pitchFamily="34" charset="0"/>
                <a:ea typeface="ＭＳ Ｐゴシック" panose="020B0600070205080204" pitchFamily="50" charset="-128"/>
              </a:defRPr>
            </a:lvl2pPr>
            <a:lvl3pPr marL="1143000" indent="-228600">
              <a:spcBef>
                <a:spcPct val="20000"/>
              </a:spcBef>
              <a:buClr>
                <a:srgbClr val="948774"/>
              </a:buClr>
              <a:buFont typeface="Arial" panose="020B0604020202020204" pitchFamily="34" charset="0"/>
              <a:buChar char="•"/>
              <a:defRPr kumimoji="1">
                <a:solidFill>
                  <a:schemeClr val="tx2"/>
                </a:solidFill>
                <a:latin typeface="Franklin Gothic Book" panose="020B0503020102020204" pitchFamily="34" charset="0"/>
                <a:ea typeface="ＭＳ Ｐゴシック" panose="020B0600070205080204" pitchFamily="50" charset="-128"/>
              </a:defRPr>
            </a:lvl3pPr>
            <a:lvl4pPr marL="1600200" indent="-228600">
              <a:spcBef>
                <a:spcPct val="20000"/>
              </a:spcBef>
              <a:buClr>
                <a:srgbClr val="7EB8E7"/>
              </a:buClr>
              <a:buFont typeface="Arial" panose="020B0604020202020204" pitchFamily="34" charset="0"/>
              <a:buChar char="•"/>
              <a:defRPr kumimoji="1" sz="1600">
                <a:solidFill>
                  <a:schemeClr val="tx2"/>
                </a:solidFill>
                <a:latin typeface="Franklin Gothic Book" panose="020B0503020102020204" pitchFamily="34" charset="0"/>
                <a:ea typeface="ＭＳ Ｐゴシック" panose="020B0600070205080204" pitchFamily="50" charset="-128"/>
              </a:defRPr>
            </a:lvl4pPr>
            <a:lvl5pPr marL="2057400" indent="-228600">
              <a:spcBef>
                <a:spcPct val="20000"/>
              </a:spcBef>
              <a:buClr>
                <a:srgbClr val="E3B651"/>
              </a:buClr>
              <a:buFont typeface="Arial" panose="020B0604020202020204" pitchFamily="34" charset="0"/>
              <a:buChar char="•"/>
              <a:defRPr kumimoji="1" sz="1400">
                <a:solidFill>
                  <a:schemeClr val="tx2"/>
                </a:solidFill>
                <a:latin typeface="Franklin Gothic Book" panose="020B0503020102020204" pitchFamily="34" charset="0"/>
                <a:ea typeface="ＭＳ Ｐゴシック" panose="020B0600070205080204" pitchFamily="50" charset="-128"/>
              </a:defRPr>
            </a:lvl5pPr>
            <a:lvl6pPr marL="2514600" indent="-228600" eaLnBrk="0" fontAlgn="base" hangingPunct="0">
              <a:spcBef>
                <a:spcPct val="20000"/>
              </a:spcBef>
              <a:spcAft>
                <a:spcPct val="0"/>
              </a:spcAft>
              <a:buClr>
                <a:srgbClr val="E3B651"/>
              </a:buClr>
              <a:buFont typeface="Arial" panose="020B0604020202020204" pitchFamily="34" charset="0"/>
              <a:buChar char="•"/>
              <a:defRPr kumimoji="1" sz="1400">
                <a:solidFill>
                  <a:schemeClr val="tx2"/>
                </a:solidFill>
                <a:latin typeface="Franklin Gothic Book" panose="020B0503020102020204" pitchFamily="34" charset="0"/>
                <a:ea typeface="ＭＳ Ｐゴシック" panose="020B0600070205080204" pitchFamily="50" charset="-128"/>
              </a:defRPr>
            </a:lvl6pPr>
            <a:lvl7pPr marL="2971800" indent="-228600" eaLnBrk="0" fontAlgn="base" hangingPunct="0">
              <a:spcBef>
                <a:spcPct val="20000"/>
              </a:spcBef>
              <a:spcAft>
                <a:spcPct val="0"/>
              </a:spcAft>
              <a:buClr>
                <a:srgbClr val="E3B651"/>
              </a:buClr>
              <a:buFont typeface="Arial" panose="020B0604020202020204" pitchFamily="34" charset="0"/>
              <a:buChar char="•"/>
              <a:defRPr kumimoji="1" sz="1400">
                <a:solidFill>
                  <a:schemeClr val="tx2"/>
                </a:solidFill>
                <a:latin typeface="Franklin Gothic Book" panose="020B0503020102020204" pitchFamily="34" charset="0"/>
                <a:ea typeface="ＭＳ Ｐゴシック" panose="020B0600070205080204" pitchFamily="50" charset="-128"/>
              </a:defRPr>
            </a:lvl7pPr>
            <a:lvl8pPr marL="3429000" indent="-228600" eaLnBrk="0" fontAlgn="base" hangingPunct="0">
              <a:spcBef>
                <a:spcPct val="20000"/>
              </a:spcBef>
              <a:spcAft>
                <a:spcPct val="0"/>
              </a:spcAft>
              <a:buClr>
                <a:srgbClr val="E3B651"/>
              </a:buClr>
              <a:buFont typeface="Arial" panose="020B0604020202020204" pitchFamily="34" charset="0"/>
              <a:buChar char="•"/>
              <a:defRPr kumimoji="1" sz="1400">
                <a:solidFill>
                  <a:schemeClr val="tx2"/>
                </a:solidFill>
                <a:latin typeface="Franklin Gothic Book" panose="020B0503020102020204" pitchFamily="34" charset="0"/>
                <a:ea typeface="ＭＳ Ｐゴシック" panose="020B0600070205080204" pitchFamily="50" charset="-128"/>
              </a:defRPr>
            </a:lvl8pPr>
            <a:lvl9pPr marL="3886200" indent="-228600" eaLnBrk="0" fontAlgn="base" hangingPunct="0">
              <a:spcBef>
                <a:spcPct val="20000"/>
              </a:spcBef>
              <a:spcAft>
                <a:spcPct val="0"/>
              </a:spcAft>
              <a:buClr>
                <a:srgbClr val="E3B651"/>
              </a:buClr>
              <a:buFont typeface="Arial" panose="020B0604020202020204" pitchFamily="34" charset="0"/>
              <a:buChar char="•"/>
              <a:defRPr kumimoji="1" sz="1400">
                <a:solidFill>
                  <a:schemeClr val="tx2"/>
                </a:solidFill>
                <a:latin typeface="Franklin Gothic Book" panose="020B0503020102020204" pitchFamily="34" charset="0"/>
                <a:ea typeface="ＭＳ Ｐゴシック" panose="020B0600070205080204" pitchFamily="50" charset="-128"/>
              </a:defRPr>
            </a:lvl9pPr>
          </a:lstStyle>
          <a:p>
            <a:pPr fontAlgn="base">
              <a:spcBef>
                <a:spcPct val="0"/>
              </a:spcBef>
              <a:spcAft>
                <a:spcPct val="0"/>
              </a:spcAft>
              <a:buClrTx/>
              <a:buSzTx/>
              <a:buFontTx/>
              <a:buNone/>
              <a:defRPr/>
            </a:pPr>
            <a:r>
              <a:rPr lang="ja-JP" altLang="en-US" sz="2800" b="1" dirty="0">
                <a:solidFill>
                  <a:srgbClr val="000000"/>
                </a:solidFill>
                <a:latin typeface="Arial" panose="020B0604020202020204" pitchFamily="34" charset="0"/>
              </a:rPr>
              <a:t>　</a:t>
            </a:r>
            <a:r>
              <a:rPr lang="ja-JP" altLang="en-US" sz="2800" b="1" dirty="0">
                <a:solidFill>
                  <a:srgbClr val="000000"/>
                </a:solidFill>
                <a:latin typeface="ＭＳ Ｐゴシック" panose="020B0600070205080204" pitchFamily="50" charset="-128"/>
              </a:rPr>
              <a:t>重松挺造は、酸に侵され変色しボロボロになった歯を自慢する作業者や、酔っ払いのようにフラフラしている</a:t>
            </a:r>
            <a:r>
              <a:rPr lang="ja-JP" altLang="en-US" sz="2800" b="1" dirty="0">
                <a:solidFill>
                  <a:srgbClr val="000000"/>
                </a:solidFill>
                <a:highlight>
                  <a:srgbClr val="FFFF00"/>
                </a:highlight>
                <a:latin typeface="ＭＳ Ｐゴシック" panose="020B0600070205080204" pitchFamily="50" charset="-128"/>
              </a:rPr>
              <a:t>職業病患者</a:t>
            </a:r>
            <a:r>
              <a:rPr lang="ja-JP" altLang="en-US" sz="2800" b="1" dirty="0">
                <a:solidFill>
                  <a:srgbClr val="000000"/>
                </a:solidFill>
                <a:latin typeface="ＭＳ Ｐゴシック" panose="020B0600070205080204" pitchFamily="50" charset="-128"/>
              </a:rPr>
              <a:t>を見た重松は心を痛め、</a:t>
            </a:r>
            <a:r>
              <a:rPr lang="ja-JP" altLang="en-US" sz="2800" b="1" dirty="0">
                <a:solidFill>
                  <a:srgbClr val="000000"/>
                </a:solidFill>
                <a:highlight>
                  <a:srgbClr val="FFFF00"/>
                </a:highlight>
                <a:latin typeface="ＭＳ Ｐゴシック" panose="020B0600070205080204" pitchFamily="50" charset="-128"/>
              </a:rPr>
              <a:t>大正</a:t>
            </a:r>
            <a:r>
              <a:rPr lang="en-US" altLang="ja-JP" sz="2800" b="1" dirty="0">
                <a:solidFill>
                  <a:srgbClr val="000000"/>
                </a:solidFill>
                <a:highlight>
                  <a:srgbClr val="FFFF00"/>
                </a:highlight>
                <a:latin typeface="ＭＳ Ｐゴシック" panose="020B0600070205080204" pitchFamily="50" charset="-128"/>
              </a:rPr>
              <a:t>6</a:t>
            </a:r>
            <a:r>
              <a:rPr lang="ja-JP" altLang="en-US" sz="2800" b="1" dirty="0">
                <a:solidFill>
                  <a:srgbClr val="000000"/>
                </a:solidFill>
                <a:highlight>
                  <a:srgbClr val="FFFF00"/>
                </a:highlight>
                <a:latin typeface="ＭＳ Ｐゴシック" panose="020B0600070205080204" pitchFamily="50" charset="-128"/>
              </a:rPr>
              <a:t>年</a:t>
            </a:r>
            <a:r>
              <a:rPr lang="ja-JP" altLang="en-US" sz="2800" b="1" dirty="0">
                <a:solidFill>
                  <a:srgbClr val="000000"/>
                </a:solidFill>
                <a:latin typeface="ＭＳ Ｐゴシック" panose="020B0600070205080204" pitchFamily="50" charset="-128"/>
              </a:rPr>
              <a:t>に会社をやめて独立し</a:t>
            </a:r>
            <a:r>
              <a:rPr lang="ja-JP" altLang="en-US" sz="2800" b="1" dirty="0">
                <a:solidFill>
                  <a:srgbClr val="000000"/>
                </a:solidFill>
                <a:highlight>
                  <a:srgbClr val="FFFF00"/>
                </a:highlight>
                <a:latin typeface="ＭＳ Ｐゴシック" panose="020B0600070205080204" pitchFamily="50" charset="-128"/>
              </a:rPr>
              <a:t>防じんマスク</a:t>
            </a:r>
            <a:r>
              <a:rPr lang="ja-JP" altLang="en-US" sz="2800" b="1" dirty="0">
                <a:solidFill>
                  <a:srgbClr val="000000"/>
                </a:solidFill>
                <a:latin typeface="ＭＳ Ｐゴシック" panose="020B0600070205080204" pitchFamily="50" charset="-128"/>
              </a:rPr>
              <a:t>の研究開発をはじめた。</a:t>
            </a:r>
          </a:p>
          <a:p>
            <a:pPr fontAlgn="base">
              <a:spcBef>
                <a:spcPct val="0"/>
              </a:spcBef>
              <a:spcAft>
                <a:spcPct val="0"/>
              </a:spcAft>
              <a:buClrTx/>
              <a:buSzTx/>
              <a:buFontTx/>
              <a:buNone/>
              <a:defRPr/>
            </a:pPr>
            <a:r>
              <a:rPr lang="ja-JP" altLang="en-US" sz="2800" b="1" dirty="0">
                <a:solidFill>
                  <a:srgbClr val="000000"/>
                </a:solidFill>
                <a:latin typeface="ＭＳ Ｐゴシック" panose="020B0600070205080204" pitchFamily="50" charset="-128"/>
              </a:rPr>
              <a:t> 　国産第</a:t>
            </a:r>
            <a:r>
              <a:rPr lang="en-US" altLang="ja-JP" sz="2800" b="1" dirty="0">
                <a:solidFill>
                  <a:srgbClr val="000000"/>
                </a:solidFill>
                <a:latin typeface="ＭＳ Ｐゴシック" panose="020B0600070205080204" pitchFamily="50" charset="-128"/>
              </a:rPr>
              <a:t>1</a:t>
            </a:r>
            <a:r>
              <a:rPr lang="ja-JP" altLang="en-US" sz="2800" b="1" dirty="0">
                <a:solidFill>
                  <a:srgbClr val="000000"/>
                </a:solidFill>
                <a:latin typeface="ＭＳ Ｐゴシック" panose="020B0600070205080204" pitchFamily="50" charset="-128"/>
              </a:rPr>
              <a:t>号の防じんマスクは、ブタの鼻に似て「</a:t>
            </a:r>
            <a:r>
              <a:rPr lang="ja-JP" altLang="en-US" sz="2800" b="1" dirty="0">
                <a:solidFill>
                  <a:srgbClr val="000000"/>
                </a:solidFill>
                <a:highlight>
                  <a:srgbClr val="FFFF00"/>
                </a:highlight>
                <a:latin typeface="ＭＳ Ｐゴシック" panose="020B0600070205080204" pitchFamily="50" charset="-128"/>
              </a:rPr>
              <a:t>ブタマスク</a:t>
            </a:r>
            <a:r>
              <a:rPr lang="ja-JP" altLang="en-US" sz="2800" b="1" dirty="0">
                <a:solidFill>
                  <a:srgbClr val="000000"/>
                </a:solidFill>
                <a:latin typeface="ＭＳ Ｐゴシック" panose="020B0600070205080204" pitchFamily="50" charset="-128"/>
              </a:rPr>
              <a:t>」とアダ名された。マスクの価値が鉱山や化学工場で認められるようになったのは、昭和に入ってからである。</a:t>
            </a:r>
          </a:p>
        </p:txBody>
      </p:sp>
      <p:pic>
        <p:nvPicPr>
          <p:cNvPr id="4" name="図 3">
            <a:extLst>
              <a:ext uri="{FF2B5EF4-FFF2-40B4-BE49-F238E27FC236}">
                <a16:creationId xmlns:a16="http://schemas.microsoft.com/office/drawing/2014/main" id="{10CF3D64-B29D-4E01-8A28-ACCB487A3619}"/>
              </a:ext>
            </a:extLst>
          </p:cNvPr>
          <p:cNvPicPr>
            <a:picLocks noChangeAspect="1"/>
          </p:cNvPicPr>
          <p:nvPr/>
        </p:nvPicPr>
        <p:blipFill>
          <a:blip r:embed="rId2"/>
          <a:stretch>
            <a:fillRect/>
          </a:stretch>
        </p:blipFill>
        <p:spPr>
          <a:xfrm>
            <a:off x="6461314" y="1959324"/>
            <a:ext cx="2639797" cy="3249450"/>
          </a:xfrm>
          <a:prstGeom prst="rect">
            <a:avLst/>
          </a:prstGeom>
        </p:spPr>
      </p:pic>
      <p:sp>
        <p:nvSpPr>
          <p:cNvPr id="10" name="正方形/長方形 1">
            <a:extLst>
              <a:ext uri="{FF2B5EF4-FFF2-40B4-BE49-F238E27FC236}">
                <a16:creationId xmlns:a16="http://schemas.microsoft.com/office/drawing/2014/main" id="{22E3DE03-4DF0-4416-A5BC-B2928233EA8A}"/>
              </a:ext>
            </a:extLst>
          </p:cNvPr>
          <p:cNvSpPr>
            <a:spLocks noChangeArrowheads="1"/>
          </p:cNvSpPr>
          <p:nvPr/>
        </p:nvSpPr>
        <p:spPr bwMode="auto">
          <a:xfrm>
            <a:off x="6388182" y="5208774"/>
            <a:ext cx="2786063" cy="1446212"/>
          </a:xfrm>
          <a:prstGeom prst="rect">
            <a:avLst/>
          </a:prstGeom>
          <a:noFill/>
          <a:ln>
            <a:noFill/>
          </a:ln>
        </p:spPr>
        <p:txBody>
          <a:bodyPr>
            <a:spAutoFit/>
          </a:bodyPr>
          <a:lstStyle>
            <a:lvl1pPr>
              <a:spcBef>
                <a:spcPct val="20000"/>
              </a:spcBef>
              <a:buClr>
                <a:schemeClr val="accent1"/>
              </a:buClr>
              <a:buSzPct val="75000"/>
              <a:buFont typeface="Wingdings" panose="05000000000000000000" pitchFamily="2" charset="2"/>
              <a:buChar char=""/>
              <a:defRPr kumimoji="1" sz="2400">
                <a:solidFill>
                  <a:schemeClr val="tx2"/>
                </a:solidFill>
                <a:latin typeface="Franklin Gothic Book" panose="020B0503020102020204" pitchFamily="34" charset="0"/>
                <a:ea typeface="ＭＳ Ｐゴシック" panose="020B0600070205080204" pitchFamily="50" charset="-128"/>
              </a:defRPr>
            </a:lvl1pPr>
            <a:lvl2pPr marL="742950" indent="-285750">
              <a:spcBef>
                <a:spcPct val="20000"/>
              </a:spcBef>
              <a:buClr>
                <a:schemeClr val="accent2"/>
              </a:buClr>
              <a:buSzPct val="85000"/>
              <a:buFont typeface="Courier New" panose="02070309020205020404" pitchFamily="49" charset="0"/>
              <a:buChar char="o"/>
              <a:defRPr kumimoji="1" sz="2000">
                <a:solidFill>
                  <a:schemeClr val="tx2"/>
                </a:solidFill>
                <a:latin typeface="Franklin Gothic Book" panose="020B0503020102020204" pitchFamily="34" charset="0"/>
                <a:ea typeface="ＭＳ Ｐゴシック" panose="020B0600070205080204" pitchFamily="50" charset="-128"/>
              </a:defRPr>
            </a:lvl2pPr>
            <a:lvl3pPr marL="1143000" indent="-228600">
              <a:spcBef>
                <a:spcPct val="20000"/>
              </a:spcBef>
              <a:buClr>
                <a:srgbClr val="948774"/>
              </a:buClr>
              <a:buFont typeface="Arial" panose="020B0604020202020204" pitchFamily="34" charset="0"/>
              <a:buChar char="•"/>
              <a:defRPr kumimoji="1">
                <a:solidFill>
                  <a:schemeClr val="tx2"/>
                </a:solidFill>
                <a:latin typeface="Franklin Gothic Book" panose="020B0503020102020204" pitchFamily="34" charset="0"/>
                <a:ea typeface="ＭＳ Ｐゴシック" panose="020B0600070205080204" pitchFamily="50" charset="-128"/>
              </a:defRPr>
            </a:lvl3pPr>
            <a:lvl4pPr marL="1600200" indent="-228600">
              <a:spcBef>
                <a:spcPct val="20000"/>
              </a:spcBef>
              <a:buClr>
                <a:srgbClr val="7EB8E7"/>
              </a:buClr>
              <a:buFont typeface="Arial" panose="020B0604020202020204" pitchFamily="34" charset="0"/>
              <a:buChar char="•"/>
              <a:defRPr kumimoji="1" sz="1600">
                <a:solidFill>
                  <a:schemeClr val="tx2"/>
                </a:solidFill>
                <a:latin typeface="Franklin Gothic Book" panose="020B0503020102020204" pitchFamily="34" charset="0"/>
                <a:ea typeface="ＭＳ Ｐゴシック" panose="020B0600070205080204" pitchFamily="50" charset="-128"/>
              </a:defRPr>
            </a:lvl4pPr>
            <a:lvl5pPr marL="2057400" indent="-228600">
              <a:spcBef>
                <a:spcPct val="20000"/>
              </a:spcBef>
              <a:buClr>
                <a:srgbClr val="E3B651"/>
              </a:buClr>
              <a:buFont typeface="Arial" panose="020B0604020202020204" pitchFamily="34" charset="0"/>
              <a:buChar char="•"/>
              <a:defRPr kumimoji="1" sz="1400">
                <a:solidFill>
                  <a:schemeClr val="tx2"/>
                </a:solidFill>
                <a:latin typeface="Franklin Gothic Book" panose="020B0503020102020204" pitchFamily="34" charset="0"/>
                <a:ea typeface="ＭＳ Ｐゴシック" panose="020B0600070205080204" pitchFamily="50" charset="-128"/>
              </a:defRPr>
            </a:lvl5pPr>
            <a:lvl6pPr marL="2514600" indent="-228600" eaLnBrk="0" fontAlgn="base" hangingPunct="0">
              <a:spcBef>
                <a:spcPct val="20000"/>
              </a:spcBef>
              <a:spcAft>
                <a:spcPct val="0"/>
              </a:spcAft>
              <a:buClr>
                <a:srgbClr val="E3B651"/>
              </a:buClr>
              <a:buFont typeface="Arial" panose="020B0604020202020204" pitchFamily="34" charset="0"/>
              <a:buChar char="•"/>
              <a:defRPr kumimoji="1" sz="1400">
                <a:solidFill>
                  <a:schemeClr val="tx2"/>
                </a:solidFill>
                <a:latin typeface="Franklin Gothic Book" panose="020B0503020102020204" pitchFamily="34" charset="0"/>
                <a:ea typeface="ＭＳ Ｐゴシック" panose="020B0600070205080204" pitchFamily="50" charset="-128"/>
              </a:defRPr>
            </a:lvl6pPr>
            <a:lvl7pPr marL="2971800" indent="-228600" eaLnBrk="0" fontAlgn="base" hangingPunct="0">
              <a:spcBef>
                <a:spcPct val="20000"/>
              </a:spcBef>
              <a:spcAft>
                <a:spcPct val="0"/>
              </a:spcAft>
              <a:buClr>
                <a:srgbClr val="E3B651"/>
              </a:buClr>
              <a:buFont typeface="Arial" panose="020B0604020202020204" pitchFamily="34" charset="0"/>
              <a:buChar char="•"/>
              <a:defRPr kumimoji="1" sz="1400">
                <a:solidFill>
                  <a:schemeClr val="tx2"/>
                </a:solidFill>
                <a:latin typeface="Franklin Gothic Book" panose="020B0503020102020204" pitchFamily="34" charset="0"/>
                <a:ea typeface="ＭＳ Ｐゴシック" panose="020B0600070205080204" pitchFamily="50" charset="-128"/>
              </a:defRPr>
            </a:lvl7pPr>
            <a:lvl8pPr marL="3429000" indent="-228600" eaLnBrk="0" fontAlgn="base" hangingPunct="0">
              <a:spcBef>
                <a:spcPct val="20000"/>
              </a:spcBef>
              <a:spcAft>
                <a:spcPct val="0"/>
              </a:spcAft>
              <a:buClr>
                <a:srgbClr val="E3B651"/>
              </a:buClr>
              <a:buFont typeface="Arial" panose="020B0604020202020204" pitchFamily="34" charset="0"/>
              <a:buChar char="•"/>
              <a:defRPr kumimoji="1" sz="1400">
                <a:solidFill>
                  <a:schemeClr val="tx2"/>
                </a:solidFill>
                <a:latin typeface="Franklin Gothic Book" panose="020B0503020102020204" pitchFamily="34" charset="0"/>
                <a:ea typeface="ＭＳ Ｐゴシック" panose="020B0600070205080204" pitchFamily="50" charset="-128"/>
              </a:defRPr>
            </a:lvl8pPr>
            <a:lvl9pPr marL="3886200" indent="-228600" eaLnBrk="0" fontAlgn="base" hangingPunct="0">
              <a:spcBef>
                <a:spcPct val="20000"/>
              </a:spcBef>
              <a:spcAft>
                <a:spcPct val="0"/>
              </a:spcAft>
              <a:buClr>
                <a:srgbClr val="E3B651"/>
              </a:buClr>
              <a:buFont typeface="Arial" panose="020B0604020202020204" pitchFamily="34" charset="0"/>
              <a:buChar char="•"/>
              <a:defRPr kumimoji="1" sz="1400">
                <a:solidFill>
                  <a:schemeClr val="tx2"/>
                </a:solidFill>
                <a:latin typeface="Franklin Gothic Book" panose="020B0503020102020204" pitchFamily="34" charset="0"/>
                <a:ea typeface="ＭＳ Ｐゴシック" panose="020B0600070205080204" pitchFamily="50" charset="-128"/>
              </a:defRPr>
            </a:lvl9pPr>
          </a:lstStyle>
          <a:p>
            <a:pPr fontAlgn="base">
              <a:spcBef>
                <a:spcPct val="0"/>
              </a:spcBef>
              <a:spcAft>
                <a:spcPct val="0"/>
              </a:spcAft>
              <a:buClrTx/>
              <a:buSzTx/>
              <a:buFontTx/>
              <a:buNone/>
              <a:defRPr/>
            </a:pPr>
            <a:r>
              <a:rPr lang="ja-JP" altLang="en-US" sz="3200" dirty="0">
                <a:solidFill>
                  <a:prstClr val="black"/>
                </a:solidFill>
                <a:highlight>
                  <a:srgbClr val="FFFF00"/>
                </a:highlight>
                <a:latin typeface="Arial" panose="020B0604020202020204" pitchFamily="34" charset="0"/>
              </a:rPr>
              <a:t>重松挺造</a:t>
            </a:r>
            <a:endParaRPr lang="en-US" altLang="ja-JP" sz="3200" dirty="0">
              <a:solidFill>
                <a:prstClr val="black"/>
              </a:solidFill>
              <a:highlight>
                <a:srgbClr val="FFFF00"/>
              </a:highlight>
              <a:latin typeface="Arial" panose="020B0604020202020204" pitchFamily="34" charset="0"/>
            </a:endParaRPr>
          </a:p>
          <a:p>
            <a:pPr fontAlgn="base">
              <a:spcBef>
                <a:spcPct val="0"/>
              </a:spcBef>
              <a:spcAft>
                <a:spcPct val="0"/>
              </a:spcAft>
              <a:buClrTx/>
              <a:buSzTx/>
              <a:buFontTx/>
              <a:buNone/>
              <a:defRPr/>
            </a:pPr>
            <a:r>
              <a:rPr lang="ja-JP" altLang="en-US" dirty="0">
                <a:solidFill>
                  <a:prstClr val="black"/>
                </a:solidFill>
                <a:latin typeface="Arial" panose="020B0604020202020204" pitchFamily="34" charset="0"/>
              </a:rPr>
              <a:t>（しげまつていぞう）</a:t>
            </a:r>
            <a:endParaRPr lang="en-US" altLang="ja-JP" dirty="0">
              <a:solidFill>
                <a:prstClr val="black"/>
              </a:solidFill>
              <a:latin typeface="Arial" panose="020B0604020202020204" pitchFamily="34" charset="0"/>
            </a:endParaRPr>
          </a:p>
          <a:p>
            <a:pPr fontAlgn="base">
              <a:spcBef>
                <a:spcPct val="0"/>
              </a:spcBef>
              <a:spcAft>
                <a:spcPct val="0"/>
              </a:spcAft>
              <a:buClrTx/>
              <a:buSzTx/>
              <a:buFontTx/>
              <a:buNone/>
              <a:defRPr/>
            </a:pPr>
            <a:r>
              <a:rPr lang="ja-JP" altLang="en-US" sz="3200" dirty="0">
                <a:solidFill>
                  <a:prstClr val="black"/>
                </a:solidFill>
                <a:latin typeface="Arial" panose="020B0604020202020204" pitchFamily="34" charset="0"/>
              </a:rPr>
              <a:t>と「ブタマスク」</a:t>
            </a:r>
          </a:p>
        </p:txBody>
      </p:sp>
      <p:sp>
        <p:nvSpPr>
          <p:cNvPr id="7" name="テキスト ボックス 6">
            <a:extLst>
              <a:ext uri="{FF2B5EF4-FFF2-40B4-BE49-F238E27FC236}">
                <a16:creationId xmlns:a16="http://schemas.microsoft.com/office/drawing/2014/main" id="{6E8CCC14-CDDB-4A64-B06F-40C1CAAD0DF3}"/>
              </a:ext>
            </a:extLst>
          </p:cNvPr>
          <p:cNvSpPr txBox="1"/>
          <p:nvPr/>
        </p:nvSpPr>
        <p:spPr>
          <a:xfrm>
            <a:off x="-1" y="1178931"/>
            <a:ext cx="9101111" cy="646331"/>
          </a:xfrm>
          <a:prstGeom prst="rect">
            <a:avLst/>
          </a:prstGeom>
          <a:solidFill>
            <a:srgbClr val="FFC000"/>
          </a:solidFill>
        </p:spPr>
        <p:txBody>
          <a:bodyPr wrap="square">
            <a:spAutoFit/>
          </a:bodyPr>
          <a:lstStyle/>
          <a:p>
            <a:r>
              <a:rPr lang="ja-JP" altLang="en-US" dirty="0">
                <a:latin typeface="HGS明朝E" panose="02020900000000000000" pitchFamily="18" charset="-128"/>
                <a:ea typeface="HGS明朝E" panose="02020900000000000000" pitchFamily="18" charset="-128"/>
              </a:rPr>
              <a:t>第一次世界大戦</a:t>
            </a:r>
            <a:r>
              <a:rPr lang="en-US" altLang="ja-JP" dirty="0">
                <a:latin typeface="HGS明朝E" panose="02020900000000000000" pitchFamily="18" charset="-128"/>
                <a:ea typeface="HGS明朝E" panose="02020900000000000000" pitchFamily="18" charset="-128"/>
              </a:rPr>
              <a:t>1914</a:t>
            </a:r>
            <a:r>
              <a:rPr lang="ja-JP" altLang="en-US" dirty="0">
                <a:latin typeface="HGS明朝E" panose="02020900000000000000" pitchFamily="18" charset="-128"/>
                <a:ea typeface="HGS明朝E" panose="02020900000000000000" pitchFamily="18" charset="-128"/>
              </a:rPr>
              <a:t>年</a:t>
            </a:r>
            <a:r>
              <a:rPr lang="en-US" altLang="ja-JP" dirty="0">
                <a:latin typeface="HGS明朝E" panose="02020900000000000000" pitchFamily="18" charset="-128"/>
                <a:ea typeface="HGS明朝E" panose="02020900000000000000" pitchFamily="18" charset="-128"/>
              </a:rPr>
              <a:t>7</a:t>
            </a:r>
            <a:r>
              <a:rPr lang="ja-JP" altLang="en-US" dirty="0">
                <a:latin typeface="HGS明朝E" panose="02020900000000000000" pitchFamily="18" charset="-128"/>
                <a:ea typeface="HGS明朝E" panose="02020900000000000000" pitchFamily="18" charset="-128"/>
              </a:rPr>
              <a:t>月から</a:t>
            </a:r>
            <a:r>
              <a:rPr lang="en-US" altLang="ja-JP" dirty="0">
                <a:latin typeface="HGS明朝E" panose="02020900000000000000" pitchFamily="18" charset="-128"/>
                <a:ea typeface="HGS明朝E" panose="02020900000000000000" pitchFamily="18" charset="-128"/>
              </a:rPr>
              <a:t>1918</a:t>
            </a:r>
            <a:r>
              <a:rPr lang="ja-JP" altLang="en-US" dirty="0">
                <a:latin typeface="HGS明朝E" panose="02020900000000000000" pitchFamily="18" charset="-128"/>
                <a:ea typeface="HGS明朝E" panose="02020900000000000000" pitchFamily="18" charset="-128"/>
              </a:rPr>
              <a:t>年</a:t>
            </a:r>
            <a:r>
              <a:rPr lang="en-US" altLang="ja-JP" dirty="0">
                <a:latin typeface="HGS明朝E" panose="02020900000000000000" pitchFamily="18" charset="-128"/>
                <a:ea typeface="HGS明朝E" panose="02020900000000000000" pitchFamily="18" charset="-128"/>
              </a:rPr>
              <a:t>11</a:t>
            </a:r>
            <a:r>
              <a:rPr lang="ja-JP" altLang="en-US" dirty="0">
                <a:latin typeface="HGS明朝E" panose="02020900000000000000" pitchFamily="18" charset="-128"/>
                <a:ea typeface="HGS明朝E" panose="02020900000000000000" pitchFamily="18" charset="-128"/>
              </a:rPr>
              <a:t>月まで火薬、機関銃、戦車、無線電話など</a:t>
            </a:r>
            <a:endParaRPr lang="en-US" altLang="ja-JP" dirty="0">
              <a:latin typeface="HGS明朝E" panose="02020900000000000000" pitchFamily="18" charset="-128"/>
              <a:ea typeface="HGS明朝E" panose="02020900000000000000" pitchFamily="18" charset="-128"/>
            </a:endParaRPr>
          </a:p>
          <a:p>
            <a:r>
              <a:rPr lang="ja-JP" altLang="en-US" dirty="0">
                <a:latin typeface="HGS明朝E" panose="02020900000000000000" pitchFamily="18" charset="-128"/>
                <a:ea typeface="HGS明朝E" panose="02020900000000000000" pitchFamily="18" charset="-128"/>
              </a:rPr>
              <a:t>塩素、マスタードガス、ホスゲンなど毒ガス使用に対しガスマスク開発が進んだ。</a:t>
            </a:r>
          </a:p>
        </p:txBody>
      </p:sp>
    </p:spTree>
    <p:extLst>
      <p:ext uri="{BB962C8B-B14F-4D97-AF65-F5344CB8AC3E}">
        <p14:creationId xmlns:p14="http://schemas.microsoft.com/office/powerpoint/2010/main" val="157150215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7957D4F-41CA-4283-A862-B0486120970C}"/>
              </a:ext>
            </a:extLst>
          </p:cNvPr>
          <p:cNvSpPr>
            <a:spLocks noGrp="1"/>
          </p:cNvSpPr>
          <p:nvPr>
            <p:ph type="title"/>
          </p:nvPr>
        </p:nvSpPr>
        <p:spPr>
          <a:xfrm>
            <a:off x="0" y="0"/>
            <a:ext cx="9144000" cy="843148"/>
          </a:xfrm>
          <a:solidFill>
            <a:srgbClr val="92D050">
              <a:alpha val="40000"/>
            </a:srgbClr>
          </a:solidFill>
        </p:spPr>
        <p:txBody>
          <a:bodyPr>
            <a:normAutofit fontScale="90000"/>
          </a:bodyPr>
          <a:lstStyle/>
          <a:p>
            <a:r>
              <a:rPr lang="ja-JP" altLang="en-US" sz="2400" b="1" dirty="0">
                <a:solidFill>
                  <a:srgbClr val="0070C0"/>
                </a:solidFill>
                <a:latin typeface="HGP明朝E" panose="02020900000000000000" pitchFamily="18" charset="-128"/>
                <a:ea typeface="HGP明朝E" panose="02020900000000000000" pitchFamily="18" charset="-128"/>
              </a:rPr>
              <a:t>　　産業安全衛生活動百年の軌跡（安全運動の進展）　</a:t>
            </a:r>
            <a:br>
              <a:rPr lang="en-US" altLang="ja-JP" sz="2400" b="1" dirty="0">
                <a:latin typeface="HGP明朝E" panose="02020900000000000000" pitchFamily="18" charset="-128"/>
                <a:ea typeface="HGP明朝E" panose="02020900000000000000" pitchFamily="18" charset="-128"/>
              </a:rPr>
            </a:br>
            <a:r>
              <a:rPr lang="ja-JP" altLang="en-US" b="1" dirty="0">
                <a:latin typeface="HGP明朝E" panose="02020900000000000000" pitchFamily="18" charset="-128"/>
                <a:ea typeface="HGP明朝E" panose="02020900000000000000" pitchFamily="18" charset="-128"/>
              </a:rPr>
              <a:t>　指差呼称の始まり　　</a:t>
            </a:r>
            <a:r>
              <a:rPr lang="en-US" altLang="ja-JP" b="1" dirty="0">
                <a:latin typeface="HGP明朝E" panose="02020900000000000000" pitchFamily="18" charset="-128"/>
                <a:ea typeface="HGP明朝E" panose="02020900000000000000" pitchFamily="18" charset="-128"/>
              </a:rPr>
              <a:t>1913</a:t>
            </a:r>
            <a:r>
              <a:rPr lang="ja-JP" altLang="en-US" b="1" dirty="0">
                <a:latin typeface="HGP明朝E" panose="02020900000000000000" pitchFamily="18" charset="-128"/>
                <a:ea typeface="HGP明朝E" panose="02020900000000000000" pitchFamily="18" charset="-128"/>
              </a:rPr>
              <a:t>大正２年</a:t>
            </a:r>
            <a:endParaRPr lang="ja-JP" altLang="en-US" sz="2400" b="1" dirty="0">
              <a:latin typeface="HGP明朝E" panose="02020900000000000000" pitchFamily="18" charset="-128"/>
              <a:ea typeface="HGP明朝E" panose="02020900000000000000" pitchFamily="18" charset="-128"/>
            </a:endParaRPr>
          </a:p>
        </p:txBody>
      </p:sp>
      <p:sp>
        <p:nvSpPr>
          <p:cNvPr id="6" name="コンテンツ プレースホルダー 2">
            <a:extLst>
              <a:ext uri="{FF2B5EF4-FFF2-40B4-BE49-F238E27FC236}">
                <a16:creationId xmlns:a16="http://schemas.microsoft.com/office/drawing/2014/main" id="{9E69510F-5583-4E10-84CB-D813738CC2F1}"/>
              </a:ext>
            </a:extLst>
          </p:cNvPr>
          <p:cNvSpPr txBox="1">
            <a:spLocks/>
          </p:cNvSpPr>
          <p:nvPr/>
        </p:nvSpPr>
        <p:spPr bwMode="auto">
          <a:xfrm>
            <a:off x="0" y="843148"/>
            <a:ext cx="6567055" cy="5329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75000"/>
              <a:buFont typeface="Wingdings" panose="05000000000000000000" pitchFamily="2" charset="2"/>
              <a:buChar char=""/>
              <a:defRPr kumimoji="1" sz="2400" kern="1200">
                <a:solidFill>
                  <a:schemeClr val="tx2"/>
                </a:solidFill>
                <a:latin typeface="+mn-lt"/>
                <a:ea typeface="+mn-ea"/>
                <a:cs typeface="+mn-cs"/>
              </a:defRPr>
            </a:lvl1pPr>
            <a:lvl2pPr marL="742950" indent="-285750" algn="l" rtl="0" eaLnBrk="0" fontAlgn="base" hangingPunct="0">
              <a:spcBef>
                <a:spcPct val="20000"/>
              </a:spcBef>
              <a:spcAft>
                <a:spcPct val="0"/>
              </a:spcAft>
              <a:buClr>
                <a:schemeClr val="accent2"/>
              </a:buClr>
              <a:buSzPct val="85000"/>
              <a:buFont typeface="Courier New" panose="02070309020205020404" pitchFamily="49" charset="0"/>
              <a:buChar char="o"/>
              <a:defRPr kumimoji="1" sz="2000" kern="1200">
                <a:solidFill>
                  <a:schemeClr val="tx2"/>
                </a:solidFill>
                <a:latin typeface="+mn-lt"/>
                <a:ea typeface="+mn-ea"/>
                <a:cs typeface="+mn-cs"/>
              </a:defRPr>
            </a:lvl2pPr>
            <a:lvl3pPr marL="1143000" indent="-228600" algn="l" rtl="0" eaLnBrk="0" fontAlgn="base" hangingPunct="0">
              <a:spcBef>
                <a:spcPct val="20000"/>
              </a:spcBef>
              <a:spcAft>
                <a:spcPct val="0"/>
              </a:spcAft>
              <a:buClr>
                <a:srgbClr val="948774"/>
              </a:buClr>
              <a:buFont typeface="Arial" panose="020B0604020202020204" pitchFamily="34" charset="0"/>
              <a:buChar char="•"/>
              <a:defRPr kumimoji="1" kern="1200">
                <a:solidFill>
                  <a:schemeClr val="tx2"/>
                </a:solidFill>
                <a:latin typeface="+mn-lt"/>
                <a:ea typeface="+mn-ea"/>
                <a:cs typeface="+mn-cs"/>
              </a:defRPr>
            </a:lvl3pPr>
            <a:lvl4pPr marL="1600200" indent="-228600" algn="l" rtl="0" eaLnBrk="0" fontAlgn="base" hangingPunct="0">
              <a:spcBef>
                <a:spcPct val="20000"/>
              </a:spcBef>
              <a:spcAft>
                <a:spcPct val="0"/>
              </a:spcAft>
              <a:buClr>
                <a:srgbClr val="7EB8E7"/>
              </a:buClr>
              <a:buFont typeface="Arial" panose="020B0604020202020204" pitchFamily="34" charset="0"/>
              <a:buChar char="•"/>
              <a:defRPr kumimoji="1" sz="1600" kern="1200">
                <a:solidFill>
                  <a:schemeClr val="tx2"/>
                </a:solidFill>
                <a:latin typeface="+mn-lt"/>
                <a:ea typeface="+mn-ea"/>
                <a:cs typeface="+mn-cs"/>
              </a:defRPr>
            </a:lvl4pPr>
            <a:lvl5pPr marL="2057400" indent="-228600" algn="l" rtl="0" eaLnBrk="0" fontAlgn="base" hangingPunct="0">
              <a:spcBef>
                <a:spcPct val="20000"/>
              </a:spcBef>
              <a:spcAft>
                <a:spcPct val="0"/>
              </a:spcAft>
              <a:buClr>
                <a:srgbClr val="E3B651"/>
              </a:buClr>
              <a:buFont typeface="Arial" panose="020B0604020202020204" pitchFamily="34" charset="0"/>
              <a:buChar char="•"/>
              <a:defRPr kumimoji="1" sz="1400" kern="1200">
                <a:solidFill>
                  <a:schemeClr val="tx2"/>
                </a:solidFill>
                <a:latin typeface="+mn-lt"/>
                <a:ea typeface="+mn-ea"/>
                <a:cs typeface="+mn-cs"/>
              </a:defRPr>
            </a:lvl5pPr>
            <a:lvl6pPr marL="2514600" indent="-228600" algn="l" defTabSz="914400" rtl="0" eaLnBrk="1" latinLnBrk="0" hangingPunct="1">
              <a:spcBef>
                <a:spcPct val="20000"/>
              </a:spcBef>
              <a:buClr>
                <a:schemeClr val="accent6"/>
              </a:buClr>
              <a:buFont typeface="Arial" pitchFamily="34" charset="0"/>
              <a:buChar char="•"/>
              <a:defRPr kumimoji="1" sz="1400" kern="1200">
                <a:solidFill>
                  <a:schemeClr val="tx2"/>
                </a:solidFill>
                <a:latin typeface="+mn-lt"/>
                <a:ea typeface="+mn-ea"/>
                <a:cs typeface="+mn-cs"/>
              </a:defRPr>
            </a:lvl6pPr>
            <a:lvl7pPr marL="2971800" indent="-228600" algn="l" defTabSz="914400" rtl="0" eaLnBrk="1" latinLnBrk="0" hangingPunct="1">
              <a:spcBef>
                <a:spcPct val="20000"/>
              </a:spcBef>
              <a:buClr>
                <a:schemeClr val="accent1"/>
              </a:buClr>
              <a:buFont typeface="Arial" pitchFamily="34" charset="0"/>
              <a:buChar char="•"/>
              <a:defRPr kumimoji="1" sz="1400" kern="1200">
                <a:solidFill>
                  <a:schemeClr val="tx2"/>
                </a:solidFill>
                <a:latin typeface="+mn-lt"/>
                <a:ea typeface="+mn-ea"/>
                <a:cs typeface="+mn-cs"/>
              </a:defRPr>
            </a:lvl7pPr>
            <a:lvl8pPr marL="3429000" indent="-228600" algn="l" defTabSz="914400" rtl="0" eaLnBrk="1" latinLnBrk="0" hangingPunct="1">
              <a:spcBef>
                <a:spcPct val="20000"/>
              </a:spcBef>
              <a:buClr>
                <a:schemeClr val="accent4"/>
              </a:buClr>
              <a:buFont typeface="Arial" pitchFamily="34" charset="0"/>
              <a:buChar char="•"/>
              <a:defRPr kumimoji="1" sz="1400" kern="1200">
                <a:solidFill>
                  <a:schemeClr val="tx2"/>
                </a:solidFill>
                <a:latin typeface="+mn-lt"/>
                <a:ea typeface="+mn-ea"/>
                <a:cs typeface="+mn-cs"/>
              </a:defRPr>
            </a:lvl8pPr>
            <a:lvl9pPr marL="3886200" indent="-228600" algn="l" defTabSz="914400" rtl="0" eaLnBrk="1" latinLnBrk="0" hangingPunct="1">
              <a:spcBef>
                <a:spcPct val="20000"/>
              </a:spcBef>
              <a:buClr>
                <a:schemeClr val="accent5"/>
              </a:buClr>
              <a:buFont typeface="Arial" pitchFamily="34" charset="0"/>
              <a:buChar char="•"/>
              <a:defRPr kumimoji="1" sz="1400" kern="1200">
                <a:solidFill>
                  <a:schemeClr val="tx2"/>
                </a:solidFill>
                <a:latin typeface="+mn-lt"/>
                <a:ea typeface="+mn-ea"/>
                <a:cs typeface="+mn-cs"/>
              </a:defRPr>
            </a:lvl9pPr>
          </a:lstStyle>
          <a:p>
            <a:pPr>
              <a:buClr>
                <a:srgbClr val="F4680B"/>
              </a:buClr>
              <a:defRPr/>
            </a:pPr>
            <a:r>
              <a:rPr lang="ja-JP" altLang="en-US" sz="2800" b="1" dirty="0">
                <a:solidFill>
                  <a:srgbClr val="55554A"/>
                </a:solidFill>
                <a:highlight>
                  <a:srgbClr val="FFFF00"/>
                </a:highlight>
                <a:latin typeface="Franklin Gothic Book"/>
                <a:ea typeface="ＭＳ Ｐゴシック" panose="020B0600070205080204" pitchFamily="50" charset="-128"/>
              </a:rPr>
              <a:t>指差呼称</a:t>
            </a:r>
            <a:r>
              <a:rPr lang="ja-JP" altLang="en-US" sz="2800" b="1" dirty="0">
                <a:solidFill>
                  <a:srgbClr val="55554A"/>
                </a:solidFill>
                <a:latin typeface="Franklin Gothic Book"/>
                <a:ea typeface="ＭＳ Ｐゴシック" panose="020B0600070205080204" pitchFamily="50" charset="-128"/>
              </a:rPr>
              <a:t>は、そもそも日本国有鉄道（国鉄）の運転士が行う信号確認の動作に始まった安全動作である。</a:t>
            </a:r>
            <a:br>
              <a:rPr lang="en-US" altLang="ja-JP" sz="2800" b="1" dirty="0">
                <a:solidFill>
                  <a:srgbClr val="55554A"/>
                </a:solidFill>
                <a:latin typeface="Franklin Gothic Book"/>
                <a:ea typeface="ＭＳ Ｐゴシック" panose="020B0600070205080204" pitchFamily="50" charset="-128"/>
              </a:rPr>
            </a:br>
            <a:r>
              <a:rPr lang="ja-JP" altLang="en-US" sz="2800" b="1" dirty="0">
                <a:solidFill>
                  <a:srgbClr val="55554A"/>
                </a:solidFill>
                <a:latin typeface="Franklin Gothic Book"/>
                <a:ea typeface="ＭＳ Ｐゴシック" panose="020B0600070205080204" pitchFamily="50" charset="-128"/>
              </a:rPr>
              <a:t>　　</a:t>
            </a:r>
            <a:r>
              <a:rPr lang="zh-TW" altLang="en-US" sz="2800" b="1" dirty="0">
                <a:solidFill>
                  <a:srgbClr val="55554A"/>
                </a:solidFill>
                <a:latin typeface="Franklin Gothic Book"/>
                <a:ea typeface="新細明體" panose="02020500000000000000" pitchFamily="18" charset="-120"/>
              </a:rPr>
              <a:t>「機関車乗務員教範」</a:t>
            </a:r>
            <a:r>
              <a:rPr lang="zh-TW" altLang="en-US" sz="2800" b="1" dirty="0">
                <a:solidFill>
                  <a:srgbClr val="55554A"/>
                </a:solidFill>
                <a:highlight>
                  <a:srgbClr val="FFFF00"/>
                </a:highlight>
                <a:latin typeface="Franklin Gothic Book"/>
                <a:ea typeface="新細明體" panose="02020500000000000000" pitchFamily="18" charset="-120"/>
              </a:rPr>
              <a:t>指差喚呼</a:t>
            </a:r>
            <a:br>
              <a:rPr lang="en-US" altLang="zh-TW" sz="2800" b="1" dirty="0">
                <a:solidFill>
                  <a:srgbClr val="55554A"/>
                </a:solidFill>
                <a:latin typeface="Franklin Gothic Book"/>
                <a:ea typeface="新細明體" panose="02020500000000000000" pitchFamily="18" charset="-120"/>
              </a:rPr>
            </a:br>
            <a:r>
              <a:rPr lang="ja-JP" altLang="en-US" sz="2800" b="1" dirty="0">
                <a:solidFill>
                  <a:srgbClr val="55554A"/>
                </a:solidFill>
                <a:latin typeface="Franklin Gothic Book"/>
                <a:ea typeface="新細明體" panose="02020500000000000000" pitchFamily="18" charset="-120"/>
              </a:rPr>
              <a:t>　　</a:t>
            </a:r>
            <a:r>
              <a:rPr lang="zh-TW" altLang="en-US" b="1" dirty="0">
                <a:solidFill>
                  <a:srgbClr val="55554A"/>
                </a:solidFill>
                <a:latin typeface="Franklin Gothic Book"/>
                <a:ea typeface="新細明體" panose="02020500000000000000" pitchFamily="18" charset="-120"/>
              </a:rPr>
              <a:t>（神戸鉄道管理局 大正</a:t>
            </a:r>
            <a:r>
              <a:rPr lang="en-US" altLang="zh-TW" b="1" dirty="0">
                <a:solidFill>
                  <a:srgbClr val="55554A"/>
                </a:solidFill>
                <a:latin typeface="Franklin Gothic Book"/>
                <a:ea typeface="新細明體" panose="02020500000000000000" pitchFamily="18" charset="-120"/>
              </a:rPr>
              <a:t>2</a:t>
            </a:r>
            <a:r>
              <a:rPr lang="zh-TW" altLang="en-US" b="1" dirty="0">
                <a:solidFill>
                  <a:srgbClr val="55554A"/>
                </a:solidFill>
                <a:latin typeface="Franklin Gothic Book"/>
                <a:ea typeface="新細明體" panose="02020500000000000000" pitchFamily="18" charset="-120"/>
              </a:rPr>
              <a:t>年</a:t>
            </a:r>
            <a:r>
              <a:rPr lang="en-US" altLang="zh-TW" b="1" dirty="0">
                <a:solidFill>
                  <a:srgbClr val="55554A"/>
                </a:solidFill>
                <a:latin typeface="Franklin Gothic Book"/>
                <a:ea typeface="新細明體" panose="02020500000000000000" pitchFamily="18" charset="-120"/>
              </a:rPr>
              <a:t>7</a:t>
            </a:r>
            <a:r>
              <a:rPr lang="zh-TW" altLang="en-US" b="1" dirty="0">
                <a:solidFill>
                  <a:srgbClr val="55554A"/>
                </a:solidFill>
                <a:latin typeface="Franklin Gothic Book"/>
                <a:ea typeface="新細明體" panose="02020500000000000000" pitchFamily="18" charset="-120"/>
              </a:rPr>
              <a:t>月発行）</a:t>
            </a:r>
            <a:endParaRPr lang="en-US" altLang="ja-JP" b="1" dirty="0">
              <a:solidFill>
                <a:srgbClr val="55554A"/>
              </a:solidFill>
              <a:latin typeface="Franklin Gothic Book"/>
              <a:ea typeface="ＭＳ Ｐゴシック" panose="020B0600070205080204" pitchFamily="50" charset="-128"/>
            </a:endParaRPr>
          </a:p>
          <a:p>
            <a:pPr marL="0" indent="0">
              <a:buClr>
                <a:srgbClr val="F4680B"/>
              </a:buClr>
              <a:buNone/>
              <a:defRPr/>
            </a:pPr>
            <a:r>
              <a:rPr lang="en-US" altLang="ja-JP" sz="2800" b="1" dirty="0">
                <a:solidFill>
                  <a:srgbClr val="55554A"/>
                </a:solidFill>
                <a:highlight>
                  <a:srgbClr val="FFFF00"/>
                </a:highlight>
                <a:latin typeface="Franklin Gothic Book"/>
                <a:ea typeface="ＭＳ Ｐゴシック" panose="020B0600070205080204" pitchFamily="50" charset="-128"/>
              </a:rPr>
              <a:t>1.</a:t>
            </a:r>
            <a:r>
              <a:rPr lang="ja-JP" altLang="en-US" sz="2800" b="1" dirty="0">
                <a:solidFill>
                  <a:srgbClr val="55554A"/>
                </a:solidFill>
                <a:highlight>
                  <a:srgbClr val="FFFF00"/>
                </a:highlight>
                <a:latin typeface="Franklin Gothic Book"/>
                <a:ea typeface="ＭＳ Ｐゴシック" panose="020B0600070205080204" pitchFamily="50" charset="-128"/>
              </a:rPr>
              <a:t>目で見て　　　　　　　　　　　　　　　　　　　　</a:t>
            </a:r>
            <a:r>
              <a:rPr lang="en-US" altLang="ja-JP" sz="2800" b="1" dirty="0">
                <a:solidFill>
                  <a:srgbClr val="55554A"/>
                </a:solidFill>
                <a:highlight>
                  <a:srgbClr val="FFFF00"/>
                </a:highlight>
                <a:latin typeface="Franklin Gothic Book"/>
                <a:ea typeface="ＭＳ Ｐゴシック" panose="020B0600070205080204" pitchFamily="50" charset="-128"/>
              </a:rPr>
              <a:t>2.</a:t>
            </a:r>
            <a:r>
              <a:rPr lang="ja-JP" altLang="en-US" sz="2800" b="1" dirty="0">
                <a:solidFill>
                  <a:srgbClr val="55554A"/>
                </a:solidFill>
                <a:highlight>
                  <a:srgbClr val="FFFF00"/>
                </a:highlight>
                <a:latin typeface="Franklin Gothic Book"/>
                <a:ea typeface="ＭＳ Ｐゴシック" panose="020B0600070205080204" pitchFamily="50" charset="-128"/>
              </a:rPr>
              <a:t>腕を伸ばし指で指して　　　　　　　　　　　</a:t>
            </a:r>
            <a:r>
              <a:rPr lang="en-US" altLang="ja-JP" sz="2800" b="1" dirty="0">
                <a:solidFill>
                  <a:srgbClr val="55554A"/>
                </a:solidFill>
                <a:highlight>
                  <a:srgbClr val="FFFF00"/>
                </a:highlight>
                <a:latin typeface="Franklin Gothic Book"/>
                <a:ea typeface="ＭＳ Ｐゴシック" panose="020B0600070205080204" pitchFamily="50" charset="-128"/>
              </a:rPr>
              <a:t>3.</a:t>
            </a:r>
            <a:r>
              <a:rPr lang="ja-JP" altLang="en-US" sz="2800" b="1" dirty="0">
                <a:solidFill>
                  <a:srgbClr val="55554A"/>
                </a:solidFill>
                <a:highlight>
                  <a:srgbClr val="FFFF00"/>
                </a:highlight>
                <a:latin typeface="Franklin Gothic Book"/>
                <a:ea typeface="ＭＳ Ｐゴシック" panose="020B0600070205080204" pitchFamily="50" charset="-128"/>
              </a:rPr>
              <a:t>口を開き声に出して「○○、ヨシ</a:t>
            </a:r>
            <a:r>
              <a:rPr lang="en-US" altLang="ja-JP" sz="2800" b="1" dirty="0">
                <a:solidFill>
                  <a:srgbClr val="55554A"/>
                </a:solidFill>
                <a:highlight>
                  <a:srgbClr val="FFFF00"/>
                </a:highlight>
                <a:latin typeface="Franklin Gothic Book"/>
                <a:ea typeface="ＭＳ Ｐゴシック" panose="020B0600070205080204" pitchFamily="50" charset="-128"/>
              </a:rPr>
              <a:t>!</a:t>
            </a:r>
            <a:r>
              <a:rPr lang="ja-JP" altLang="en-US" sz="2800" b="1" dirty="0">
                <a:solidFill>
                  <a:srgbClr val="55554A"/>
                </a:solidFill>
                <a:highlight>
                  <a:srgbClr val="FFFF00"/>
                </a:highlight>
                <a:latin typeface="Franklin Gothic Book"/>
                <a:ea typeface="ＭＳ Ｐゴシック" panose="020B0600070205080204" pitchFamily="50" charset="-128"/>
              </a:rPr>
              <a:t>」　　　　　</a:t>
            </a:r>
            <a:r>
              <a:rPr lang="en-US" altLang="ja-JP" sz="2800" b="1" dirty="0">
                <a:solidFill>
                  <a:srgbClr val="55554A"/>
                </a:solidFill>
                <a:highlight>
                  <a:srgbClr val="FFFF00"/>
                </a:highlight>
                <a:latin typeface="Franklin Gothic Book"/>
                <a:ea typeface="ＭＳ Ｐゴシック" panose="020B0600070205080204" pitchFamily="50" charset="-128"/>
              </a:rPr>
              <a:t>4.</a:t>
            </a:r>
            <a:r>
              <a:rPr lang="ja-JP" altLang="en-US" sz="2800" b="1" dirty="0">
                <a:solidFill>
                  <a:srgbClr val="55554A"/>
                </a:solidFill>
                <a:highlight>
                  <a:srgbClr val="FFFF00"/>
                </a:highlight>
                <a:latin typeface="Franklin Gothic Book"/>
                <a:ea typeface="ＭＳ Ｐゴシック" panose="020B0600070205080204" pitchFamily="50" charset="-128"/>
              </a:rPr>
              <a:t>耳で自分の声を聞く   </a:t>
            </a:r>
            <a:endParaRPr lang="en-US" altLang="ja-JP" sz="2800" b="1" dirty="0">
              <a:solidFill>
                <a:srgbClr val="55554A"/>
              </a:solidFill>
              <a:highlight>
                <a:srgbClr val="FFFF00"/>
              </a:highlight>
              <a:latin typeface="Franklin Gothic Book"/>
              <a:ea typeface="ＭＳ Ｐゴシック" panose="020B0600070205080204" pitchFamily="50" charset="-128"/>
            </a:endParaRPr>
          </a:p>
          <a:p>
            <a:pPr marL="0" indent="0">
              <a:buClr>
                <a:srgbClr val="F4680B"/>
              </a:buClr>
              <a:buNone/>
              <a:defRPr/>
            </a:pPr>
            <a:r>
              <a:rPr lang="ja-JP" altLang="en-US" sz="2800" b="1" dirty="0">
                <a:solidFill>
                  <a:srgbClr val="55554A"/>
                </a:solidFill>
                <a:latin typeface="Franklin Gothic Book"/>
                <a:ea typeface="ＭＳ Ｐゴシック" panose="020B0600070205080204" pitchFamily="50" charset="-128"/>
              </a:rPr>
              <a:t>という一連の確認動作を注意を払うべき対象に対して行うことにより、ミスや労働災害の発生確率を格段に下げることができることが証明されている。</a:t>
            </a:r>
          </a:p>
        </p:txBody>
      </p:sp>
      <p:pic>
        <p:nvPicPr>
          <p:cNvPr id="4" name="図 3">
            <a:extLst>
              <a:ext uri="{FF2B5EF4-FFF2-40B4-BE49-F238E27FC236}">
                <a16:creationId xmlns:a16="http://schemas.microsoft.com/office/drawing/2014/main" id="{D0D552F3-27F0-432F-BDA7-094504847BD8}"/>
              </a:ext>
            </a:extLst>
          </p:cNvPr>
          <p:cNvPicPr>
            <a:picLocks noChangeAspect="1"/>
          </p:cNvPicPr>
          <p:nvPr/>
        </p:nvPicPr>
        <p:blipFill>
          <a:blip r:embed="rId3"/>
          <a:stretch>
            <a:fillRect/>
          </a:stretch>
        </p:blipFill>
        <p:spPr>
          <a:xfrm>
            <a:off x="6622700" y="933235"/>
            <a:ext cx="2531594" cy="2410691"/>
          </a:xfrm>
          <a:prstGeom prst="rect">
            <a:avLst/>
          </a:prstGeom>
        </p:spPr>
      </p:pic>
      <p:pic>
        <p:nvPicPr>
          <p:cNvPr id="7" name="図 6">
            <a:extLst>
              <a:ext uri="{FF2B5EF4-FFF2-40B4-BE49-F238E27FC236}">
                <a16:creationId xmlns:a16="http://schemas.microsoft.com/office/drawing/2014/main" id="{D6C2D83B-BFCE-40D3-9452-E809B0B8ABDE}"/>
              </a:ext>
            </a:extLst>
          </p:cNvPr>
          <p:cNvPicPr>
            <a:picLocks noChangeAspect="1"/>
          </p:cNvPicPr>
          <p:nvPr/>
        </p:nvPicPr>
        <p:blipFill>
          <a:blip r:embed="rId4"/>
          <a:stretch>
            <a:fillRect/>
          </a:stretch>
        </p:blipFill>
        <p:spPr>
          <a:xfrm>
            <a:off x="6622700" y="4275117"/>
            <a:ext cx="2521300" cy="2521300"/>
          </a:xfrm>
          <a:prstGeom prst="rect">
            <a:avLst/>
          </a:prstGeom>
        </p:spPr>
      </p:pic>
    </p:spTree>
    <p:extLst>
      <p:ext uri="{BB962C8B-B14F-4D97-AF65-F5344CB8AC3E}">
        <p14:creationId xmlns:p14="http://schemas.microsoft.com/office/powerpoint/2010/main" val="17614616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7957D4F-41CA-4283-A862-B0486120970C}"/>
              </a:ext>
            </a:extLst>
          </p:cNvPr>
          <p:cNvSpPr>
            <a:spLocks noGrp="1"/>
          </p:cNvSpPr>
          <p:nvPr>
            <p:ph type="title"/>
          </p:nvPr>
        </p:nvSpPr>
        <p:spPr>
          <a:xfrm>
            <a:off x="0" y="0"/>
            <a:ext cx="9144000" cy="1187532"/>
          </a:xfrm>
          <a:solidFill>
            <a:srgbClr val="92D050">
              <a:alpha val="34000"/>
            </a:srgbClr>
          </a:solidFill>
        </p:spPr>
        <p:txBody>
          <a:bodyPr>
            <a:normAutofit fontScale="90000"/>
          </a:bodyPr>
          <a:lstStyle/>
          <a:p>
            <a:r>
              <a:rPr lang="ja-JP" altLang="en-US" sz="3200" b="1" dirty="0">
                <a:solidFill>
                  <a:srgbClr val="0070C0"/>
                </a:solidFill>
                <a:latin typeface="HGP明朝E" panose="02020900000000000000" pitchFamily="18" charset="-128"/>
                <a:ea typeface="HGP明朝E" panose="02020900000000000000" pitchFamily="18" charset="-128"/>
              </a:rPr>
              <a:t>産業安全衛生活動百年の軌跡（始まりの前）　</a:t>
            </a:r>
            <a:br>
              <a:rPr lang="en-US" altLang="ja-JP" sz="3200" b="1" dirty="0">
                <a:latin typeface="HGP明朝E" panose="02020900000000000000" pitchFamily="18" charset="-128"/>
                <a:ea typeface="HGP明朝E" panose="02020900000000000000" pitchFamily="18" charset="-128"/>
              </a:rPr>
            </a:br>
            <a:r>
              <a:rPr lang="ja-JP" altLang="en-US" b="1" dirty="0">
                <a:latin typeface="HGP明朝E" panose="02020900000000000000" pitchFamily="18" charset="-128"/>
                <a:ea typeface="HGP明朝E" panose="02020900000000000000" pitchFamily="18" charset="-128"/>
              </a:rPr>
              <a:t>　</a:t>
            </a:r>
            <a:r>
              <a:rPr lang="ja-JP" altLang="en-US" sz="4800" b="1" dirty="0">
                <a:latin typeface="HGP明朝E" panose="02020900000000000000" pitchFamily="18" charset="-128"/>
                <a:ea typeface="HGP明朝E" panose="02020900000000000000" pitchFamily="18" charset="-128"/>
              </a:rPr>
              <a:t>　明治産業革命　</a:t>
            </a:r>
            <a:r>
              <a:rPr lang="en-US" altLang="ja-JP" sz="4800" b="1" dirty="0">
                <a:latin typeface="HGP明朝E" panose="02020900000000000000" pitchFamily="18" charset="-128"/>
                <a:ea typeface="HGP明朝E" panose="02020900000000000000" pitchFamily="18" charset="-128"/>
              </a:rPr>
              <a:t>1870</a:t>
            </a:r>
            <a:r>
              <a:rPr lang="ja-JP" altLang="en-US" sz="4800" b="1" dirty="0">
                <a:latin typeface="HGP明朝E" panose="02020900000000000000" pitchFamily="18" charset="-128"/>
                <a:ea typeface="HGP明朝E" panose="02020900000000000000" pitchFamily="18" charset="-128"/>
              </a:rPr>
              <a:t>年～</a:t>
            </a:r>
            <a:r>
              <a:rPr lang="en-US" altLang="ja-JP" sz="4800" b="1" dirty="0">
                <a:latin typeface="HGP明朝E" panose="02020900000000000000" pitchFamily="18" charset="-128"/>
                <a:ea typeface="HGP明朝E" panose="02020900000000000000" pitchFamily="18" charset="-128"/>
              </a:rPr>
              <a:t>1910</a:t>
            </a:r>
            <a:r>
              <a:rPr lang="ja-JP" altLang="en-US" sz="4800" b="1" dirty="0">
                <a:latin typeface="HGP明朝E" panose="02020900000000000000" pitchFamily="18" charset="-128"/>
                <a:ea typeface="HGP明朝E" panose="02020900000000000000" pitchFamily="18" charset="-128"/>
              </a:rPr>
              <a:t>年</a:t>
            </a:r>
            <a:endParaRPr lang="ja-JP" altLang="en-US" sz="3200" b="1" dirty="0">
              <a:latin typeface="HGP明朝E" panose="02020900000000000000" pitchFamily="18" charset="-128"/>
              <a:ea typeface="HGP明朝E" panose="02020900000000000000" pitchFamily="18" charset="-128"/>
            </a:endParaRPr>
          </a:p>
        </p:txBody>
      </p:sp>
      <p:sp>
        <p:nvSpPr>
          <p:cNvPr id="4" name="コンテンツ プレースホルダー 3">
            <a:extLst>
              <a:ext uri="{FF2B5EF4-FFF2-40B4-BE49-F238E27FC236}">
                <a16:creationId xmlns:a16="http://schemas.microsoft.com/office/drawing/2014/main" id="{5ECE7501-A14D-4177-938F-1C4CD4C2C434}"/>
              </a:ext>
            </a:extLst>
          </p:cNvPr>
          <p:cNvSpPr>
            <a:spLocks noGrp="1"/>
          </p:cNvSpPr>
          <p:nvPr>
            <p:ph idx="1"/>
          </p:nvPr>
        </p:nvSpPr>
        <p:spPr>
          <a:xfrm>
            <a:off x="0" y="1187532"/>
            <a:ext cx="9144000" cy="5078652"/>
          </a:xfrm>
        </p:spPr>
        <p:txBody>
          <a:bodyPr anchor="t">
            <a:normAutofit/>
          </a:bodyPr>
          <a:lstStyle/>
          <a:p>
            <a:pPr marL="0" indent="0" fontAlgn="base">
              <a:lnSpc>
                <a:spcPct val="100000"/>
              </a:lnSpc>
              <a:spcBef>
                <a:spcPct val="20000"/>
              </a:spcBef>
              <a:spcAft>
                <a:spcPct val="0"/>
              </a:spcAft>
              <a:buClr>
                <a:srgbClr val="F4680B"/>
              </a:buClr>
              <a:buSzPct val="75000"/>
              <a:buNone/>
              <a:defRPr/>
            </a:pPr>
            <a:r>
              <a:rPr lang="ja-JP" altLang="en-US" sz="4400" dirty="0">
                <a:solidFill>
                  <a:srgbClr val="55554A"/>
                </a:solidFill>
                <a:latin typeface="HGP創英角ﾎﾟｯﾌﾟ体" panose="040B0A00000000000000" pitchFamily="50" charset="-128"/>
                <a:ea typeface="HGP創英角ﾎﾟｯﾌﾟ体" panose="040B0A00000000000000" pitchFamily="50" charset="-128"/>
              </a:rPr>
              <a:t>百年前、欧米先進国より</a:t>
            </a:r>
            <a:r>
              <a:rPr lang="en-US" altLang="ja-JP" sz="4400" dirty="0">
                <a:solidFill>
                  <a:srgbClr val="55554A"/>
                </a:solidFill>
                <a:latin typeface="HGP創英角ﾎﾟｯﾌﾟ体" panose="040B0A00000000000000" pitchFamily="50" charset="-128"/>
                <a:ea typeface="HGP創英角ﾎﾟｯﾌﾟ体" panose="040B0A00000000000000" pitchFamily="50" charset="-128"/>
              </a:rPr>
              <a:t>1</a:t>
            </a:r>
            <a:r>
              <a:rPr lang="ja-JP" altLang="en-US" sz="4400" dirty="0">
                <a:solidFill>
                  <a:srgbClr val="55554A"/>
                </a:solidFill>
                <a:latin typeface="HGP創英角ﾎﾟｯﾌﾟ体" panose="040B0A00000000000000" pitchFamily="50" charset="-128"/>
                <a:ea typeface="HGP創英角ﾎﾟｯﾌﾟ体" panose="040B0A00000000000000" pitchFamily="50" charset="-128"/>
              </a:rPr>
              <a:t>世紀以上遅れ近代化</a:t>
            </a:r>
            <a:r>
              <a:rPr lang="ja-JP" altLang="en-US" sz="4400" dirty="0">
                <a:solidFill>
                  <a:srgbClr val="FF0000"/>
                </a:solidFill>
                <a:latin typeface="HGP創英角ﾎﾟｯﾌﾟ体" panose="040B0A00000000000000" pitchFamily="50" charset="-128"/>
                <a:ea typeface="HGP創英角ﾎﾟｯﾌﾟ体" panose="040B0A00000000000000" pitchFamily="50" charset="-128"/>
              </a:rPr>
              <a:t>（アジア中国の植民地化）</a:t>
            </a:r>
            <a:endParaRPr lang="en-US" altLang="ja-JP" sz="4400" dirty="0">
              <a:solidFill>
                <a:srgbClr val="FF0000"/>
              </a:solidFill>
              <a:latin typeface="HGP創英角ﾎﾟｯﾌﾟ体" panose="040B0A00000000000000" pitchFamily="50" charset="-128"/>
              <a:ea typeface="HGP創英角ﾎﾟｯﾌﾟ体" panose="040B0A00000000000000" pitchFamily="50" charset="-128"/>
            </a:endParaRPr>
          </a:p>
          <a:p>
            <a:pPr marL="0" indent="0" algn="ctr" fontAlgn="base">
              <a:lnSpc>
                <a:spcPct val="100000"/>
              </a:lnSpc>
              <a:spcBef>
                <a:spcPct val="20000"/>
              </a:spcBef>
              <a:spcAft>
                <a:spcPct val="0"/>
              </a:spcAft>
              <a:buClr>
                <a:srgbClr val="F4680B"/>
              </a:buClr>
              <a:buSzPct val="75000"/>
              <a:buNone/>
              <a:defRPr/>
            </a:pPr>
            <a:r>
              <a:rPr lang="ja-JP" altLang="en-US" sz="7200" b="1" dirty="0">
                <a:solidFill>
                  <a:srgbClr val="0070C0"/>
                </a:solidFill>
                <a:latin typeface="HGP創英角ﾎﾟｯﾌﾟ体" panose="040B0A00000000000000" pitchFamily="50" charset="-128"/>
                <a:ea typeface="HGP創英角ﾎﾟｯﾌﾟ体" panose="040B0A00000000000000" pitchFamily="50" charset="-128"/>
              </a:rPr>
              <a:t>「富国強兵・殖産興業」</a:t>
            </a:r>
            <a:endParaRPr lang="en-US" altLang="ja-JP" sz="7200" b="1" dirty="0">
              <a:solidFill>
                <a:srgbClr val="0070C0"/>
              </a:solidFill>
              <a:latin typeface="HGP創英角ﾎﾟｯﾌﾟ体" panose="040B0A00000000000000" pitchFamily="50" charset="-128"/>
              <a:ea typeface="HGP創英角ﾎﾟｯﾌﾟ体" panose="040B0A00000000000000" pitchFamily="50" charset="-128"/>
            </a:endParaRPr>
          </a:p>
          <a:p>
            <a:pPr marL="0" indent="0" fontAlgn="base">
              <a:lnSpc>
                <a:spcPct val="100000"/>
              </a:lnSpc>
              <a:spcBef>
                <a:spcPct val="20000"/>
              </a:spcBef>
              <a:spcAft>
                <a:spcPct val="0"/>
              </a:spcAft>
              <a:buClr>
                <a:srgbClr val="F4680B"/>
              </a:buClr>
              <a:buSzPct val="75000"/>
              <a:buNone/>
              <a:defRPr/>
            </a:pPr>
            <a:r>
              <a:rPr lang="ja-JP" altLang="en-US" sz="4400" dirty="0">
                <a:solidFill>
                  <a:srgbClr val="55554A"/>
                </a:solidFill>
                <a:latin typeface="HGP創英角ﾎﾟｯﾌﾟ体" panose="040B0A00000000000000" pitchFamily="50" charset="-128"/>
                <a:ea typeface="HGP創英角ﾎﾟｯﾌﾟ体" panose="040B0A00000000000000" pitchFamily="50" charset="-128"/>
              </a:rPr>
              <a:t>をスローガンに　</a:t>
            </a:r>
            <a:r>
              <a:rPr lang="ja-JP" altLang="en-US" sz="4400" dirty="0">
                <a:solidFill>
                  <a:srgbClr val="0172EF"/>
                </a:solidFill>
                <a:latin typeface="HGP創英角ﾎﾟｯﾌﾟ体" panose="040B0A00000000000000" pitchFamily="50" charset="-128"/>
                <a:ea typeface="HGP創英角ﾎﾟｯﾌﾟ体" panose="040B0A00000000000000" pitchFamily="50" charset="-128"/>
              </a:rPr>
              <a:t>明治産業革命</a:t>
            </a:r>
            <a:endParaRPr lang="en-US" altLang="ja-JP" sz="4400" dirty="0">
              <a:solidFill>
                <a:srgbClr val="0172EF"/>
              </a:solidFill>
              <a:latin typeface="HGP創英角ﾎﾟｯﾌﾟ体" panose="040B0A00000000000000" pitchFamily="50" charset="-128"/>
              <a:ea typeface="HGP創英角ﾎﾟｯﾌﾟ体" panose="040B0A00000000000000" pitchFamily="50" charset="-128"/>
            </a:endParaRPr>
          </a:p>
          <a:p>
            <a:pPr marL="0" indent="0" fontAlgn="base">
              <a:lnSpc>
                <a:spcPct val="100000"/>
              </a:lnSpc>
              <a:spcBef>
                <a:spcPct val="20000"/>
              </a:spcBef>
              <a:spcAft>
                <a:spcPct val="0"/>
              </a:spcAft>
              <a:buClr>
                <a:srgbClr val="F4680B"/>
              </a:buClr>
              <a:buSzPct val="75000"/>
              <a:buNone/>
              <a:defRPr/>
            </a:pPr>
            <a:r>
              <a:rPr lang="ja-JP" altLang="en-US" sz="4400" dirty="0">
                <a:solidFill>
                  <a:srgbClr val="55554A"/>
                </a:solidFill>
                <a:latin typeface="HGP創英角ﾎﾟｯﾌﾟ体" panose="040B0A00000000000000" pitchFamily="50" charset="-128"/>
                <a:ea typeface="HGP創英角ﾎﾟｯﾌﾟ体" panose="040B0A00000000000000" pitchFamily="50" charset="-128"/>
              </a:rPr>
              <a:t>繊維産業、鉱業、鉄鋼業などを主体近代産業国家に生まれ変わった。</a:t>
            </a:r>
          </a:p>
          <a:p>
            <a:endParaRPr lang="ja-JP" altLang="en-US" sz="2400" dirty="0"/>
          </a:p>
        </p:txBody>
      </p:sp>
    </p:spTree>
    <p:extLst>
      <p:ext uri="{BB962C8B-B14F-4D97-AF65-F5344CB8AC3E}">
        <p14:creationId xmlns:p14="http://schemas.microsoft.com/office/powerpoint/2010/main" val="421234182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24413862-F46F-4C4E-87CC-2771545B4E23}"/>
              </a:ext>
            </a:extLst>
          </p:cNvPr>
          <p:cNvPicPr>
            <a:picLocks noChangeAspect="1"/>
          </p:cNvPicPr>
          <p:nvPr/>
        </p:nvPicPr>
        <p:blipFill>
          <a:blip r:embed="rId2"/>
          <a:stretch>
            <a:fillRect/>
          </a:stretch>
        </p:blipFill>
        <p:spPr>
          <a:xfrm>
            <a:off x="62630" y="0"/>
            <a:ext cx="9143999" cy="6858000"/>
          </a:xfrm>
          <a:prstGeom prst="rect">
            <a:avLst/>
          </a:prstGeom>
        </p:spPr>
      </p:pic>
      <p:pic>
        <p:nvPicPr>
          <p:cNvPr id="8" name="図 7">
            <a:extLst>
              <a:ext uri="{FF2B5EF4-FFF2-40B4-BE49-F238E27FC236}">
                <a16:creationId xmlns:a16="http://schemas.microsoft.com/office/drawing/2014/main" id="{289C767A-8317-4CBE-9572-27D4D2DD383B}"/>
              </a:ext>
            </a:extLst>
          </p:cNvPr>
          <p:cNvPicPr>
            <a:picLocks noChangeAspect="1"/>
          </p:cNvPicPr>
          <p:nvPr/>
        </p:nvPicPr>
        <p:blipFill>
          <a:blip r:embed="rId3"/>
          <a:stretch>
            <a:fillRect/>
          </a:stretch>
        </p:blipFill>
        <p:spPr>
          <a:xfrm>
            <a:off x="7388014" y="5096257"/>
            <a:ext cx="1755986" cy="1761744"/>
          </a:xfrm>
          <a:prstGeom prst="rect">
            <a:avLst/>
          </a:prstGeom>
        </p:spPr>
      </p:pic>
      <mc:AlternateContent xmlns:mc="http://schemas.openxmlformats.org/markup-compatibility/2006" xmlns:p14="http://schemas.microsoft.com/office/powerpoint/2010/main">
        <mc:Choice Requires="p14">
          <p:contentPart p14:bwMode="auto" r:id="rId4">
            <p14:nvContentPartPr>
              <p14:cNvPr id="5" name="インク 4">
                <a:extLst>
                  <a:ext uri="{FF2B5EF4-FFF2-40B4-BE49-F238E27FC236}">
                    <a16:creationId xmlns:a16="http://schemas.microsoft.com/office/drawing/2014/main" id="{BE02386A-48C7-4CD1-A411-44A18D9A6884}"/>
                  </a:ext>
                </a:extLst>
              </p14:cNvPr>
              <p14:cNvContentPartPr/>
              <p14:nvPr/>
            </p14:nvContentPartPr>
            <p14:xfrm>
              <a:off x="2375280" y="803520"/>
              <a:ext cx="1179360" cy="9360"/>
            </p14:xfrm>
          </p:contentPart>
        </mc:Choice>
        <mc:Fallback xmlns="">
          <p:pic>
            <p:nvPicPr>
              <p:cNvPr id="5" name="インク 4">
                <a:extLst>
                  <a:ext uri="{FF2B5EF4-FFF2-40B4-BE49-F238E27FC236}">
                    <a16:creationId xmlns:a16="http://schemas.microsoft.com/office/drawing/2014/main" id="{BE02386A-48C7-4CD1-A411-44A18D9A6884}"/>
                  </a:ext>
                </a:extLst>
              </p:cNvPr>
              <p:cNvPicPr/>
              <p:nvPr/>
            </p:nvPicPr>
            <p:blipFill>
              <a:blip r:embed="rId5"/>
              <a:stretch>
                <a:fillRect/>
              </a:stretch>
            </p:blipFill>
            <p:spPr>
              <a:xfrm>
                <a:off x="2359440" y="740160"/>
                <a:ext cx="1210680" cy="13608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6" name="インク 5">
                <a:extLst>
                  <a:ext uri="{FF2B5EF4-FFF2-40B4-BE49-F238E27FC236}">
                    <a16:creationId xmlns:a16="http://schemas.microsoft.com/office/drawing/2014/main" id="{B13E814B-BAAD-41C0-8D0D-2DCF63A3D41E}"/>
                  </a:ext>
                </a:extLst>
              </p14:cNvPr>
              <p14:cNvContentPartPr/>
              <p14:nvPr/>
            </p14:nvContentPartPr>
            <p14:xfrm>
              <a:off x="3768480" y="830520"/>
              <a:ext cx="821880" cy="360"/>
            </p14:xfrm>
          </p:contentPart>
        </mc:Choice>
        <mc:Fallback xmlns="">
          <p:pic>
            <p:nvPicPr>
              <p:cNvPr id="6" name="インク 5">
                <a:extLst>
                  <a:ext uri="{FF2B5EF4-FFF2-40B4-BE49-F238E27FC236}">
                    <a16:creationId xmlns:a16="http://schemas.microsoft.com/office/drawing/2014/main" id="{B13E814B-BAAD-41C0-8D0D-2DCF63A3D41E}"/>
                  </a:ext>
                </a:extLst>
              </p:cNvPr>
              <p:cNvPicPr/>
              <p:nvPr/>
            </p:nvPicPr>
            <p:blipFill>
              <a:blip r:embed="rId7"/>
              <a:stretch>
                <a:fillRect/>
              </a:stretch>
            </p:blipFill>
            <p:spPr>
              <a:xfrm>
                <a:off x="3752640" y="767160"/>
                <a:ext cx="853200" cy="12708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9" name="インク 8">
                <a:extLst>
                  <a:ext uri="{FF2B5EF4-FFF2-40B4-BE49-F238E27FC236}">
                    <a16:creationId xmlns:a16="http://schemas.microsoft.com/office/drawing/2014/main" id="{0523481E-807A-4170-A324-637C018BF37E}"/>
                  </a:ext>
                </a:extLst>
              </p14:cNvPr>
              <p14:cNvContentPartPr/>
              <p14:nvPr/>
            </p14:nvContentPartPr>
            <p14:xfrm>
              <a:off x="4116600" y="1366200"/>
              <a:ext cx="1759680" cy="18360"/>
            </p14:xfrm>
          </p:contentPart>
        </mc:Choice>
        <mc:Fallback xmlns="">
          <p:pic>
            <p:nvPicPr>
              <p:cNvPr id="9" name="インク 8">
                <a:extLst>
                  <a:ext uri="{FF2B5EF4-FFF2-40B4-BE49-F238E27FC236}">
                    <a16:creationId xmlns:a16="http://schemas.microsoft.com/office/drawing/2014/main" id="{0523481E-807A-4170-A324-637C018BF37E}"/>
                  </a:ext>
                </a:extLst>
              </p:cNvPr>
              <p:cNvPicPr/>
              <p:nvPr/>
            </p:nvPicPr>
            <p:blipFill>
              <a:blip r:embed="rId9"/>
              <a:stretch>
                <a:fillRect/>
              </a:stretch>
            </p:blipFill>
            <p:spPr>
              <a:xfrm>
                <a:off x="4100760" y="1302840"/>
                <a:ext cx="1791000" cy="14508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0" name="インク 9">
                <a:extLst>
                  <a:ext uri="{FF2B5EF4-FFF2-40B4-BE49-F238E27FC236}">
                    <a16:creationId xmlns:a16="http://schemas.microsoft.com/office/drawing/2014/main" id="{4B566B24-085B-4F80-8F4D-8538431BB5C8}"/>
                  </a:ext>
                </a:extLst>
              </p14:cNvPr>
              <p14:cNvContentPartPr/>
              <p14:nvPr/>
            </p14:nvContentPartPr>
            <p14:xfrm>
              <a:off x="4036320" y="1661040"/>
              <a:ext cx="482760" cy="360"/>
            </p14:xfrm>
          </p:contentPart>
        </mc:Choice>
        <mc:Fallback xmlns="">
          <p:pic>
            <p:nvPicPr>
              <p:cNvPr id="10" name="インク 9">
                <a:extLst>
                  <a:ext uri="{FF2B5EF4-FFF2-40B4-BE49-F238E27FC236}">
                    <a16:creationId xmlns:a16="http://schemas.microsoft.com/office/drawing/2014/main" id="{4B566B24-085B-4F80-8F4D-8538431BB5C8}"/>
                  </a:ext>
                </a:extLst>
              </p:cNvPr>
              <p:cNvPicPr/>
              <p:nvPr/>
            </p:nvPicPr>
            <p:blipFill>
              <a:blip r:embed="rId11"/>
              <a:stretch>
                <a:fillRect/>
              </a:stretch>
            </p:blipFill>
            <p:spPr>
              <a:xfrm>
                <a:off x="4020480" y="1597680"/>
                <a:ext cx="514080" cy="12708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1" name="インク 10">
                <a:extLst>
                  <a:ext uri="{FF2B5EF4-FFF2-40B4-BE49-F238E27FC236}">
                    <a16:creationId xmlns:a16="http://schemas.microsoft.com/office/drawing/2014/main" id="{DA6A4204-8688-4E82-8F74-1C99B61D48A8}"/>
                  </a:ext>
                </a:extLst>
              </p14:cNvPr>
              <p14:cNvContentPartPr/>
              <p14:nvPr/>
            </p14:nvContentPartPr>
            <p14:xfrm>
              <a:off x="2696760" y="1857240"/>
              <a:ext cx="598680" cy="360"/>
            </p14:xfrm>
          </p:contentPart>
        </mc:Choice>
        <mc:Fallback xmlns="">
          <p:pic>
            <p:nvPicPr>
              <p:cNvPr id="11" name="インク 10">
                <a:extLst>
                  <a:ext uri="{FF2B5EF4-FFF2-40B4-BE49-F238E27FC236}">
                    <a16:creationId xmlns:a16="http://schemas.microsoft.com/office/drawing/2014/main" id="{DA6A4204-8688-4E82-8F74-1C99B61D48A8}"/>
                  </a:ext>
                </a:extLst>
              </p:cNvPr>
              <p:cNvPicPr/>
              <p:nvPr/>
            </p:nvPicPr>
            <p:blipFill>
              <a:blip r:embed="rId13"/>
              <a:stretch>
                <a:fillRect/>
              </a:stretch>
            </p:blipFill>
            <p:spPr>
              <a:xfrm>
                <a:off x="2680920" y="1793880"/>
                <a:ext cx="630000" cy="12708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2" name="インク 11">
                <a:extLst>
                  <a:ext uri="{FF2B5EF4-FFF2-40B4-BE49-F238E27FC236}">
                    <a16:creationId xmlns:a16="http://schemas.microsoft.com/office/drawing/2014/main" id="{3E480EE8-99A3-4FA2-B73E-2BBB14EF396B}"/>
                  </a:ext>
                </a:extLst>
              </p14:cNvPr>
              <p14:cNvContentPartPr/>
              <p14:nvPr/>
            </p14:nvContentPartPr>
            <p14:xfrm>
              <a:off x="3179160" y="2161080"/>
              <a:ext cx="1473840" cy="18000"/>
            </p14:xfrm>
          </p:contentPart>
        </mc:Choice>
        <mc:Fallback xmlns="">
          <p:pic>
            <p:nvPicPr>
              <p:cNvPr id="12" name="インク 11">
                <a:extLst>
                  <a:ext uri="{FF2B5EF4-FFF2-40B4-BE49-F238E27FC236}">
                    <a16:creationId xmlns:a16="http://schemas.microsoft.com/office/drawing/2014/main" id="{3E480EE8-99A3-4FA2-B73E-2BBB14EF396B}"/>
                  </a:ext>
                </a:extLst>
              </p:cNvPr>
              <p:cNvPicPr/>
              <p:nvPr/>
            </p:nvPicPr>
            <p:blipFill>
              <a:blip r:embed="rId15"/>
              <a:stretch>
                <a:fillRect/>
              </a:stretch>
            </p:blipFill>
            <p:spPr>
              <a:xfrm>
                <a:off x="3163320" y="2097720"/>
                <a:ext cx="1505160" cy="14472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3" name="インク 12">
                <a:extLst>
                  <a:ext uri="{FF2B5EF4-FFF2-40B4-BE49-F238E27FC236}">
                    <a16:creationId xmlns:a16="http://schemas.microsoft.com/office/drawing/2014/main" id="{D11CEDDE-17C1-48D1-AB1A-636B385FD84A}"/>
                  </a:ext>
                </a:extLst>
              </p14:cNvPr>
              <p14:cNvContentPartPr/>
              <p14:nvPr/>
            </p14:nvContentPartPr>
            <p14:xfrm>
              <a:off x="3848760" y="2428920"/>
              <a:ext cx="2125800" cy="27000"/>
            </p14:xfrm>
          </p:contentPart>
        </mc:Choice>
        <mc:Fallback xmlns="">
          <p:pic>
            <p:nvPicPr>
              <p:cNvPr id="13" name="インク 12">
                <a:extLst>
                  <a:ext uri="{FF2B5EF4-FFF2-40B4-BE49-F238E27FC236}">
                    <a16:creationId xmlns:a16="http://schemas.microsoft.com/office/drawing/2014/main" id="{D11CEDDE-17C1-48D1-AB1A-636B385FD84A}"/>
                  </a:ext>
                </a:extLst>
              </p:cNvPr>
              <p:cNvPicPr/>
              <p:nvPr/>
            </p:nvPicPr>
            <p:blipFill>
              <a:blip r:embed="rId17"/>
              <a:stretch>
                <a:fillRect/>
              </a:stretch>
            </p:blipFill>
            <p:spPr>
              <a:xfrm>
                <a:off x="3832920" y="2365560"/>
                <a:ext cx="2157120" cy="15372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4" name="インク 13">
                <a:extLst>
                  <a:ext uri="{FF2B5EF4-FFF2-40B4-BE49-F238E27FC236}">
                    <a16:creationId xmlns:a16="http://schemas.microsoft.com/office/drawing/2014/main" id="{857AB470-03AC-484E-BDB6-A335A269C31D}"/>
                  </a:ext>
                </a:extLst>
              </p14:cNvPr>
              <p14:cNvContentPartPr/>
              <p14:nvPr/>
            </p14:nvContentPartPr>
            <p14:xfrm>
              <a:off x="5706360" y="2714760"/>
              <a:ext cx="1616400" cy="18000"/>
            </p14:xfrm>
          </p:contentPart>
        </mc:Choice>
        <mc:Fallback xmlns="">
          <p:pic>
            <p:nvPicPr>
              <p:cNvPr id="14" name="インク 13">
                <a:extLst>
                  <a:ext uri="{FF2B5EF4-FFF2-40B4-BE49-F238E27FC236}">
                    <a16:creationId xmlns:a16="http://schemas.microsoft.com/office/drawing/2014/main" id="{857AB470-03AC-484E-BDB6-A335A269C31D}"/>
                  </a:ext>
                </a:extLst>
              </p:cNvPr>
              <p:cNvPicPr/>
              <p:nvPr/>
            </p:nvPicPr>
            <p:blipFill>
              <a:blip r:embed="rId19"/>
              <a:stretch>
                <a:fillRect/>
              </a:stretch>
            </p:blipFill>
            <p:spPr>
              <a:xfrm>
                <a:off x="5690520" y="2651400"/>
                <a:ext cx="1647720" cy="14472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15" name="インク 14">
                <a:extLst>
                  <a:ext uri="{FF2B5EF4-FFF2-40B4-BE49-F238E27FC236}">
                    <a16:creationId xmlns:a16="http://schemas.microsoft.com/office/drawing/2014/main" id="{79D93A02-1045-4936-8224-C56B7C15B859}"/>
                  </a:ext>
                </a:extLst>
              </p14:cNvPr>
              <p14:cNvContentPartPr/>
              <p14:nvPr/>
            </p14:nvContentPartPr>
            <p14:xfrm>
              <a:off x="4536360" y="2991600"/>
              <a:ext cx="1893600" cy="9000"/>
            </p14:xfrm>
          </p:contentPart>
        </mc:Choice>
        <mc:Fallback xmlns="">
          <p:pic>
            <p:nvPicPr>
              <p:cNvPr id="15" name="インク 14">
                <a:extLst>
                  <a:ext uri="{FF2B5EF4-FFF2-40B4-BE49-F238E27FC236}">
                    <a16:creationId xmlns:a16="http://schemas.microsoft.com/office/drawing/2014/main" id="{79D93A02-1045-4936-8224-C56B7C15B859}"/>
                  </a:ext>
                </a:extLst>
              </p:cNvPr>
              <p:cNvPicPr/>
              <p:nvPr/>
            </p:nvPicPr>
            <p:blipFill>
              <a:blip r:embed="rId21"/>
              <a:stretch>
                <a:fillRect/>
              </a:stretch>
            </p:blipFill>
            <p:spPr>
              <a:xfrm>
                <a:off x="4520520" y="2928240"/>
                <a:ext cx="1924920" cy="135720"/>
              </a:xfrm>
              <a:prstGeom prst="rect">
                <a:avLst/>
              </a:prstGeom>
            </p:spPr>
          </p:pic>
        </mc:Fallback>
      </mc:AlternateContent>
    </p:spTree>
    <p:extLst>
      <p:ext uri="{BB962C8B-B14F-4D97-AF65-F5344CB8AC3E}">
        <p14:creationId xmlns:p14="http://schemas.microsoft.com/office/powerpoint/2010/main" val="347150053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7957D4F-41CA-4283-A862-B0486120970C}"/>
              </a:ext>
            </a:extLst>
          </p:cNvPr>
          <p:cNvSpPr>
            <a:spLocks noGrp="1"/>
          </p:cNvSpPr>
          <p:nvPr>
            <p:ph type="title"/>
          </p:nvPr>
        </p:nvSpPr>
        <p:spPr>
          <a:xfrm>
            <a:off x="0" y="0"/>
            <a:ext cx="9144000" cy="712519"/>
          </a:xfrm>
          <a:solidFill>
            <a:srgbClr val="92D050">
              <a:alpha val="42000"/>
            </a:srgbClr>
          </a:solidFill>
        </p:spPr>
        <p:txBody>
          <a:bodyPr>
            <a:normAutofit fontScale="90000"/>
          </a:bodyPr>
          <a:lstStyle/>
          <a:p>
            <a:r>
              <a:rPr lang="ja-JP" altLang="en-US" sz="2000" b="1" dirty="0">
                <a:solidFill>
                  <a:srgbClr val="0070C0"/>
                </a:solidFill>
                <a:latin typeface="HGP明朝E" panose="02020900000000000000" pitchFamily="18" charset="-128"/>
                <a:ea typeface="HGP明朝E" panose="02020900000000000000" pitchFamily="18" charset="-128"/>
              </a:rPr>
              <a:t>産業安全衛生活動百年の軌跡（安全運動の進展）　</a:t>
            </a:r>
            <a:br>
              <a:rPr lang="en-US" altLang="ja-JP" sz="2000" b="1" dirty="0">
                <a:latin typeface="HGP明朝E" panose="02020900000000000000" pitchFamily="18" charset="-128"/>
                <a:ea typeface="HGP明朝E" panose="02020900000000000000" pitchFamily="18" charset="-128"/>
              </a:rPr>
            </a:br>
            <a:r>
              <a:rPr lang="ja-JP" altLang="en-US" sz="3600" b="1" dirty="0">
                <a:latin typeface="HGP明朝E" panose="02020900000000000000" pitchFamily="18" charset="-128"/>
                <a:ea typeface="HGP明朝E" panose="02020900000000000000" pitchFamily="18" charset="-128"/>
              </a:rPr>
              <a:t>　初の全国産業安全大会</a:t>
            </a:r>
            <a:r>
              <a:rPr lang="en-US" altLang="ja-JP" sz="3600" b="1" dirty="0">
                <a:latin typeface="HGP明朝E" panose="02020900000000000000" pitchFamily="18" charset="-128"/>
                <a:ea typeface="HGP明朝E" panose="02020900000000000000" pitchFamily="18" charset="-128"/>
              </a:rPr>
              <a:t>1900</a:t>
            </a:r>
            <a:r>
              <a:rPr lang="ja-JP" altLang="en-US" sz="3600" b="1" dirty="0">
                <a:latin typeface="HGP明朝E" panose="02020900000000000000" pitchFamily="18" charset="-128"/>
                <a:ea typeface="HGP明朝E" panose="02020900000000000000" pitchFamily="18" charset="-128"/>
              </a:rPr>
              <a:t>年</a:t>
            </a:r>
            <a:endParaRPr lang="ja-JP" altLang="en-US" sz="2000" b="1" dirty="0">
              <a:latin typeface="HGP明朝E" panose="02020900000000000000" pitchFamily="18" charset="-128"/>
              <a:ea typeface="HGP明朝E" panose="02020900000000000000" pitchFamily="18" charset="-128"/>
            </a:endParaRPr>
          </a:p>
        </p:txBody>
      </p:sp>
      <p:sp>
        <p:nvSpPr>
          <p:cNvPr id="8" name="コンテンツ プレースホルダー 4">
            <a:extLst>
              <a:ext uri="{FF2B5EF4-FFF2-40B4-BE49-F238E27FC236}">
                <a16:creationId xmlns:a16="http://schemas.microsoft.com/office/drawing/2014/main" id="{BE348F53-E702-4237-A4F0-A5AA067AA16F}"/>
              </a:ext>
            </a:extLst>
          </p:cNvPr>
          <p:cNvSpPr txBox="1">
            <a:spLocks/>
          </p:cNvSpPr>
          <p:nvPr/>
        </p:nvSpPr>
        <p:spPr bwMode="auto">
          <a:xfrm>
            <a:off x="0" y="712519"/>
            <a:ext cx="9144000" cy="5300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75000"/>
              <a:buFont typeface="Wingdings" panose="05000000000000000000" pitchFamily="2" charset="2"/>
              <a:buChar char=""/>
              <a:defRPr kumimoji="1" sz="2400" kern="1200">
                <a:solidFill>
                  <a:schemeClr val="tx2"/>
                </a:solidFill>
                <a:latin typeface="+mn-lt"/>
                <a:ea typeface="+mn-ea"/>
                <a:cs typeface="+mn-cs"/>
              </a:defRPr>
            </a:lvl1pPr>
            <a:lvl2pPr marL="742950" indent="-285750" algn="l" rtl="0" eaLnBrk="0" fontAlgn="base" hangingPunct="0">
              <a:spcBef>
                <a:spcPct val="20000"/>
              </a:spcBef>
              <a:spcAft>
                <a:spcPct val="0"/>
              </a:spcAft>
              <a:buClr>
                <a:schemeClr val="accent2"/>
              </a:buClr>
              <a:buSzPct val="85000"/>
              <a:buFont typeface="Courier New" panose="02070309020205020404" pitchFamily="49" charset="0"/>
              <a:buChar char="o"/>
              <a:defRPr kumimoji="1" sz="2000" kern="1200">
                <a:solidFill>
                  <a:schemeClr val="tx2"/>
                </a:solidFill>
                <a:latin typeface="+mn-lt"/>
                <a:ea typeface="+mn-ea"/>
                <a:cs typeface="+mn-cs"/>
              </a:defRPr>
            </a:lvl2pPr>
            <a:lvl3pPr marL="1143000" indent="-228600" algn="l" rtl="0" eaLnBrk="0" fontAlgn="base" hangingPunct="0">
              <a:spcBef>
                <a:spcPct val="20000"/>
              </a:spcBef>
              <a:spcAft>
                <a:spcPct val="0"/>
              </a:spcAft>
              <a:buClr>
                <a:srgbClr val="948774"/>
              </a:buClr>
              <a:buFont typeface="Arial" panose="020B0604020202020204" pitchFamily="34" charset="0"/>
              <a:buChar char="•"/>
              <a:defRPr kumimoji="1" kern="1200">
                <a:solidFill>
                  <a:schemeClr val="tx2"/>
                </a:solidFill>
                <a:latin typeface="+mn-lt"/>
                <a:ea typeface="+mn-ea"/>
                <a:cs typeface="+mn-cs"/>
              </a:defRPr>
            </a:lvl3pPr>
            <a:lvl4pPr marL="1600200" indent="-228600" algn="l" rtl="0" eaLnBrk="0" fontAlgn="base" hangingPunct="0">
              <a:spcBef>
                <a:spcPct val="20000"/>
              </a:spcBef>
              <a:spcAft>
                <a:spcPct val="0"/>
              </a:spcAft>
              <a:buClr>
                <a:srgbClr val="7EB8E7"/>
              </a:buClr>
              <a:buFont typeface="Arial" panose="020B0604020202020204" pitchFamily="34" charset="0"/>
              <a:buChar char="•"/>
              <a:defRPr kumimoji="1" sz="1600" kern="1200">
                <a:solidFill>
                  <a:schemeClr val="tx2"/>
                </a:solidFill>
                <a:latin typeface="+mn-lt"/>
                <a:ea typeface="+mn-ea"/>
                <a:cs typeface="+mn-cs"/>
              </a:defRPr>
            </a:lvl4pPr>
            <a:lvl5pPr marL="2057400" indent="-228600" algn="l" rtl="0" eaLnBrk="0" fontAlgn="base" hangingPunct="0">
              <a:spcBef>
                <a:spcPct val="20000"/>
              </a:spcBef>
              <a:spcAft>
                <a:spcPct val="0"/>
              </a:spcAft>
              <a:buClr>
                <a:srgbClr val="E3B651"/>
              </a:buClr>
              <a:buFont typeface="Arial" panose="020B0604020202020204" pitchFamily="34" charset="0"/>
              <a:buChar char="•"/>
              <a:defRPr kumimoji="1" sz="1400" kern="1200">
                <a:solidFill>
                  <a:schemeClr val="tx2"/>
                </a:solidFill>
                <a:latin typeface="+mn-lt"/>
                <a:ea typeface="+mn-ea"/>
                <a:cs typeface="+mn-cs"/>
              </a:defRPr>
            </a:lvl5pPr>
            <a:lvl6pPr marL="2514600" indent="-228600" algn="l" defTabSz="914400" rtl="0" eaLnBrk="1" latinLnBrk="0" hangingPunct="1">
              <a:spcBef>
                <a:spcPct val="20000"/>
              </a:spcBef>
              <a:buClr>
                <a:schemeClr val="accent6"/>
              </a:buClr>
              <a:buFont typeface="Arial" pitchFamily="34" charset="0"/>
              <a:buChar char="•"/>
              <a:defRPr kumimoji="1" sz="1400" kern="1200">
                <a:solidFill>
                  <a:schemeClr val="tx2"/>
                </a:solidFill>
                <a:latin typeface="+mn-lt"/>
                <a:ea typeface="+mn-ea"/>
                <a:cs typeface="+mn-cs"/>
              </a:defRPr>
            </a:lvl6pPr>
            <a:lvl7pPr marL="2971800" indent="-228600" algn="l" defTabSz="914400" rtl="0" eaLnBrk="1" latinLnBrk="0" hangingPunct="1">
              <a:spcBef>
                <a:spcPct val="20000"/>
              </a:spcBef>
              <a:buClr>
                <a:schemeClr val="accent1"/>
              </a:buClr>
              <a:buFont typeface="Arial" pitchFamily="34" charset="0"/>
              <a:buChar char="•"/>
              <a:defRPr kumimoji="1" sz="1400" kern="1200">
                <a:solidFill>
                  <a:schemeClr val="tx2"/>
                </a:solidFill>
                <a:latin typeface="+mn-lt"/>
                <a:ea typeface="+mn-ea"/>
                <a:cs typeface="+mn-cs"/>
              </a:defRPr>
            </a:lvl7pPr>
            <a:lvl8pPr marL="3429000" indent="-228600" algn="l" defTabSz="914400" rtl="0" eaLnBrk="1" latinLnBrk="0" hangingPunct="1">
              <a:spcBef>
                <a:spcPct val="20000"/>
              </a:spcBef>
              <a:buClr>
                <a:schemeClr val="accent4"/>
              </a:buClr>
              <a:buFont typeface="Arial" pitchFamily="34" charset="0"/>
              <a:buChar char="•"/>
              <a:defRPr kumimoji="1" sz="1400" kern="1200">
                <a:solidFill>
                  <a:schemeClr val="tx2"/>
                </a:solidFill>
                <a:latin typeface="+mn-lt"/>
                <a:ea typeface="+mn-ea"/>
                <a:cs typeface="+mn-cs"/>
              </a:defRPr>
            </a:lvl8pPr>
            <a:lvl9pPr marL="3886200" indent="-228600" algn="l" defTabSz="914400" rtl="0" eaLnBrk="1" latinLnBrk="0" hangingPunct="1">
              <a:spcBef>
                <a:spcPct val="20000"/>
              </a:spcBef>
              <a:buClr>
                <a:schemeClr val="accent5"/>
              </a:buClr>
              <a:buFont typeface="Arial" pitchFamily="34" charset="0"/>
              <a:buChar char="•"/>
              <a:defRPr kumimoji="1" sz="1400" kern="1200">
                <a:solidFill>
                  <a:schemeClr val="tx2"/>
                </a:solidFill>
                <a:latin typeface="+mn-lt"/>
                <a:ea typeface="+mn-ea"/>
                <a:cs typeface="+mn-cs"/>
              </a:defRPr>
            </a:lvl9pPr>
          </a:lstStyle>
          <a:p>
            <a:pPr marL="0" indent="0" eaLnBrk="1" hangingPunct="1">
              <a:buNone/>
            </a:pPr>
            <a:r>
              <a:rPr lang="ja-JP" altLang="en-US" sz="4000" dirty="0">
                <a:latin typeface="HGP創英角ﾎﾟｯﾌﾟ体" panose="040B0A00000000000000" pitchFamily="50" charset="-128"/>
                <a:ea typeface="HGP創英角ﾎﾟｯﾌﾟ体" panose="040B0A00000000000000" pitchFamily="50" charset="-128"/>
              </a:rPr>
              <a:t>安全運動が民間・行政分野で一斉に広がりを見せた。</a:t>
            </a:r>
            <a:r>
              <a:rPr lang="ja-JP" altLang="en-US" sz="4000" dirty="0">
                <a:solidFill>
                  <a:srgbClr val="0070C0"/>
                </a:solidFill>
                <a:latin typeface="HGP創英角ﾎﾟｯﾌﾟ体" panose="040B0A00000000000000" pitchFamily="50" charset="-128"/>
                <a:ea typeface="HGP創英角ﾎﾟｯﾌﾟ体" panose="040B0A00000000000000" pitchFamily="50" charset="-128"/>
              </a:rPr>
              <a:t>安全週間も全国行事</a:t>
            </a:r>
            <a:r>
              <a:rPr lang="ja-JP" altLang="en-US" sz="4000" dirty="0">
                <a:latin typeface="HGP創英角ﾎﾟｯﾌﾟ体" panose="040B0A00000000000000" pitchFamily="50" charset="-128"/>
                <a:ea typeface="HGP創英角ﾎﾟｯﾌﾟ体" panose="040B0A00000000000000" pitchFamily="50" charset="-128"/>
              </a:rPr>
              <a:t>となった。</a:t>
            </a:r>
          </a:p>
          <a:p>
            <a:pPr marL="0" indent="0" eaLnBrk="1" hangingPunct="1">
              <a:buNone/>
            </a:pPr>
            <a:r>
              <a:rPr lang="ja-JP" altLang="en-US" sz="4000" dirty="0">
                <a:latin typeface="HGP創英角ﾎﾟｯﾌﾟ体" panose="040B0A00000000000000" pitchFamily="50" charset="-128"/>
                <a:ea typeface="HGP創英角ﾎﾟｯﾌﾟ体" panose="040B0A00000000000000" pitchFamily="50" charset="-128"/>
              </a:rPr>
              <a:t>昭和</a:t>
            </a:r>
            <a:r>
              <a:rPr lang="en-US" altLang="ja-JP" sz="4000" dirty="0">
                <a:latin typeface="HGP創英角ﾎﾟｯﾌﾟ体" panose="040B0A00000000000000" pitchFamily="50" charset="-128"/>
                <a:ea typeface="HGP創英角ﾎﾟｯﾌﾟ体" panose="040B0A00000000000000" pitchFamily="50" charset="-128"/>
              </a:rPr>
              <a:t>7</a:t>
            </a:r>
            <a:r>
              <a:rPr lang="ja-JP" altLang="en-US" sz="4000" dirty="0">
                <a:latin typeface="HGP創英角ﾎﾟｯﾌﾟ体" panose="040B0A00000000000000" pitchFamily="50" charset="-128"/>
                <a:ea typeface="HGP創英角ﾎﾟｯﾌﾟ体" panose="040B0A00000000000000" pitchFamily="50" charset="-128"/>
              </a:rPr>
              <a:t>年には、</a:t>
            </a:r>
            <a:endParaRPr lang="en-US" altLang="ja-JP" sz="4000" dirty="0">
              <a:latin typeface="HGP創英角ﾎﾟｯﾌﾟ体" panose="040B0A00000000000000" pitchFamily="50" charset="-128"/>
              <a:ea typeface="HGP創英角ﾎﾟｯﾌﾟ体" panose="040B0A00000000000000" pitchFamily="50" charset="-128"/>
            </a:endParaRPr>
          </a:p>
          <a:p>
            <a:pPr marL="0" indent="0" eaLnBrk="1" hangingPunct="1">
              <a:buNone/>
            </a:pPr>
            <a:r>
              <a:rPr lang="ja-JP" altLang="en-US" sz="4000" dirty="0">
                <a:latin typeface="HGP創英角ﾎﾟｯﾌﾟ体" panose="040B0A00000000000000" pitchFamily="50" charset="-128"/>
                <a:ea typeface="HGP創英角ﾎﾟｯﾌﾟ体" panose="040B0A00000000000000" pitchFamily="50" charset="-128"/>
              </a:rPr>
              <a:t>初の</a:t>
            </a:r>
            <a:endParaRPr lang="en-US" altLang="ja-JP" sz="4000" dirty="0">
              <a:latin typeface="HGP創英角ﾎﾟｯﾌﾟ体" panose="040B0A00000000000000" pitchFamily="50" charset="-128"/>
              <a:ea typeface="HGP創英角ﾎﾟｯﾌﾟ体" panose="040B0A00000000000000" pitchFamily="50" charset="-128"/>
            </a:endParaRPr>
          </a:p>
          <a:p>
            <a:pPr marL="0" indent="0" eaLnBrk="1" hangingPunct="1">
              <a:buNone/>
            </a:pPr>
            <a:r>
              <a:rPr lang="ja-JP" altLang="en-US" sz="4000" dirty="0">
                <a:solidFill>
                  <a:srgbClr val="0070C0"/>
                </a:solidFill>
                <a:latin typeface="HGP創英角ﾎﾟｯﾌﾟ体" panose="040B0A00000000000000" pitchFamily="50" charset="-128"/>
                <a:ea typeface="HGP創英角ﾎﾟｯﾌﾟ体" panose="040B0A00000000000000" pitchFamily="50" charset="-128"/>
              </a:rPr>
              <a:t>全国産業</a:t>
            </a:r>
            <a:endParaRPr lang="en-US" altLang="ja-JP" sz="4000" dirty="0">
              <a:solidFill>
                <a:srgbClr val="0070C0"/>
              </a:solidFill>
              <a:latin typeface="HGP創英角ﾎﾟｯﾌﾟ体" panose="040B0A00000000000000" pitchFamily="50" charset="-128"/>
              <a:ea typeface="HGP創英角ﾎﾟｯﾌﾟ体" panose="040B0A00000000000000" pitchFamily="50" charset="-128"/>
            </a:endParaRPr>
          </a:p>
          <a:p>
            <a:pPr marL="0" indent="0" eaLnBrk="1" hangingPunct="1">
              <a:buNone/>
            </a:pPr>
            <a:r>
              <a:rPr lang="ja-JP" altLang="en-US" sz="4000" dirty="0">
                <a:solidFill>
                  <a:srgbClr val="0070C0"/>
                </a:solidFill>
                <a:latin typeface="HGP創英角ﾎﾟｯﾌﾟ体" panose="040B0A00000000000000" pitchFamily="50" charset="-128"/>
                <a:ea typeface="HGP創英角ﾎﾟｯﾌﾟ体" panose="040B0A00000000000000" pitchFamily="50" charset="-128"/>
              </a:rPr>
              <a:t>安全大会</a:t>
            </a:r>
            <a:endParaRPr lang="en-US" altLang="ja-JP" sz="4000" dirty="0">
              <a:solidFill>
                <a:srgbClr val="0070C0"/>
              </a:solidFill>
              <a:latin typeface="HGP創英角ﾎﾟｯﾌﾟ体" panose="040B0A00000000000000" pitchFamily="50" charset="-128"/>
              <a:ea typeface="HGP創英角ﾎﾟｯﾌﾟ体" panose="040B0A00000000000000" pitchFamily="50" charset="-128"/>
            </a:endParaRPr>
          </a:p>
          <a:p>
            <a:pPr marL="0" indent="0" eaLnBrk="1" hangingPunct="1">
              <a:buNone/>
            </a:pPr>
            <a:r>
              <a:rPr lang="ja-JP" altLang="en-US" sz="4000" dirty="0">
                <a:latin typeface="HGP創英角ﾎﾟｯﾌﾟ体" panose="040B0A00000000000000" pitchFamily="50" charset="-128"/>
                <a:ea typeface="HGP創英角ﾎﾟｯﾌﾟ体" panose="040B0A00000000000000" pitchFamily="50" charset="-128"/>
              </a:rPr>
              <a:t>が開かれた</a:t>
            </a:r>
            <a:r>
              <a:rPr lang="ja-JP" altLang="en-US" sz="4400" dirty="0">
                <a:latin typeface="HGP創英角ﾎﾟｯﾌﾟ体" panose="040B0A00000000000000" pitchFamily="50" charset="-128"/>
                <a:ea typeface="HGP創英角ﾎﾟｯﾌﾟ体" panose="040B0A00000000000000" pitchFamily="50" charset="-128"/>
              </a:rPr>
              <a:t>。</a:t>
            </a:r>
          </a:p>
        </p:txBody>
      </p:sp>
      <p:pic>
        <p:nvPicPr>
          <p:cNvPr id="6" name="図 5">
            <a:extLst>
              <a:ext uri="{FF2B5EF4-FFF2-40B4-BE49-F238E27FC236}">
                <a16:creationId xmlns:a16="http://schemas.microsoft.com/office/drawing/2014/main" id="{FC420690-A235-4A22-8A11-42B0FE64E7DC}"/>
              </a:ext>
            </a:extLst>
          </p:cNvPr>
          <p:cNvPicPr>
            <a:picLocks noChangeAspect="1"/>
          </p:cNvPicPr>
          <p:nvPr/>
        </p:nvPicPr>
        <p:blipFill>
          <a:blip r:embed="rId3"/>
          <a:stretch>
            <a:fillRect/>
          </a:stretch>
        </p:blipFill>
        <p:spPr>
          <a:xfrm>
            <a:off x="2938073" y="2923082"/>
            <a:ext cx="6205928" cy="3934918"/>
          </a:xfrm>
          <a:prstGeom prst="rect">
            <a:avLst/>
          </a:prstGeom>
        </p:spPr>
      </p:pic>
    </p:spTree>
    <p:extLst>
      <p:ext uri="{BB962C8B-B14F-4D97-AF65-F5344CB8AC3E}">
        <p14:creationId xmlns:p14="http://schemas.microsoft.com/office/powerpoint/2010/main" val="65330220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7957D4F-41CA-4283-A862-B0486120970C}"/>
              </a:ext>
            </a:extLst>
          </p:cNvPr>
          <p:cNvSpPr>
            <a:spLocks noGrp="1"/>
          </p:cNvSpPr>
          <p:nvPr>
            <p:ph type="title"/>
          </p:nvPr>
        </p:nvSpPr>
        <p:spPr>
          <a:xfrm>
            <a:off x="1" y="0"/>
            <a:ext cx="9144000" cy="1554480"/>
          </a:xfrm>
        </p:spPr>
        <p:txBody>
          <a:bodyPr>
            <a:normAutofit/>
          </a:bodyPr>
          <a:lstStyle/>
          <a:p>
            <a:r>
              <a:rPr lang="ja-JP" altLang="en-US" sz="3200" b="1" dirty="0">
                <a:solidFill>
                  <a:srgbClr val="0070C0"/>
                </a:solidFill>
                <a:latin typeface="HGP明朝E" panose="02020900000000000000" pitchFamily="18" charset="-128"/>
                <a:ea typeface="HGP明朝E" panose="02020900000000000000" pitchFamily="18" charset="-128"/>
              </a:rPr>
              <a:t>産業安全衛生活動百年の軌跡（安全運動の進展）　</a:t>
            </a:r>
            <a:br>
              <a:rPr lang="en-US" altLang="ja-JP" sz="3200" b="1" dirty="0">
                <a:latin typeface="HGP明朝E" panose="02020900000000000000" pitchFamily="18" charset="-128"/>
                <a:ea typeface="HGP明朝E" panose="02020900000000000000" pitchFamily="18" charset="-128"/>
              </a:rPr>
            </a:br>
            <a:r>
              <a:rPr lang="ja-JP" altLang="en-US" b="1" dirty="0">
                <a:latin typeface="HGP明朝E" panose="02020900000000000000" pitchFamily="18" charset="-128"/>
                <a:ea typeface="HGP明朝E" panose="02020900000000000000" pitchFamily="18" charset="-128"/>
              </a:rPr>
              <a:t>　</a:t>
            </a:r>
            <a:r>
              <a:rPr lang="ja-JP" altLang="en-US" sz="4800" b="1" dirty="0">
                <a:latin typeface="HGP明朝E" panose="02020900000000000000" pitchFamily="18" charset="-128"/>
                <a:ea typeface="HGP明朝E" panose="02020900000000000000" pitchFamily="18" charset="-128"/>
              </a:rPr>
              <a:t>第１回全国安全週間　</a:t>
            </a:r>
            <a:r>
              <a:rPr lang="en-US" altLang="ja-JP" sz="4800" b="1" dirty="0">
                <a:latin typeface="HGP明朝E" panose="02020900000000000000" pitchFamily="18" charset="-128"/>
                <a:ea typeface="HGP明朝E" panose="02020900000000000000" pitchFamily="18" charset="-128"/>
              </a:rPr>
              <a:t>1928</a:t>
            </a:r>
            <a:r>
              <a:rPr lang="ja-JP" altLang="en-US" sz="4800" b="1" dirty="0">
                <a:latin typeface="HGP明朝E" panose="02020900000000000000" pitchFamily="18" charset="-128"/>
                <a:ea typeface="HGP明朝E" panose="02020900000000000000" pitchFamily="18" charset="-128"/>
              </a:rPr>
              <a:t>年</a:t>
            </a:r>
            <a:endParaRPr lang="ja-JP" altLang="en-US" sz="3200" b="1" dirty="0">
              <a:latin typeface="HGP明朝E" panose="02020900000000000000" pitchFamily="18" charset="-128"/>
              <a:ea typeface="HGP明朝E" panose="02020900000000000000" pitchFamily="18" charset="-128"/>
            </a:endParaRPr>
          </a:p>
        </p:txBody>
      </p:sp>
      <p:sp>
        <p:nvSpPr>
          <p:cNvPr id="6" name="コンテンツ プレースホルダー 4">
            <a:extLst>
              <a:ext uri="{FF2B5EF4-FFF2-40B4-BE49-F238E27FC236}">
                <a16:creationId xmlns:a16="http://schemas.microsoft.com/office/drawing/2014/main" id="{4414E790-E14F-4027-8DF0-C74074E677D9}"/>
              </a:ext>
            </a:extLst>
          </p:cNvPr>
          <p:cNvSpPr txBox="1">
            <a:spLocks/>
          </p:cNvSpPr>
          <p:nvPr/>
        </p:nvSpPr>
        <p:spPr bwMode="auto">
          <a:xfrm>
            <a:off x="1" y="1339676"/>
            <a:ext cx="5559242" cy="5300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75000"/>
              <a:buFont typeface="Wingdings" panose="05000000000000000000" pitchFamily="2" charset="2"/>
              <a:buChar char=""/>
              <a:defRPr kumimoji="1" sz="2400" kern="1200">
                <a:solidFill>
                  <a:schemeClr val="tx2"/>
                </a:solidFill>
                <a:latin typeface="+mn-lt"/>
                <a:ea typeface="+mn-ea"/>
                <a:cs typeface="+mn-cs"/>
              </a:defRPr>
            </a:lvl1pPr>
            <a:lvl2pPr marL="742950" indent="-285750" algn="l" rtl="0" eaLnBrk="0" fontAlgn="base" hangingPunct="0">
              <a:spcBef>
                <a:spcPct val="20000"/>
              </a:spcBef>
              <a:spcAft>
                <a:spcPct val="0"/>
              </a:spcAft>
              <a:buClr>
                <a:schemeClr val="accent2"/>
              </a:buClr>
              <a:buSzPct val="85000"/>
              <a:buFont typeface="Courier New" panose="02070309020205020404" pitchFamily="49" charset="0"/>
              <a:buChar char="o"/>
              <a:defRPr kumimoji="1" sz="2000" kern="1200">
                <a:solidFill>
                  <a:schemeClr val="tx2"/>
                </a:solidFill>
                <a:latin typeface="+mn-lt"/>
                <a:ea typeface="+mn-ea"/>
                <a:cs typeface="+mn-cs"/>
              </a:defRPr>
            </a:lvl2pPr>
            <a:lvl3pPr marL="1143000" indent="-228600" algn="l" rtl="0" eaLnBrk="0" fontAlgn="base" hangingPunct="0">
              <a:spcBef>
                <a:spcPct val="20000"/>
              </a:spcBef>
              <a:spcAft>
                <a:spcPct val="0"/>
              </a:spcAft>
              <a:buClr>
                <a:srgbClr val="948774"/>
              </a:buClr>
              <a:buFont typeface="Arial" panose="020B0604020202020204" pitchFamily="34" charset="0"/>
              <a:buChar char="•"/>
              <a:defRPr kumimoji="1" kern="1200">
                <a:solidFill>
                  <a:schemeClr val="tx2"/>
                </a:solidFill>
                <a:latin typeface="+mn-lt"/>
                <a:ea typeface="+mn-ea"/>
                <a:cs typeface="+mn-cs"/>
              </a:defRPr>
            </a:lvl3pPr>
            <a:lvl4pPr marL="1600200" indent="-228600" algn="l" rtl="0" eaLnBrk="0" fontAlgn="base" hangingPunct="0">
              <a:spcBef>
                <a:spcPct val="20000"/>
              </a:spcBef>
              <a:spcAft>
                <a:spcPct val="0"/>
              </a:spcAft>
              <a:buClr>
                <a:srgbClr val="7EB8E7"/>
              </a:buClr>
              <a:buFont typeface="Arial" panose="020B0604020202020204" pitchFamily="34" charset="0"/>
              <a:buChar char="•"/>
              <a:defRPr kumimoji="1" sz="1600" kern="1200">
                <a:solidFill>
                  <a:schemeClr val="tx2"/>
                </a:solidFill>
                <a:latin typeface="+mn-lt"/>
                <a:ea typeface="+mn-ea"/>
                <a:cs typeface="+mn-cs"/>
              </a:defRPr>
            </a:lvl4pPr>
            <a:lvl5pPr marL="2057400" indent="-228600" algn="l" rtl="0" eaLnBrk="0" fontAlgn="base" hangingPunct="0">
              <a:spcBef>
                <a:spcPct val="20000"/>
              </a:spcBef>
              <a:spcAft>
                <a:spcPct val="0"/>
              </a:spcAft>
              <a:buClr>
                <a:srgbClr val="E3B651"/>
              </a:buClr>
              <a:buFont typeface="Arial" panose="020B0604020202020204" pitchFamily="34" charset="0"/>
              <a:buChar char="•"/>
              <a:defRPr kumimoji="1" sz="1400" kern="1200">
                <a:solidFill>
                  <a:schemeClr val="tx2"/>
                </a:solidFill>
                <a:latin typeface="+mn-lt"/>
                <a:ea typeface="+mn-ea"/>
                <a:cs typeface="+mn-cs"/>
              </a:defRPr>
            </a:lvl5pPr>
            <a:lvl6pPr marL="2514600" indent="-228600" algn="l" defTabSz="914400" rtl="0" eaLnBrk="1" latinLnBrk="0" hangingPunct="1">
              <a:spcBef>
                <a:spcPct val="20000"/>
              </a:spcBef>
              <a:buClr>
                <a:schemeClr val="accent6"/>
              </a:buClr>
              <a:buFont typeface="Arial" pitchFamily="34" charset="0"/>
              <a:buChar char="•"/>
              <a:defRPr kumimoji="1" sz="1400" kern="1200">
                <a:solidFill>
                  <a:schemeClr val="tx2"/>
                </a:solidFill>
                <a:latin typeface="+mn-lt"/>
                <a:ea typeface="+mn-ea"/>
                <a:cs typeface="+mn-cs"/>
              </a:defRPr>
            </a:lvl6pPr>
            <a:lvl7pPr marL="2971800" indent="-228600" algn="l" defTabSz="914400" rtl="0" eaLnBrk="1" latinLnBrk="0" hangingPunct="1">
              <a:spcBef>
                <a:spcPct val="20000"/>
              </a:spcBef>
              <a:buClr>
                <a:schemeClr val="accent1"/>
              </a:buClr>
              <a:buFont typeface="Arial" pitchFamily="34" charset="0"/>
              <a:buChar char="•"/>
              <a:defRPr kumimoji="1" sz="1400" kern="1200">
                <a:solidFill>
                  <a:schemeClr val="tx2"/>
                </a:solidFill>
                <a:latin typeface="+mn-lt"/>
                <a:ea typeface="+mn-ea"/>
                <a:cs typeface="+mn-cs"/>
              </a:defRPr>
            </a:lvl7pPr>
            <a:lvl8pPr marL="3429000" indent="-228600" algn="l" defTabSz="914400" rtl="0" eaLnBrk="1" latinLnBrk="0" hangingPunct="1">
              <a:spcBef>
                <a:spcPct val="20000"/>
              </a:spcBef>
              <a:buClr>
                <a:schemeClr val="accent4"/>
              </a:buClr>
              <a:buFont typeface="Arial" pitchFamily="34" charset="0"/>
              <a:buChar char="•"/>
              <a:defRPr kumimoji="1" sz="1400" kern="1200">
                <a:solidFill>
                  <a:schemeClr val="tx2"/>
                </a:solidFill>
                <a:latin typeface="+mn-lt"/>
                <a:ea typeface="+mn-ea"/>
                <a:cs typeface="+mn-cs"/>
              </a:defRPr>
            </a:lvl8pPr>
            <a:lvl9pPr marL="3886200" indent="-228600" algn="l" defTabSz="914400" rtl="0" eaLnBrk="1" latinLnBrk="0" hangingPunct="1">
              <a:spcBef>
                <a:spcPct val="20000"/>
              </a:spcBef>
              <a:buClr>
                <a:schemeClr val="accent5"/>
              </a:buClr>
              <a:buFont typeface="Arial" pitchFamily="34" charset="0"/>
              <a:buChar char="•"/>
              <a:defRPr kumimoji="1" sz="1400" kern="1200">
                <a:solidFill>
                  <a:schemeClr val="tx2"/>
                </a:solidFill>
                <a:latin typeface="+mn-lt"/>
                <a:ea typeface="+mn-ea"/>
                <a:cs typeface="+mn-cs"/>
              </a:defRPr>
            </a:lvl9pPr>
          </a:lstStyle>
          <a:p>
            <a:pPr marL="0" indent="0" eaLnBrk="1" hangingPunct="1">
              <a:buNone/>
            </a:pPr>
            <a:r>
              <a:rPr lang="ja-JP" altLang="en-US" sz="3600" b="1" dirty="0">
                <a:latin typeface="HGP創英角ﾎﾟｯﾌﾟ体" panose="040B0A00000000000000" pitchFamily="50" charset="-128"/>
                <a:ea typeface="HGP創英角ﾎﾟｯﾌﾟ体" panose="040B0A00000000000000" pitchFamily="50" charset="-128"/>
              </a:rPr>
              <a:t>　</a:t>
            </a:r>
            <a:r>
              <a:rPr lang="ja-JP" altLang="ja-JP" sz="3200" b="1" dirty="0">
                <a:latin typeface="HGP創英角ﾎﾟｯﾌﾟ体" panose="040B0A00000000000000" pitchFamily="50" charset="-128"/>
                <a:ea typeface="HGP創英角ﾎﾟｯﾌﾟ体" panose="040B0A00000000000000" pitchFamily="50" charset="-128"/>
              </a:rPr>
              <a:t>昭和</a:t>
            </a:r>
            <a:r>
              <a:rPr lang="en-US" altLang="ja-JP" sz="3200" b="1" dirty="0">
                <a:latin typeface="HGP創英角ﾎﾟｯﾌﾟ体" panose="040B0A00000000000000" pitchFamily="50" charset="-128"/>
                <a:ea typeface="HGP創英角ﾎﾟｯﾌﾟ体" panose="040B0A00000000000000" pitchFamily="50" charset="-128"/>
              </a:rPr>
              <a:t>3</a:t>
            </a:r>
            <a:r>
              <a:rPr lang="ja-JP" altLang="ja-JP" sz="3200" b="1" dirty="0">
                <a:latin typeface="HGP創英角ﾎﾟｯﾌﾟ体" panose="040B0A00000000000000" pitchFamily="50" charset="-128"/>
                <a:ea typeface="HGP創英角ﾎﾟｯﾌﾟ体" panose="040B0A00000000000000" pitchFamily="50" charset="-128"/>
              </a:rPr>
              <a:t>年</a:t>
            </a:r>
            <a:r>
              <a:rPr lang="en-US" altLang="ja-JP" sz="3200" b="1" dirty="0">
                <a:latin typeface="HGP創英角ﾎﾟｯﾌﾟ体" panose="040B0A00000000000000" pitchFamily="50" charset="-128"/>
                <a:ea typeface="HGP創英角ﾎﾟｯﾌﾟ体" panose="040B0A00000000000000" pitchFamily="50" charset="-128"/>
              </a:rPr>
              <a:t>7</a:t>
            </a:r>
            <a:r>
              <a:rPr lang="ja-JP" altLang="ja-JP" sz="3200" b="1" dirty="0">
                <a:latin typeface="HGP創英角ﾎﾟｯﾌﾟ体" panose="040B0A00000000000000" pitchFamily="50" charset="-128"/>
                <a:ea typeface="HGP創英角ﾎﾟｯﾌﾟ体" panose="040B0A00000000000000" pitchFamily="50" charset="-128"/>
              </a:rPr>
              <a:t>月</a:t>
            </a:r>
            <a:r>
              <a:rPr lang="en-US" altLang="ja-JP" sz="3200" b="1" dirty="0">
                <a:latin typeface="HGP創英角ﾎﾟｯﾌﾟ体" panose="040B0A00000000000000" pitchFamily="50" charset="-128"/>
                <a:ea typeface="HGP創英角ﾎﾟｯﾌﾟ体" panose="040B0A00000000000000" pitchFamily="50" charset="-128"/>
              </a:rPr>
              <a:t>2</a:t>
            </a:r>
            <a:r>
              <a:rPr lang="ja-JP" altLang="ja-JP" sz="3200" b="1" dirty="0">
                <a:latin typeface="HGP創英角ﾎﾟｯﾌﾟ体" panose="040B0A00000000000000" pitchFamily="50" charset="-128"/>
                <a:ea typeface="HGP創英角ﾎﾟｯﾌﾟ体" panose="040B0A00000000000000" pitchFamily="50" charset="-128"/>
              </a:rPr>
              <a:t>日から</a:t>
            </a:r>
            <a:r>
              <a:rPr lang="en-US" altLang="ja-JP" sz="3200" b="1" dirty="0">
                <a:latin typeface="HGP創英角ﾎﾟｯﾌﾟ体" panose="040B0A00000000000000" pitchFamily="50" charset="-128"/>
                <a:ea typeface="HGP創英角ﾎﾟｯﾌﾟ体" panose="040B0A00000000000000" pitchFamily="50" charset="-128"/>
              </a:rPr>
              <a:t>7</a:t>
            </a:r>
            <a:r>
              <a:rPr lang="ja-JP" altLang="ja-JP" sz="3200" b="1" dirty="0">
                <a:latin typeface="HGP創英角ﾎﾟｯﾌﾟ体" panose="040B0A00000000000000" pitchFamily="50" charset="-128"/>
                <a:ea typeface="HGP創英角ﾎﾟｯﾌﾟ体" panose="040B0A00000000000000" pitchFamily="50" charset="-128"/>
              </a:rPr>
              <a:t>日まで</a:t>
            </a:r>
            <a:endParaRPr lang="en-US" altLang="ja-JP" sz="3200" b="1" dirty="0">
              <a:latin typeface="HGP創英角ﾎﾟｯﾌﾟ体" panose="040B0A00000000000000" pitchFamily="50" charset="-128"/>
              <a:ea typeface="HGP創英角ﾎﾟｯﾌﾟ体" panose="040B0A00000000000000" pitchFamily="50" charset="-128"/>
            </a:endParaRPr>
          </a:p>
          <a:p>
            <a:pPr marL="0" indent="0" eaLnBrk="1" hangingPunct="1">
              <a:buNone/>
            </a:pPr>
            <a:r>
              <a:rPr lang="ja-JP" altLang="ja-JP" sz="4000" b="1" dirty="0">
                <a:latin typeface="HGP創英角ﾎﾟｯﾌﾟ体" panose="040B0A00000000000000" pitchFamily="50" charset="-128"/>
                <a:ea typeface="HGP創英角ﾎﾟｯﾌﾟ体" panose="040B0A00000000000000" pitchFamily="50" charset="-128"/>
              </a:rPr>
              <a:t>「</a:t>
            </a:r>
            <a:r>
              <a:rPr lang="ja-JP" altLang="ja-JP" sz="4000" b="1" dirty="0">
                <a:solidFill>
                  <a:srgbClr val="00B0F0"/>
                </a:solidFill>
                <a:latin typeface="HGP創英角ﾎﾟｯﾌﾟ体" panose="040B0A00000000000000" pitchFamily="50" charset="-128"/>
                <a:ea typeface="HGP創英角ﾎﾟｯﾌﾟ体" panose="040B0A00000000000000" pitchFamily="50" charset="-128"/>
              </a:rPr>
              <a:t>一致協力して怪我や</a:t>
            </a:r>
            <a:br>
              <a:rPr lang="en-US" altLang="ja-JP" sz="4000" b="1" dirty="0">
                <a:solidFill>
                  <a:srgbClr val="00B0F0"/>
                </a:solidFill>
                <a:latin typeface="HGP創英角ﾎﾟｯﾌﾟ体" panose="040B0A00000000000000" pitchFamily="50" charset="-128"/>
                <a:ea typeface="HGP創英角ﾎﾟｯﾌﾟ体" panose="040B0A00000000000000" pitchFamily="50" charset="-128"/>
              </a:rPr>
            </a:br>
            <a:r>
              <a:rPr lang="en-US" altLang="ja-JP" sz="4000" b="1" dirty="0">
                <a:solidFill>
                  <a:srgbClr val="00B0F0"/>
                </a:solidFill>
                <a:latin typeface="HGP創英角ﾎﾟｯﾌﾟ体" panose="040B0A00000000000000" pitchFamily="50" charset="-128"/>
                <a:ea typeface="HGP創英角ﾎﾟｯﾌﾟ体" panose="040B0A00000000000000" pitchFamily="50" charset="-128"/>
              </a:rPr>
              <a:t>   </a:t>
            </a:r>
            <a:r>
              <a:rPr lang="ja-JP" altLang="en-US" sz="4000" b="1" dirty="0">
                <a:solidFill>
                  <a:srgbClr val="00B0F0"/>
                </a:solidFill>
                <a:latin typeface="HGP創英角ﾎﾟｯﾌﾟ体" panose="040B0A00000000000000" pitchFamily="50" charset="-128"/>
                <a:ea typeface="HGP創英角ﾎﾟｯﾌﾟ体" panose="040B0A00000000000000" pitchFamily="50" charset="-128"/>
              </a:rPr>
              <a:t>　</a:t>
            </a:r>
            <a:r>
              <a:rPr lang="ja-JP" altLang="ja-JP" sz="4000" b="1" dirty="0">
                <a:solidFill>
                  <a:srgbClr val="00B0F0"/>
                </a:solidFill>
                <a:latin typeface="HGP創英角ﾎﾟｯﾌﾟ体" panose="040B0A00000000000000" pitchFamily="50" charset="-128"/>
                <a:ea typeface="HGP創英角ﾎﾟｯﾌﾟ体" panose="040B0A00000000000000" pitchFamily="50" charset="-128"/>
              </a:rPr>
              <a:t>病気を追払ひませう</a:t>
            </a:r>
            <a:r>
              <a:rPr lang="ja-JP" altLang="ja-JP" sz="4000" b="1" dirty="0">
                <a:latin typeface="HGP創英角ﾎﾟｯﾌﾟ体" panose="040B0A00000000000000" pitchFamily="50" charset="-128"/>
                <a:ea typeface="HGP創英角ﾎﾟｯﾌﾟ体" panose="040B0A00000000000000" pitchFamily="50" charset="-128"/>
              </a:rPr>
              <a:t>」</a:t>
            </a:r>
            <a:r>
              <a:rPr lang="ja-JP" altLang="en-US" sz="3600" b="1" dirty="0">
                <a:latin typeface="HGP創英角ﾎﾟｯﾌﾟ体" panose="040B0A00000000000000" pitchFamily="50" charset="-128"/>
                <a:ea typeface="HGP創英角ﾎﾟｯﾌﾟ体" panose="040B0A00000000000000" pitchFamily="50" charset="-128"/>
              </a:rPr>
              <a:t>の標語</a:t>
            </a:r>
            <a:endParaRPr lang="en-US" altLang="ja-JP" sz="3600" b="1" dirty="0">
              <a:latin typeface="HGP創英角ﾎﾟｯﾌﾟ体" panose="040B0A00000000000000" pitchFamily="50" charset="-128"/>
              <a:ea typeface="HGP創英角ﾎﾟｯﾌﾟ体" panose="040B0A00000000000000" pitchFamily="50" charset="-128"/>
            </a:endParaRPr>
          </a:p>
          <a:p>
            <a:pPr marL="0" indent="0" eaLnBrk="1" hangingPunct="1">
              <a:buNone/>
            </a:pPr>
            <a:r>
              <a:rPr lang="ja-JP" altLang="en-US" sz="3600" b="1" dirty="0">
                <a:latin typeface="HGP創英角ﾎﾟｯﾌﾟ体" panose="040B0A00000000000000" pitchFamily="50" charset="-128"/>
                <a:ea typeface="HGP創英角ﾎﾟｯﾌﾟ体" panose="040B0A00000000000000" pitchFamily="50" charset="-128"/>
              </a:rPr>
              <a:t>全国一斉に繰り広げられた。</a:t>
            </a:r>
            <a:endParaRPr lang="en-US" altLang="ja-JP" sz="3600" b="1" dirty="0">
              <a:latin typeface="HGP創英角ﾎﾟｯﾌﾟ体" panose="040B0A00000000000000" pitchFamily="50" charset="-128"/>
              <a:ea typeface="HGP創英角ﾎﾟｯﾌﾟ体" panose="040B0A00000000000000" pitchFamily="50" charset="-128"/>
            </a:endParaRPr>
          </a:p>
          <a:p>
            <a:pPr marL="0" indent="0" eaLnBrk="1" hangingPunct="1">
              <a:buNone/>
            </a:pPr>
            <a:r>
              <a:rPr lang="ja-JP" altLang="ja-JP" sz="3600" b="1" dirty="0">
                <a:latin typeface="HGP創英角ﾎﾟｯﾌﾟ体" panose="040B0A00000000000000" pitchFamily="50" charset="-128"/>
                <a:ea typeface="HGP創英角ﾎﾟｯﾌﾟ体" panose="040B0A00000000000000" pitchFamily="50" charset="-128"/>
              </a:rPr>
              <a:t>第</a:t>
            </a:r>
            <a:r>
              <a:rPr lang="en-US" altLang="ja-JP" sz="3600" b="1" dirty="0">
                <a:latin typeface="HGP創英角ﾎﾟｯﾌﾟ体" panose="040B0A00000000000000" pitchFamily="50" charset="-128"/>
                <a:ea typeface="HGP創英角ﾎﾟｯﾌﾟ体" panose="040B0A00000000000000" pitchFamily="50" charset="-128"/>
              </a:rPr>
              <a:t>4</a:t>
            </a:r>
            <a:r>
              <a:rPr lang="ja-JP" altLang="ja-JP" sz="3600" b="1" dirty="0">
                <a:latin typeface="HGP創英角ﾎﾟｯﾌﾟ体" panose="040B0A00000000000000" pitchFamily="50" charset="-128"/>
                <a:ea typeface="HGP創英角ﾎﾟｯﾌﾟ体" panose="040B0A00000000000000" pitchFamily="50" charset="-128"/>
              </a:rPr>
              <a:t>回（昭和</a:t>
            </a:r>
            <a:r>
              <a:rPr lang="en-US" altLang="ja-JP" sz="3600" b="1" dirty="0">
                <a:latin typeface="HGP創英角ﾎﾟｯﾌﾟ体" panose="040B0A00000000000000" pitchFamily="50" charset="-128"/>
                <a:ea typeface="HGP創英角ﾎﾟｯﾌﾟ体" panose="040B0A00000000000000" pitchFamily="50" charset="-128"/>
              </a:rPr>
              <a:t>6</a:t>
            </a:r>
            <a:r>
              <a:rPr lang="ja-JP" altLang="ja-JP" sz="3600" b="1" dirty="0">
                <a:latin typeface="HGP創英角ﾎﾟｯﾌﾟ体" panose="040B0A00000000000000" pitchFamily="50" charset="-128"/>
                <a:ea typeface="HGP創英角ﾎﾟｯﾌﾟ体" panose="040B0A00000000000000" pitchFamily="50" charset="-128"/>
              </a:rPr>
              <a:t>年）から</a:t>
            </a:r>
            <a:endParaRPr lang="en-US" altLang="ja-JP" sz="3600" b="1" dirty="0">
              <a:latin typeface="HGP創英角ﾎﾟｯﾌﾟ体" panose="040B0A00000000000000" pitchFamily="50" charset="-128"/>
              <a:ea typeface="HGP創英角ﾎﾟｯﾌﾟ体" panose="040B0A00000000000000" pitchFamily="50" charset="-128"/>
            </a:endParaRPr>
          </a:p>
          <a:p>
            <a:pPr marL="0" indent="0" eaLnBrk="1" hangingPunct="1">
              <a:buNone/>
            </a:pPr>
            <a:r>
              <a:rPr lang="en-US" altLang="ja-JP" sz="3600" b="1" dirty="0">
                <a:solidFill>
                  <a:srgbClr val="00B0F0"/>
                </a:solidFill>
                <a:latin typeface="HGP創英角ﾎﾟｯﾌﾟ体" panose="040B0A00000000000000" pitchFamily="50" charset="-128"/>
                <a:ea typeface="HGP創英角ﾎﾟｯﾌﾟ体" panose="040B0A00000000000000" pitchFamily="50" charset="-128"/>
              </a:rPr>
              <a:t>7</a:t>
            </a:r>
            <a:r>
              <a:rPr lang="ja-JP" altLang="ja-JP" sz="3600" b="1" dirty="0">
                <a:solidFill>
                  <a:srgbClr val="00B0F0"/>
                </a:solidFill>
                <a:latin typeface="HGP創英角ﾎﾟｯﾌﾟ体" panose="040B0A00000000000000" pitchFamily="50" charset="-128"/>
                <a:ea typeface="HGP創英角ﾎﾟｯﾌﾟ体" panose="040B0A00000000000000" pitchFamily="50" charset="-128"/>
              </a:rPr>
              <a:t>月</a:t>
            </a:r>
            <a:r>
              <a:rPr lang="en-US" altLang="ja-JP" sz="3600" b="1" dirty="0">
                <a:solidFill>
                  <a:srgbClr val="00B0F0"/>
                </a:solidFill>
                <a:latin typeface="HGP創英角ﾎﾟｯﾌﾟ体" panose="040B0A00000000000000" pitchFamily="50" charset="-128"/>
                <a:ea typeface="HGP創英角ﾎﾟｯﾌﾟ体" panose="040B0A00000000000000" pitchFamily="50" charset="-128"/>
              </a:rPr>
              <a:t>1</a:t>
            </a:r>
            <a:r>
              <a:rPr lang="ja-JP" altLang="ja-JP" sz="3600" b="1" dirty="0">
                <a:solidFill>
                  <a:srgbClr val="00B0F0"/>
                </a:solidFill>
                <a:latin typeface="HGP創英角ﾎﾟｯﾌﾟ体" panose="040B0A00000000000000" pitchFamily="50" charset="-128"/>
                <a:ea typeface="HGP創英角ﾎﾟｯﾌﾟ体" panose="040B0A00000000000000" pitchFamily="50" charset="-128"/>
              </a:rPr>
              <a:t>日から</a:t>
            </a:r>
            <a:r>
              <a:rPr lang="en-US" altLang="ja-JP" sz="3600" b="1" dirty="0">
                <a:solidFill>
                  <a:srgbClr val="00B0F0"/>
                </a:solidFill>
                <a:latin typeface="HGP創英角ﾎﾟｯﾌﾟ体" panose="040B0A00000000000000" pitchFamily="50" charset="-128"/>
                <a:ea typeface="HGP創英角ﾎﾟｯﾌﾟ体" panose="040B0A00000000000000" pitchFamily="50" charset="-128"/>
              </a:rPr>
              <a:t>1</a:t>
            </a:r>
            <a:r>
              <a:rPr lang="ja-JP" altLang="ja-JP" sz="3600" b="1" dirty="0">
                <a:solidFill>
                  <a:srgbClr val="00B0F0"/>
                </a:solidFill>
                <a:latin typeface="HGP創英角ﾎﾟｯﾌﾟ体" panose="040B0A00000000000000" pitchFamily="50" charset="-128"/>
                <a:ea typeface="HGP創英角ﾎﾟｯﾌﾟ体" panose="040B0A00000000000000" pitchFamily="50" charset="-128"/>
              </a:rPr>
              <a:t>週間</a:t>
            </a:r>
            <a:r>
              <a:rPr lang="ja-JP" altLang="en-US" sz="3600" b="1" dirty="0">
                <a:latin typeface="HGP創英角ﾎﾟｯﾌﾟ体" panose="040B0A00000000000000" pitchFamily="50" charset="-128"/>
                <a:ea typeface="HGP創英角ﾎﾟｯﾌﾟ体" panose="040B0A00000000000000" pitchFamily="50" charset="-128"/>
              </a:rPr>
              <a:t>と決まった。</a:t>
            </a:r>
            <a:endParaRPr lang="en-US" altLang="ja-JP" sz="3600" b="1" dirty="0">
              <a:latin typeface="HGP創英角ﾎﾟｯﾌﾟ体" panose="040B0A00000000000000" pitchFamily="50" charset="-128"/>
              <a:ea typeface="HGP創英角ﾎﾟｯﾌﾟ体" panose="040B0A00000000000000" pitchFamily="50" charset="-128"/>
            </a:endParaRPr>
          </a:p>
          <a:p>
            <a:pPr marL="0" indent="0" eaLnBrk="1" hangingPunct="1">
              <a:buNone/>
            </a:pPr>
            <a:endParaRPr lang="ja-JP" altLang="en-US" sz="3600" dirty="0">
              <a:solidFill>
                <a:srgbClr val="0070C0"/>
              </a:solidFill>
              <a:latin typeface="HGP創英角ﾎﾟｯﾌﾟ体" panose="040B0A00000000000000" pitchFamily="50" charset="-128"/>
              <a:ea typeface="HGP創英角ﾎﾟｯﾌﾟ体" panose="040B0A00000000000000" pitchFamily="50" charset="-128"/>
            </a:endParaRPr>
          </a:p>
        </p:txBody>
      </p:sp>
      <p:pic>
        <p:nvPicPr>
          <p:cNvPr id="4" name="図 3">
            <a:extLst>
              <a:ext uri="{FF2B5EF4-FFF2-40B4-BE49-F238E27FC236}">
                <a16:creationId xmlns:a16="http://schemas.microsoft.com/office/drawing/2014/main" id="{3BD4176C-33F7-4C8B-AD0E-4BA6FF7ECB6D}"/>
              </a:ext>
            </a:extLst>
          </p:cNvPr>
          <p:cNvPicPr>
            <a:picLocks noChangeAspect="1"/>
          </p:cNvPicPr>
          <p:nvPr/>
        </p:nvPicPr>
        <p:blipFill>
          <a:blip r:embed="rId2"/>
          <a:stretch>
            <a:fillRect/>
          </a:stretch>
        </p:blipFill>
        <p:spPr>
          <a:xfrm>
            <a:off x="5559242" y="1554480"/>
            <a:ext cx="3584759" cy="5303980"/>
          </a:xfrm>
          <a:prstGeom prst="rect">
            <a:avLst/>
          </a:prstGeom>
        </p:spPr>
      </p:pic>
    </p:spTree>
    <p:extLst>
      <p:ext uri="{BB962C8B-B14F-4D97-AF65-F5344CB8AC3E}">
        <p14:creationId xmlns:p14="http://schemas.microsoft.com/office/powerpoint/2010/main" val="94951259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7957D4F-41CA-4283-A862-B0486120970C}"/>
              </a:ext>
            </a:extLst>
          </p:cNvPr>
          <p:cNvSpPr>
            <a:spLocks noGrp="1"/>
          </p:cNvSpPr>
          <p:nvPr>
            <p:ph type="title"/>
          </p:nvPr>
        </p:nvSpPr>
        <p:spPr>
          <a:xfrm>
            <a:off x="1" y="0"/>
            <a:ext cx="9143999" cy="700644"/>
          </a:xfrm>
          <a:solidFill>
            <a:srgbClr val="92D050">
              <a:alpha val="38000"/>
            </a:srgbClr>
          </a:solidFill>
        </p:spPr>
        <p:txBody>
          <a:bodyPr>
            <a:normAutofit fontScale="90000"/>
          </a:bodyPr>
          <a:lstStyle/>
          <a:p>
            <a:r>
              <a:rPr lang="ja-JP" altLang="en-US" sz="3700" b="1" dirty="0">
                <a:solidFill>
                  <a:srgbClr val="0070C0"/>
                </a:solidFill>
                <a:latin typeface="HGP明朝E" panose="02020900000000000000" pitchFamily="18" charset="-128"/>
                <a:ea typeface="HGP明朝E" panose="02020900000000000000" pitchFamily="18" charset="-128"/>
              </a:rPr>
              <a:t>　　　</a:t>
            </a:r>
            <a:r>
              <a:rPr lang="ja-JP" altLang="en-US" sz="2400" b="1" dirty="0">
                <a:solidFill>
                  <a:srgbClr val="0070C0"/>
                </a:solidFill>
                <a:latin typeface="HGP明朝E" panose="02020900000000000000" pitchFamily="18" charset="-128"/>
                <a:ea typeface="HGP明朝E" panose="02020900000000000000" pitchFamily="18" charset="-128"/>
              </a:rPr>
              <a:t>産業安全衛生活動百年の軌跡（安全運動の進展）　</a:t>
            </a:r>
            <a:br>
              <a:rPr lang="en-US" altLang="ja-JP" sz="2400" b="1" dirty="0">
                <a:latin typeface="HGP明朝E" panose="02020900000000000000" pitchFamily="18" charset="-128"/>
                <a:ea typeface="HGP明朝E" panose="02020900000000000000" pitchFamily="18" charset="-128"/>
              </a:rPr>
            </a:br>
            <a:r>
              <a:rPr kumimoji="1" lang="ja-JP" altLang="en-US" sz="2800" b="1" dirty="0">
                <a:latin typeface="HGP明朝E" panose="02020900000000000000" pitchFamily="18" charset="-128"/>
                <a:ea typeface="HGP明朝E" panose="02020900000000000000" pitchFamily="18" charset="-128"/>
              </a:rPr>
              <a:t>全国安全週間の標語（第</a:t>
            </a:r>
            <a:r>
              <a:rPr kumimoji="1" lang="en-US" altLang="ja-JP" sz="2800" b="1" dirty="0">
                <a:latin typeface="HGP明朝E" panose="02020900000000000000" pitchFamily="18" charset="-128"/>
                <a:ea typeface="HGP明朝E" panose="02020900000000000000" pitchFamily="18" charset="-128"/>
              </a:rPr>
              <a:t>1</a:t>
            </a:r>
            <a:r>
              <a:rPr kumimoji="1" lang="ja-JP" altLang="en-US" sz="2800" b="1" dirty="0">
                <a:latin typeface="HGP明朝E" panose="02020900000000000000" pitchFamily="18" charset="-128"/>
                <a:ea typeface="HGP明朝E" panose="02020900000000000000" pitchFamily="18" charset="-128"/>
              </a:rPr>
              <a:t>回～第</a:t>
            </a:r>
            <a:r>
              <a:rPr kumimoji="1" lang="en-US" altLang="ja-JP" sz="2800" b="1" dirty="0">
                <a:latin typeface="HGP明朝E" panose="02020900000000000000" pitchFamily="18" charset="-128"/>
                <a:ea typeface="HGP明朝E" panose="02020900000000000000" pitchFamily="18" charset="-128"/>
              </a:rPr>
              <a:t>8</a:t>
            </a:r>
            <a:r>
              <a:rPr kumimoji="1" lang="ja-JP" altLang="en-US" sz="2800" b="1" dirty="0">
                <a:latin typeface="HGP明朝E" panose="02020900000000000000" pitchFamily="18" charset="-128"/>
                <a:ea typeface="HGP明朝E" panose="02020900000000000000" pitchFamily="18" charset="-128"/>
              </a:rPr>
              <a:t>回）</a:t>
            </a:r>
            <a:r>
              <a:rPr kumimoji="1" lang="en-US" altLang="ja-JP" sz="2800" b="1" dirty="0">
                <a:latin typeface="HGP明朝E" panose="02020900000000000000" pitchFamily="18" charset="-128"/>
                <a:ea typeface="HGP明朝E" panose="02020900000000000000" pitchFamily="18" charset="-128"/>
              </a:rPr>
              <a:t>1928</a:t>
            </a:r>
            <a:r>
              <a:rPr kumimoji="1" lang="ja-JP" altLang="en-US" sz="2800" b="1" dirty="0">
                <a:latin typeface="HGP明朝E" panose="02020900000000000000" pitchFamily="18" charset="-128"/>
                <a:ea typeface="HGP明朝E" panose="02020900000000000000" pitchFamily="18" charset="-128"/>
              </a:rPr>
              <a:t>年</a:t>
            </a:r>
            <a:endParaRPr lang="ja-JP" altLang="en-US" sz="3700" b="1" dirty="0">
              <a:latin typeface="HGP明朝E" panose="02020900000000000000" pitchFamily="18" charset="-128"/>
              <a:ea typeface="HGP明朝E" panose="02020900000000000000" pitchFamily="18" charset="-128"/>
            </a:endParaRPr>
          </a:p>
        </p:txBody>
      </p:sp>
      <p:graphicFrame>
        <p:nvGraphicFramePr>
          <p:cNvPr id="6" name="コンテンツ プレースホルダー 3">
            <a:extLst>
              <a:ext uri="{FF2B5EF4-FFF2-40B4-BE49-F238E27FC236}">
                <a16:creationId xmlns:a16="http://schemas.microsoft.com/office/drawing/2014/main" id="{ACB087B0-3C55-4258-84C1-105BA0805136}"/>
              </a:ext>
            </a:extLst>
          </p:cNvPr>
          <p:cNvGraphicFramePr>
            <a:graphicFrameLocks/>
          </p:cNvGraphicFramePr>
          <p:nvPr>
            <p:extLst>
              <p:ext uri="{D42A27DB-BD31-4B8C-83A1-F6EECF244321}">
                <p14:modId xmlns:p14="http://schemas.microsoft.com/office/powerpoint/2010/main" val="3284411536"/>
              </p:ext>
            </p:extLst>
          </p:nvPr>
        </p:nvGraphicFramePr>
        <p:xfrm>
          <a:off x="0" y="700644"/>
          <a:ext cx="9143999" cy="5852160"/>
        </p:xfrm>
        <a:graphic>
          <a:graphicData uri="http://schemas.openxmlformats.org/drawingml/2006/table">
            <a:tbl>
              <a:tblPr/>
              <a:tblGrid>
                <a:gridCol w="581891">
                  <a:extLst>
                    <a:ext uri="{9D8B030D-6E8A-4147-A177-3AD203B41FA5}">
                      <a16:colId xmlns:a16="http://schemas.microsoft.com/office/drawing/2014/main" val="20000"/>
                    </a:ext>
                  </a:extLst>
                </a:gridCol>
                <a:gridCol w="1056904">
                  <a:extLst>
                    <a:ext uri="{9D8B030D-6E8A-4147-A177-3AD203B41FA5}">
                      <a16:colId xmlns:a16="http://schemas.microsoft.com/office/drawing/2014/main" val="20001"/>
                    </a:ext>
                  </a:extLst>
                </a:gridCol>
                <a:gridCol w="3338371">
                  <a:extLst>
                    <a:ext uri="{9D8B030D-6E8A-4147-A177-3AD203B41FA5}">
                      <a16:colId xmlns:a16="http://schemas.microsoft.com/office/drawing/2014/main" val="20002"/>
                    </a:ext>
                  </a:extLst>
                </a:gridCol>
                <a:gridCol w="567787">
                  <a:extLst>
                    <a:ext uri="{9D8B030D-6E8A-4147-A177-3AD203B41FA5}">
                      <a16:colId xmlns:a16="http://schemas.microsoft.com/office/drawing/2014/main" val="20003"/>
                    </a:ext>
                  </a:extLst>
                </a:gridCol>
                <a:gridCol w="1041660">
                  <a:extLst>
                    <a:ext uri="{9D8B030D-6E8A-4147-A177-3AD203B41FA5}">
                      <a16:colId xmlns:a16="http://schemas.microsoft.com/office/drawing/2014/main" val="20004"/>
                    </a:ext>
                  </a:extLst>
                </a:gridCol>
                <a:gridCol w="2557386">
                  <a:extLst>
                    <a:ext uri="{9D8B030D-6E8A-4147-A177-3AD203B41FA5}">
                      <a16:colId xmlns:a16="http://schemas.microsoft.com/office/drawing/2014/main" val="20005"/>
                    </a:ext>
                  </a:extLst>
                </a:gridCol>
              </a:tblGrid>
              <a:tr h="1024382">
                <a:tc>
                  <a:txBody>
                    <a:bodyPr/>
                    <a:lstStyle>
                      <a:lvl1pPr marL="0" algn="l" defTabSz="914400" rtl="0" eaLnBrk="1" latinLnBrk="0" hangingPunct="1">
                        <a:defRPr kumimoji="1" sz="1800" kern="1200">
                          <a:solidFill>
                            <a:schemeClr val="tx1"/>
                          </a:solidFill>
                          <a:latin typeface="Franklin Gothic Book"/>
                        </a:defRPr>
                      </a:lvl1pPr>
                      <a:lvl2pPr marL="457200" algn="l" defTabSz="914400" rtl="0" eaLnBrk="1" latinLnBrk="0" hangingPunct="1">
                        <a:defRPr kumimoji="1" sz="1800" kern="1200">
                          <a:solidFill>
                            <a:schemeClr val="tx1"/>
                          </a:solidFill>
                          <a:latin typeface="Franklin Gothic Book"/>
                        </a:defRPr>
                      </a:lvl2pPr>
                      <a:lvl3pPr marL="914400" algn="l" defTabSz="914400" rtl="0" eaLnBrk="1" latinLnBrk="0" hangingPunct="1">
                        <a:defRPr kumimoji="1" sz="1800" kern="1200">
                          <a:solidFill>
                            <a:schemeClr val="tx1"/>
                          </a:solidFill>
                          <a:latin typeface="Franklin Gothic Book"/>
                        </a:defRPr>
                      </a:lvl3pPr>
                      <a:lvl4pPr marL="1371600" algn="l" defTabSz="914400" rtl="0" eaLnBrk="1" latinLnBrk="0" hangingPunct="1">
                        <a:defRPr kumimoji="1" sz="1800" kern="1200">
                          <a:solidFill>
                            <a:schemeClr val="tx1"/>
                          </a:solidFill>
                          <a:latin typeface="Franklin Gothic Book"/>
                        </a:defRPr>
                      </a:lvl4pPr>
                      <a:lvl5pPr marL="1828800" algn="l" defTabSz="914400" rtl="0" eaLnBrk="1" latinLnBrk="0" hangingPunct="1">
                        <a:defRPr kumimoji="1" sz="1800" kern="1200">
                          <a:solidFill>
                            <a:schemeClr val="tx1"/>
                          </a:solidFill>
                          <a:latin typeface="Franklin Gothic Book"/>
                        </a:defRPr>
                      </a:lvl5pPr>
                      <a:lvl6pPr marL="2286000" algn="l" defTabSz="914400" rtl="0" eaLnBrk="1" latinLnBrk="0" hangingPunct="1">
                        <a:defRPr kumimoji="1" sz="1800" kern="1200">
                          <a:solidFill>
                            <a:schemeClr val="tx1"/>
                          </a:solidFill>
                          <a:latin typeface="Franklin Gothic Book"/>
                        </a:defRPr>
                      </a:lvl6pPr>
                      <a:lvl7pPr marL="2743200" algn="l" defTabSz="914400" rtl="0" eaLnBrk="1" latinLnBrk="0" hangingPunct="1">
                        <a:defRPr kumimoji="1" sz="1800" kern="1200">
                          <a:solidFill>
                            <a:schemeClr val="tx1"/>
                          </a:solidFill>
                          <a:latin typeface="Franklin Gothic Book"/>
                        </a:defRPr>
                      </a:lvl7pPr>
                      <a:lvl8pPr marL="3200400" algn="l" defTabSz="914400" rtl="0" eaLnBrk="1" latinLnBrk="0" hangingPunct="1">
                        <a:defRPr kumimoji="1" sz="1800" kern="1200">
                          <a:solidFill>
                            <a:schemeClr val="tx1"/>
                          </a:solidFill>
                          <a:latin typeface="Franklin Gothic Book"/>
                        </a:defRPr>
                      </a:lvl8pPr>
                      <a:lvl9pPr marL="3657600" algn="l" defTabSz="914400" rtl="0" eaLnBrk="1" latinLnBrk="0" hangingPunct="1">
                        <a:defRPr kumimoji="1" sz="1800" kern="1200">
                          <a:solidFill>
                            <a:schemeClr val="tx1"/>
                          </a:solidFill>
                          <a:latin typeface="Franklin Gothic Book"/>
                        </a:defRPr>
                      </a:lvl9pPr>
                    </a:lstStyle>
                    <a:p>
                      <a:r>
                        <a:rPr lang="ja-JP" altLang="en-US" sz="3200" dirty="0">
                          <a:latin typeface="HGP創英角ﾎﾟｯﾌﾟ体" pitchFamily="50" charset="-128"/>
                          <a:ea typeface="HGP創英角ﾎﾟｯﾌﾟ体" pitchFamily="50" charset="-128"/>
                        </a:rPr>
                        <a:t>第</a:t>
                      </a:r>
                      <a:r>
                        <a:rPr lang="en-US" altLang="ja-JP" sz="3200" dirty="0">
                          <a:latin typeface="HGP創英角ﾎﾟｯﾌﾟ体" pitchFamily="50" charset="-128"/>
                          <a:ea typeface="HGP創英角ﾎﾟｯﾌﾟ体" pitchFamily="50" charset="-128"/>
                        </a:rPr>
                        <a:t>1</a:t>
                      </a:r>
                      <a:r>
                        <a:rPr lang="ja-JP" altLang="en-US" sz="3200" dirty="0">
                          <a:latin typeface="HGP創英角ﾎﾟｯﾌﾟ体" pitchFamily="50" charset="-128"/>
                          <a:ea typeface="HGP創英角ﾎﾟｯﾌﾟ体" pitchFamily="50" charset="-128"/>
                        </a:rPr>
                        <a:t>回</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Franklin Gothic Book"/>
                        </a:defRPr>
                      </a:lvl1pPr>
                      <a:lvl2pPr marL="457200" algn="l" defTabSz="914400" rtl="0" eaLnBrk="1" latinLnBrk="0" hangingPunct="1">
                        <a:defRPr kumimoji="1" sz="1800" kern="1200">
                          <a:solidFill>
                            <a:schemeClr val="tx1"/>
                          </a:solidFill>
                          <a:latin typeface="Franklin Gothic Book"/>
                        </a:defRPr>
                      </a:lvl2pPr>
                      <a:lvl3pPr marL="914400" algn="l" defTabSz="914400" rtl="0" eaLnBrk="1" latinLnBrk="0" hangingPunct="1">
                        <a:defRPr kumimoji="1" sz="1800" kern="1200">
                          <a:solidFill>
                            <a:schemeClr val="tx1"/>
                          </a:solidFill>
                          <a:latin typeface="Franklin Gothic Book"/>
                        </a:defRPr>
                      </a:lvl3pPr>
                      <a:lvl4pPr marL="1371600" algn="l" defTabSz="914400" rtl="0" eaLnBrk="1" latinLnBrk="0" hangingPunct="1">
                        <a:defRPr kumimoji="1" sz="1800" kern="1200">
                          <a:solidFill>
                            <a:schemeClr val="tx1"/>
                          </a:solidFill>
                          <a:latin typeface="Franklin Gothic Book"/>
                        </a:defRPr>
                      </a:lvl4pPr>
                      <a:lvl5pPr marL="1828800" algn="l" defTabSz="914400" rtl="0" eaLnBrk="1" latinLnBrk="0" hangingPunct="1">
                        <a:defRPr kumimoji="1" sz="1800" kern="1200">
                          <a:solidFill>
                            <a:schemeClr val="tx1"/>
                          </a:solidFill>
                          <a:latin typeface="Franklin Gothic Book"/>
                        </a:defRPr>
                      </a:lvl5pPr>
                      <a:lvl6pPr marL="2286000" algn="l" defTabSz="914400" rtl="0" eaLnBrk="1" latinLnBrk="0" hangingPunct="1">
                        <a:defRPr kumimoji="1" sz="1800" kern="1200">
                          <a:solidFill>
                            <a:schemeClr val="tx1"/>
                          </a:solidFill>
                          <a:latin typeface="Franklin Gothic Book"/>
                        </a:defRPr>
                      </a:lvl6pPr>
                      <a:lvl7pPr marL="2743200" algn="l" defTabSz="914400" rtl="0" eaLnBrk="1" latinLnBrk="0" hangingPunct="1">
                        <a:defRPr kumimoji="1" sz="1800" kern="1200">
                          <a:solidFill>
                            <a:schemeClr val="tx1"/>
                          </a:solidFill>
                          <a:latin typeface="Franklin Gothic Book"/>
                        </a:defRPr>
                      </a:lvl7pPr>
                      <a:lvl8pPr marL="3200400" algn="l" defTabSz="914400" rtl="0" eaLnBrk="1" latinLnBrk="0" hangingPunct="1">
                        <a:defRPr kumimoji="1" sz="1800" kern="1200">
                          <a:solidFill>
                            <a:schemeClr val="tx1"/>
                          </a:solidFill>
                          <a:latin typeface="Franklin Gothic Book"/>
                        </a:defRPr>
                      </a:lvl8pPr>
                      <a:lvl9pPr marL="3657600" algn="l" defTabSz="914400" rtl="0" eaLnBrk="1" latinLnBrk="0" hangingPunct="1">
                        <a:defRPr kumimoji="1" sz="1800" kern="1200">
                          <a:solidFill>
                            <a:schemeClr val="tx1"/>
                          </a:solidFill>
                          <a:latin typeface="Franklin Gothic Book"/>
                        </a:defRPr>
                      </a:lvl9pPr>
                    </a:lstStyle>
                    <a:p>
                      <a:r>
                        <a:rPr lang="ja-JP" altLang="en-US" sz="3200" dirty="0">
                          <a:latin typeface="HGP創英角ﾎﾟｯﾌﾟ体" pitchFamily="50" charset="-128"/>
                          <a:ea typeface="HGP創英角ﾎﾟｯﾌﾟ体" pitchFamily="50" charset="-128"/>
                        </a:rPr>
                        <a:t>昭和</a:t>
                      </a:r>
                      <a:r>
                        <a:rPr lang="en-US" altLang="ja-JP" sz="3200" dirty="0">
                          <a:latin typeface="HGP創英角ﾎﾟｯﾌﾟ体" pitchFamily="50" charset="-128"/>
                          <a:ea typeface="HGP創英角ﾎﾟｯﾌﾟ体" pitchFamily="50" charset="-128"/>
                        </a:rPr>
                        <a:t>3</a:t>
                      </a:r>
                      <a:r>
                        <a:rPr lang="ja-JP" altLang="en-US" sz="3200" dirty="0">
                          <a:latin typeface="HGP創英角ﾎﾟｯﾌﾟ体" pitchFamily="50" charset="-128"/>
                          <a:ea typeface="HGP創英角ﾎﾟｯﾌﾟ体" pitchFamily="50" charset="-128"/>
                        </a:rPr>
                        <a:t>年度</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Franklin Gothic Book"/>
                        </a:defRPr>
                      </a:lvl1pPr>
                      <a:lvl2pPr marL="457200" algn="l" defTabSz="914400" rtl="0" eaLnBrk="1" latinLnBrk="0" hangingPunct="1">
                        <a:defRPr kumimoji="1" sz="1800" kern="1200">
                          <a:solidFill>
                            <a:schemeClr val="tx1"/>
                          </a:solidFill>
                          <a:latin typeface="Franklin Gothic Book"/>
                        </a:defRPr>
                      </a:lvl2pPr>
                      <a:lvl3pPr marL="914400" algn="l" defTabSz="914400" rtl="0" eaLnBrk="1" latinLnBrk="0" hangingPunct="1">
                        <a:defRPr kumimoji="1" sz="1800" kern="1200">
                          <a:solidFill>
                            <a:schemeClr val="tx1"/>
                          </a:solidFill>
                          <a:latin typeface="Franklin Gothic Book"/>
                        </a:defRPr>
                      </a:lvl3pPr>
                      <a:lvl4pPr marL="1371600" algn="l" defTabSz="914400" rtl="0" eaLnBrk="1" latinLnBrk="0" hangingPunct="1">
                        <a:defRPr kumimoji="1" sz="1800" kern="1200">
                          <a:solidFill>
                            <a:schemeClr val="tx1"/>
                          </a:solidFill>
                          <a:latin typeface="Franklin Gothic Book"/>
                        </a:defRPr>
                      </a:lvl4pPr>
                      <a:lvl5pPr marL="1828800" algn="l" defTabSz="914400" rtl="0" eaLnBrk="1" latinLnBrk="0" hangingPunct="1">
                        <a:defRPr kumimoji="1" sz="1800" kern="1200">
                          <a:solidFill>
                            <a:schemeClr val="tx1"/>
                          </a:solidFill>
                          <a:latin typeface="Franklin Gothic Book"/>
                        </a:defRPr>
                      </a:lvl5pPr>
                      <a:lvl6pPr marL="2286000" algn="l" defTabSz="914400" rtl="0" eaLnBrk="1" latinLnBrk="0" hangingPunct="1">
                        <a:defRPr kumimoji="1" sz="1800" kern="1200">
                          <a:solidFill>
                            <a:schemeClr val="tx1"/>
                          </a:solidFill>
                          <a:latin typeface="Franklin Gothic Book"/>
                        </a:defRPr>
                      </a:lvl6pPr>
                      <a:lvl7pPr marL="2743200" algn="l" defTabSz="914400" rtl="0" eaLnBrk="1" latinLnBrk="0" hangingPunct="1">
                        <a:defRPr kumimoji="1" sz="1800" kern="1200">
                          <a:solidFill>
                            <a:schemeClr val="tx1"/>
                          </a:solidFill>
                          <a:latin typeface="Franklin Gothic Book"/>
                        </a:defRPr>
                      </a:lvl7pPr>
                      <a:lvl8pPr marL="3200400" algn="l" defTabSz="914400" rtl="0" eaLnBrk="1" latinLnBrk="0" hangingPunct="1">
                        <a:defRPr kumimoji="1" sz="1800" kern="1200">
                          <a:solidFill>
                            <a:schemeClr val="tx1"/>
                          </a:solidFill>
                          <a:latin typeface="Franklin Gothic Book"/>
                        </a:defRPr>
                      </a:lvl8pPr>
                      <a:lvl9pPr marL="3657600" algn="l" defTabSz="914400" rtl="0" eaLnBrk="1" latinLnBrk="0" hangingPunct="1">
                        <a:defRPr kumimoji="1" sz="1800" kern="1200">
                          <a:solidFill>
                            <a:schemeClr val="tx1"/>
                          </a:solidFill>
                          <a:latin typeface="Franklin Gothic Book"/>
                        </a:defRPr>
                      </a:lvl9pPr>
                    </a:lstStyle>
                    <a:p>
                      <a:r>
                        <a:rPr lang="ja-JP" altLang="en-US" sz="3200" dirty="0">
                          <a:latin typeface="HGP創英角ﾎﾟｯﾌﾟ体" pitchFamily="50" charset="-128"/>
                          <a:ea typeface="HGP創英角ﾎﾟｯﾌﾟ体" pitchFamily="50" charset="-128"/>
                        </a:rPr>
                        <a:t>一致協力して怪我や病気を</a:t>
                      </a:r>
                      <a:r>
                        <a:rPr lang="ja-JP" altLang="en-US" sz="3200" dirty="0" err="1">
                          <a:latin typeface="HGP創英角ﾎﾟｯﾌﾟ体" pitchFamily="50" charset="-128"/>
                          <a:ea typeface="HGP創英角ﾎﾟｯﾌﾟ体" pitchFamily="50" charset="-128"/>
                        </a:rPr>
                        <a:t>追拂ひませう</a:t>
                      </a:r>
                      <a:endParaRPr lang="ja-JP" altLang="en-US" sz="3200" dirty="0">
                        <a:latin typeface="HGP創英角ﾎﾟｯﾌﾟ体" pitchFamily="50" charset="-128"/>
                        <a:ea typeface="HGP創英角ﾎﾟｯﾌﾟ体" pitchFamily="50" charset="-128"/>
                      </a:endParaRP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Franklin Gothic Book"/>
                        </a:defRPr>
                      </a:lvl1pPr>
                      <a:lvl2pPr marL="457200" algn="l" defTabSz="914400" rtl="0" eaLnBrk="1" latinLnBrk="0" hangingPunct="1">
                        <a:defRPr kumimoji="1" sz="1800" kern="1200">
                          <a:solidFill>
                            <a:schemeClr val="tx1"/>
                          </a:solidFill>
                          <a:latin typeface="Franklin Gothic Book"/>
                        </a:defRPr>
                      </a:lvl2pPr>
                      <a:lvl3pPr marL="914400" algn="l" defTabSz="914400" rtl="0" eaLnBrk="1" latinLnBrk="0" hangingPunct="1">
                        <a:defRPr kumimoji="1" sz="1800" kern="1200">
                          <a:solidFill>
                            <a:schemeClr val="tx1"/>
                          </a:solidFill>
                          <a:latin typeface="Franklin Gothic Book"/>
                        </a:defRPr>
                      </a:lvl3pPr>
                      <a:lvl4pPr marL="1371600" algn="l" defTabSz="914400" rtl="0" eaLnBrk="1" latinLnBrk="0" hangingPunct="1">
                        <a:defRPr kumimoji="1" sz="1800" kern="1200">
                          <a:solidFill>
                            <a:schemeClr val="tx1"/>
                          </a:solidFill>
                          <a:latin typeface="Franklin Gothic Book"/>
                        </a:defRPr>
                      </a:lvl4pPr>
                      <a:lvl5pPr marL="1828800" algn="l" defTabSz="914400" rtl="0" eaLnBrk="1" latinLnBrk="0" hangingPunct="1">
                        <a:defRPr kumimoji="1" sz="1800" kern="1200">
                          <a:solidFill>
                            <a:schemeClr val="tx1"/>
                          </a:solidFill>
                          <a:latin typeface="Franklin Gothic Book"/>
                        </a:defRPr>
                      </a:lvl5pPr>
                      <a:lvl6pPr marL="2286000" algn="l" defTabSz="914400" rtl="0" eaLnBrk="1" latinLnBrk="0" hangingPunct="1">
                        <a:defRPr kumimoji="1" sz="1800" kern="1200">
                          <a:solidFill>
                            <a:schemeClr val="tx1"/>
                          </a:solidFill>
                          <a:latin typeface="Franklin Gothic Book"/>
                        </a:defRPr>
                      </a:lvl6pPr>
                      <a:lvl7pPr marL="2743200" algn="l" defTabSz="914400" rtl="0" eaLnBrk="1" latinLnBrk="0" hangingPunct="1">
                        <a:defRPr kumimoji="1" sz="1800" kern="1200">
                          <a:solidFill>
                            <a:schemeClr val="tx1"/>
                          </a:solidFill>
                          <a:latin typeface="Franklin Gothic Book"/>
                        </a:defRPr>
                      </a:lvl7pPr>
                      <a:lvl8pPr marL="3200400" algn="l" defTabSz="914400" rtl="0" eaLnBrk="1" latinLnBrk="0" hangingPunct="1">
                        <a:defRPr kumimoji="1" sz="1800" kern="1200">
                          <a:solidFill>
                            <a:schemeClr val="tx1"/>
                          </a:solidFill>
                          <a:latin typeface="Franklin Gothic Book"/>
                        </a:defRPr>
                      </a:lvl8pPr>
                      <a:lvl9pPr marL="3657600" algn="l" defTabSz="914400" rtl="0" eaLnBrk="1" latinLnBrk="0" hangingPunct="1">
                        <a:defRPr kumimoji="1" sz="1800" kern="1200">
                          <a:solidFill>
                            <a:schemeClr val="tx1"/>
                          </a:solidFill>
                          <a:latin typeface="Franklin Gothic Book"/>
                        </a:defRPr>
                      </a:lvl9pPr>
                    </a:lstStyle>
                    <a:p>
                      <a:r>
                        <a:rPr lang="ja-JP" altLang="en-US" sz="3200" dirty="0">
                          <a:latin typeface="HGP創英角ﾎﾟｯﾌﾟ体" pitchFamily="50" charset="-128"/>
                          <a:ea typeface="HGP創英角ﾎﾟｯﾌﾟ体" pitchFamily="50" charset="-128"/>
                        </a:rPr>
                        <a:t>第</a:t>
                      </a:r>
                      <a:r>
                        <a:rPr lang="en-US" altLang="ja-JP" sz="3200" dirty="0">
                          <a:latin typeface="HGP創英角ﾎﾟｯﾌﾟ体" pitchFamily="50" charset="-128"/>
                          <a:ea typeface="HGP創英角ﾎﾟｯﾌﾟ体" pitchFamily="50" charset="-128"/>
                        </a:rPr>
                        <a:t>5</a:t>
                      </a:r>
                      <a:r>
                        <a:rPr lang="ja-JP" altLang="en-US" sz="3200" dirty="0">
                          <a:latin typeface="HGP創英角ﾎﾟｯﾌﾟ体" pitchFamily="50" charset="-128"/>
                          <a:ea typeface="HGP創英角ﾎﾟｯﾌﾟ体" pitchFamily="50" charset="-128"/>
                        </a:rPr>
                        <a:t>回</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Franklin Gothic Book"/>
                        </a:defRPr>
                      </a:lvl1pPr>
                      <a:lvl2pPr marL="457200" algn="l" defTabSz="914400" rtl="0" eaLnBrk="1" latinLnBrk="0" hangingPunct="1">
                        <a:defRPr kumimoji="1" sz="1800" kern="1200">
                          <a:solidFill>
                            <a:schemeClr val="tx1"/>
                          </a:solidFill>
                          <a:latin typeface="Franklin Gothic Book"/>
                        </a:defRPr>
                      </a:lvl2pPr>
                      <a:lvl3pPr marL="914400" algn="l" defTabSz="914400" rtl="0" eaLnBrk="1" latinLnBrk="0" hangingPunct="1">
                        <a:defRPr kumimoji="1" sz="1800" kern="1200">
                          <a:solidFill>
                            <a:schemeClr val="tx1"/>
                          </a:solidFill>
                          <a:latin typeface="Franklin Gothic Book"/>
                        </a:defRPr>
                      </a:lvl3pPr>
                      <a:lvl4pPr marL="1371600" algn="l" defTabSz="914400" rtl="0" eaLnBrk="1" latinLnBrk="0" hangingPunct="1">
                        <a:defRPr kumimoji="1" sz="1800" kern="1200">
                          <a:solidFill>
                            <a:schemeClr val="tx1"/>
                          </a:solidFill>
                          <a:latin typeface="Franklin Gothic Book"/>
                        </a:defRPr>
                      </a:lvl4pPr>
                      <a:lvl5pPr marL="1828800" algn="l" defTabSz="914400" rtl="0" eaLnBrk="1" latinLnBrk="0" hangingPunct="1">
                        <a:defRPr kumimoji="1" sz="1800" kern="1200">
                          <a:solidFill>
                            <a:schemeClr val="tx1"/>
                          </a:solidFill>
                          <a:latin typeface="Franklin Gothic Book"/>
                        </a:defRPr>
                      </a:lvl5pPr>
                      <a:lvl6pPr marL="2286000" algn="l" defTabSz="914400" rtl="0" eaLnBrk="1" latinLnBrk="0" hangingPunct="1">
                        <a:defRPr kumimoji="1" sz="1800" kern="1200">
                          <a:solidFill>
                            <a:schemeClr val="tx1"/>
                          </a:solidFill>
                          <a:latin typeface="Franklin Gothic Book"/>
                        </a:defRPr>
                      </a:lvl6pPr>
                      <a:lvl7pPr marL="2743200" algn="l" defTabSz="914400" rtl="0" eaLnBrk="1" latinLnBrk="0" hangingPunct="1">
                        <a:defRPr kumimoji="1" sz="1800" kern="1200">
                          <a:solidFill>
                            <a:schemeClr val="tx1"/>
                          </a:solidFill>
                          <a:latin typeface="Franklin Gothic Book"/>
                        </a:defRPr>
                      </a:lvl7pPr>
                      <a:lvl8pPr marL="3200400" algn="l" defTabSz="914400" rtl="0" eaLnBrk="1" latinLnBrk="0" hangingPunct="1">
                        <a:defRPr kumimoji="1" sz="1800" kern="1200">
                          <a:solidFill>
                            <a:schemeClr val="tx1"/>
                          </a:solidFill>
                          <a:latin typeface="Franklin Gothic Book"/>
                        </a:defRPr>
                      </a:lvl8pPr>
                      <a:lvl9pPr marL="3657600" algn="l" defTabSz="914400" rtl="0" eaLnBrk="1" latinLnBrk="0" hangingPunct="1">
                        <a:defRPr kumimoji="1" sz="1800" kern="1200">
                          <a:solidFill>
                            <a:schemeClr val="tx1"/>
                          </a:solidFill>
                          <a:latin typeface="Franklin Gothic Book"/>
                        </a:defRPr>
                      </a:lvl9pPr>
                    </a:lstStyle>
                    <a:p>
                      <a:r>
                        <a:rPr lang="ja-JP" altLang="en-US" sz="3200" dirty="0">
                          <a:latin typeface="HGP創英角ﾎﾟｯﾌﾟ体" pitchFamily="50" charset="-128"/>
                          <a:ea typeface="HGP創英角ﾎﾟｯﾌﾟ体" pitchFamily="50" charset="-128"/>
                        </a:rPr>
                        <a:t>昭和</a:t>
                      </a:r>
                      <a:r>
                        <a:rPr lang="en-US" altLang="ja-JP" sz="3200" dirty="0">
                          <a:latin typeface="HGP創英角ﾎﾟｯﾌﾟ体" pitchFamily="50" charset="-128"/>
                          <a:ea typeface="HGP創英角ﾎﾟｯﾌﾟ体" pitchFamily="50" charset="-128"/>
                        </a:rPr>
                        <a:t>7</a:t>
                      </a:r>
                      <a:r>
                        <a:rPr lang="ja-JP" altLang="en-US" sz="3200" dirty="0">
                          <a:latin typeface="HGP創英角ﾎﾟｯﾌﾟ体" pitchFamily="50" charset="-128"/>
                          <a:ea typeface="HGP創英角ﾎﾟｯﾌﾟ体" pitchFamily="50" charset="-128"/>
                        </a:rPr>
                        <a:t>年度</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Franklin Gothic Book"/>
                        </a:defRPr>
                      </a:lvl1pPr>
                      <a:lvl2pPr marL="457200" algn="l" defTabSz="914400" rtl="0" eaLnBrk="1" latinLnBrk="0" hangingPunct="1">
                        <a:defRPr kumimoji="1" sz="1800" kern="1200">
                          <a:solidFill>
                            <a:schemeClr val="tx1"/>
                          </a:solidFill>
                          <a:latin typeface="Franklin Gothic Book"/>
                        </a:defRPr>
                      </a:lvl2pPr>
                      <a:lvl3pPr marL="914400" algn="l" defTabSz="914400" rtl="0" eaLnBrk="1" latinLnBrk="0" hangingPunct="1">
                        <a:defRPr kumimoji="1" sz="1800" kern="1200">
                          <a:solidFill>
                            <a:schemeClr val="tx1"/>
                          </a:solidFill>
                          <a:latin typeface="Franklin Gothic Book"/>
                        </a:defRPr>
                      </a:lvl3pPr>
                      <a:lvl4pPr marL="1371600" algn="l" defTabSz="914400" rtl="0" eaLnBrk="1" latinLnBrk="0" hangingPunct="1">
                        <a:defRPr kumimoji="1" sz="1800" kern="1200">
                          <a:solidFill>
                            <a:schemeClr val="tx1"/>
                          </a:solidFill>
                          <a:latin typeface="Franklin Gothic Book"/>
                        </a:defRPr>
                      </a:lvl4pPr>
                      <a:lvl5pPr marL="1828800" algn="l" defTabSz="914400" rtl="0" eaLnBrk="1" latinLnBrk="0" hangingPunct="1">
                        <a:defRPr kumimoji="1" sz="1800" kern="1200">
                          <a:solidFill>
                            <a:schemeClr val="tx1"/>
                          </a:solidFill>
                          <a:latin typeface="Franklin Gothic Book"/>
                        </a:defRPr>
                      </a:lvl5pPr>
                      <a:lvl6pPr marL="2286000" algn="l" defTabSz="914400" rtl="0" eaLnBrk="1" latinLnBrk="0" hangingPunct="1">
                        <a:defRPr kumimoji="1" sz="1800" kern="1200">
                          <a:solidFill>
                            <a:schemeClr val="tx1"/>
                          </a:solidFill>
                          <a:latin typeface="Franklin Gothic Book"/>
                        </a:defRPr>
                      </a:lvl6pPr>
                      <a:lvl7pPr marL="2743200" algn="l" defTabSz="914400" rtl="0" eaLnBrk="1" latinLnBrk="0" hangingPunct="1">
                        <a:defRPr kumimoji="1" sz="1800" kern="1200">
                          <a:solidFill>
                            <a:schemeClr val="tx1"/>
                          </a:solidFill>
                          <a:latin typeface="Franklin Gothic Book"/>
                        </a:defRPr>
                      </a:lvl7pPr>
                      <a:lvl8pPr marL="3200400" algn="l" defTabSz="914400" rtl="0" eaLnBrk="1" latinLnBrk="0" hangingPunct="1">
                        <a:defRPr kumimoji="1" sz="1800" kern="1200">
                          <a:solidFill>
                            <a:schemeClr val="tx1"/>
                          </a:solidFill>
                          <a:latin typeface="Franklin Gothic Book"/>
                        </a:defRPr>
                      </a:lvl8pPr>
                      <a:lvl9pPr marL="3657600" algn="l" defTabSz="914400" rtl="0" eaLnBrk="1" latinLnBrk="0" hangingPunct="1">
                        <a:defRPr kumimoji="1" sz="1800" kern="1200">
                          <a:solidFill>
                            <a:schemeClr val="tx1"/>
                          </a:solidFill>
                          <a:latin typeface="Franklin Gothic Book"/>
                        </a:defRPr>
                      </a:lvl9pPr>
                    </a:lstStyle>
                    <a:p>
                      <a:r>
                        <a:rPr lang="ja-JP" altLang="en-US" sz="3200" dirty="0">
                          <a:solidFill>
                            <a:srgbClr val="00B0F0"/>
                          </a:solidFill>
                          <a:latin typeface="HGP創英角ﾎﾟｯﾌﾟ体" pitchFamily="50" charset="-128"/>
                          <a:ea typeface="HGP創英角ﾎﾟｯﾌﾟ体" pitchFamily="50" charset="-128"/>
                        </a:rPr>
                        <a:t>國の礎</a:t>
                      </a:r>
                      <a:r>
                        <a:rPr lang="ja-JP" altLang="en-US" sz="3200" dirty="0">
                          <a:latin typeface="HGP創英角ﾎﾟｯﾌﾟ体" pitchFamily="50" charset="-128"/>
                          <a:ea typeface="HGP創英角ﾎﾟｯﾌﾟ体" pitchFamily="50" charset="-128"/>
                        </a:rPr>
                        <a:t>　</a:t>
                      </a:r>
                      <a:endParaRPr lang="en-US" altLang="ja-JP" sz="3200" dirty="0">
                        <a:latin typeface="HGP創英角ﾎﾟｯﾌﾟ体" pitchFamily="50" charset="-128"/>
                        <a:ea typeface="HGP創英角ﾎﾟｯﾌﾟ体" pitchFamily="50" charset="-128"/>
                      </a:endParaRPr>
                    </a:p>
                    <a:p>
                      <a:r>
                        <a:rPr lang="ja-JP" altLang="en-US" sz="3200" dirty="0">
                          <a:latin typeface="HGP創英角ﾎﾟｯﾌﾟ体" pitchFamily="50" charset="-128"/>
                          <a:ea typeface="HGP創英角ﾎﾟｯﾌﾟ体" pitchFamily="50" charset="-128"/>
                        </a:rPr>
                        <a:t>我等の健康</a:t>
                      </a:r>
                    </a:p>
                  </a:txBody>
                  <a:tcPr marL="0" marR="0" marT="0" marB="0"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1184415">
                <a:tc>
                  <a:txBody>
                    <a:bodyPr/>
                    <a:lstStyle>
                      <a:lvl1pPr marL="0" algn="l" defTabSz="914400" rtl="0" eaLnBrk="1" latinLnBrk="0" hangingPunct="1">
                        <a:defRPr kumimoji="1" sz="1800" kern="1200">
                          <a:solidFill>
                            <a:schemeClr val="tx1"/>
                          </a:solidFill>
                          <a:latin typeface="Franklin Gothic Book"/>
                        </a:defRPr>
                      </a:lvl1pPr>
                      <a:lvl2pPr marL="457200" algn="l" defTabSz="914400" rtl="0" eaLnBrk="1" latinLnBrk="0" hangingPunct="1">
                        <a:defRPr kumimoji="1" sz="1800" kern="1200">
                          <a:solidFill>
                            <a:schemeClr val="tx1"/>
                          </a:solidFill>
                          <a:latin typeface="Franklin Gothic Book"/>
                        </a:defRPr>
                      </a:lvl2pPr>
                      <a:lvl3pPr marL="914400" algn="l" defTabSz="914400" rtl="0" eaLnBrk="1" latinLnBrk="0" hangingPunct="1">
                        <a:defRPr kumimoji="1" sz="1800" kern="1200">
                          <a:solidFill>
                            <a:schemeClr val="tx1"/>
                          </a:solidFill>
                          <a:latin typeface="Franklin Gothic Book"/>
                        </a:defRPr>
                      </a:lvl3pPr>
                      <a:lvl4pPr marL="1371600" algn="l" defTabSz="914400" rtl="0" eaLnBrk="1" latinLnBrk="0" hangingPunct="1">
                        <a:defRPr kumimoji="1" sz="1800" kern="1200">
                          <a:solidFill>
                            <a:schemeClr val="tx1"/>
                          </a:solidFill>
                          <a:latin typeface="Franklin Gothic Book"/>
                        </a:defRPr>
                      </a:lvl4pPr>
                      <a:lvl5pPr marL="1828800" algn="l" defTabSz="914400" rtl="0" eaLnBrk="1" latinLnBrk="0" hangingPunct="1">
                        <a:defRPr kumimoji="1" sz="1800" kern="1200">
                          <a:solidFill>
                            <a:schemeClr val="tx1"/>
                          </a:solidFill>
                          <a:latin typeface="Franklin Gothic Book"/>
                        </a:defRPr>
                      </a:lvl5pPr>
                      <a:lvl6pPr marL="2286000" algn="l" defTabSz="914400" rtl="0" eaLnBrk="1" latinLnBrk="0" hangingPunct="1">
                        <a:defRPr kumimoji="1" sz="1800" kern="1200">
                          <a:solidFill>
                            <a:schemeClr val="tx1"/>
                          </a:solidFill>
                          <a:latin typeface="Franklin Gothic Book"/>
                        </a:defRPr>
                      </a:lvl6pPr>
                      <a:lvl7pPr marL="2743200" algn="l" defTabSz="914400" rtl="0" eaLnBrk="1" latinLnBrk="0" hangingPunct="1">
                        <a:defRPr kumimoji="1" sz="1800" kern="1200">
                          <a:solidFill>
                            <a:schemeClr val="tx1"/>
                          </a:solidFill>
                          <a:latin typeface="Franklin Gothic Book"/>
                        </a:defRPr>
                      </a:lvl7pPr>
                      <a:lvl8pPr marL="3200400" algn="l" defTabSz="914400" rtl="0" eaLnBrk="1" latinLnBrk="0" hangingPunct="1">
                        <a:defRPr kumimoji="1" sz="1800" kern="1200">
                          <a:solidFill>
                            <a:schemeClr val="tx1"/>
                          </a:solidFill>
                          <a:latin typeface="Franklin Gothic Book"/>
                        </a:defRPr>
                      </a:lvl8pPr>
                      <a:lvl9pPr marL="3657600" algn="l" defTabSz="914400" rtl="0" eaLnBrk="1" latinLnBrk="0" hangingPunct="1">
                        <a:defRPr kumimoji="1" sz="1800" kern="1200">
                          <a:solidFill>
                            <a:schemeClr val="tx1"/>
                          </a:solidFill>
                          <a:latin typeface="Franklin Gothic Book"/>
                        </a:defRPr>
                      </a:lvl9pPr>
                    </a:lstStyle>
                    <a:p>
                      <a:r>
                        <a:rPr lang="ja-JP" altLang="en-US" sz="3200" dirty="0">
                          <a:latin typeface="HGP創英角ﾎﾟｯﾌﾟ体" pitchFamily="50" charset="-128"/>
                          <a:ea typeface="HGP創英角ﾎﾟｯﾌﾟ体" pitchFamily="50" charset="-128"/>
                        </a:rPr>
                        <a:t>第</a:t>
                      </a:r>
                      <a:r>
                        <a:rPr lang="en-US" altLang="ja-JP" sz="3200" dirty="0">
                          <a:latin typeface="HGP創英角ﾎﾟｯﾌﾟ体" pitchFamily="50" charset="-128"/>
                          <a:ea typeface="HGP創英角ﾎﾟｯﾌﾟ体" pitchFamily="50" charset="-128"/>
                        </a:rPr>
                        <a:t>2</a:t>
                      </a:r>
                      <a:r>
                        <a:rPr lang="ja-JP" altLang="en-US" sz="3200" dirty="0">
                          <a:latin typeface="HGP創英角ﾎﾟｯﾌﾟ体" pitchFamily="50" charset="-128"/>
                          <a:ea typeface="HGP創英角ﾎﾟｯﾌﾟ体" pitchFamily="50" charset="-128"/>
                        </a:rPr>
                        <a:t>回</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Franklin Gothic Book"/>
                        </a:defRPr>
                      </a:lvl1pPr>
                      <a:lvl2pPr marL="457200" algn="l" defTabSz="914400" rtl="0" eaLnBrk="1" latinLnBrk="0" hangingPunct="1">
                        <a:defRPr kumimoji="1" sz="1800" kern="1200">
                          <a:solidFill>
                            <a:schemeClr val="tx1"/>
                          </a:solidFill>
                          <a:latin typeface="Franklin Gothic Book"/>
                        </a:defRPr>
                      </a:lvl2pPr>
                      <a:lvl3pPr marL="914400" algn="l" defTabSz="914400" rtl="0" eaLnBrk="1" latinLnBrk="0" hangingPunct="1">
                        <a:defRPr kumimoji="1" sz="1800" kern="1200">
                          <a:solidFill>
                            <a:schemeClr val="tx1"/>
                          </a:solidFill>
                          <a:latin typeface="Franklin Gothic Book"/>
                        </a:defRPr>
                      </a:lvl3pPr>
                      <a:lvl4pPr marL="1371600" algn="l" defTabSz="914400" rtl="0" eaLnBrk="1" latinLnBrk="0" hangingPunct="1">
                        <a:defRPr kumimoji="1" sz="1800" kern="1200">
                          <a:solidFill>
                            <a:schemeClr val="tx1"/>
                          </a:solidFill>
                          <a:latin typeface="Franklin Gothic Book"/>
                        </a:defRPr>
                      </a:lvl4pPr>
                      <a:lvl5pPr marL="1828800" algn="l" defTabSz="914400" rtl="0" eaLnBrk="1" latinLnBrk="0" hangingPunct="1">
                        <a:defRPr kumimoji="1" sz="1800" kern="1200">
                          <a:solidFill>
                            <a:schemeClr val="tx1"/>
                          </a:solidFill>
                          <a:latin typeface="Franklin Gothic Book"/>
                        </a:defRPr>
                      </a:lvl5pPr>
                      <a:lvl6pPr marL="2286000" algn="l" defTabSz="914400" rtl="0" eaLnBrk="1" latinLnBrk="0" hangingPunct="1">
                        <a:defRPr kumimoji="1" sz="1800" kern="1200">
                          <a:solidFill>
                            <a:schemeClr val="tx1"/>
                          </a:solidFill>
                          <a:latin typeface="Franklin Gothic Book"/>
                        </a:defRPr>
                      </a:lvl6pPr>
                      <a:lvl7pPr marL="2743200" algn="l" defTabSz="914400" rtl="0" eaLnBrk="1" latinLnBrk="0" hangingPunct="1">
                        <a:defRPr kumimoji="1" sz="1800" kern="1200">
                          <a:solidFill>
                            <a:schemeClr val="tx1"/>
                          </a:solidFill>
                          <a:latin typeface="Franklin Gothic Book"/>
                        </a:defRPr>
                      </a:lvl7pPr>
                      <a:lvl8pPr marL="3200400" algn="l" defTabSz="914400" rtl="0" eaLnBrk="1" latinLnBrk="0" hangingPunct="1">
                        <a:defRPr kumimoji="1" sz="1800" kern="1200">
                          <a:solidFill>
                            <a:schemeClr val="tx1"/>
                          </a:solidFill>
                          <a:latin typeface="Franklin Gothic Book"/>
                        </a:defRPr>
                      </a:lvl8pPr>
                      <a:lvl9pPr marL="3657600" algn="l" defTabSz="914400" rtl="0" eaLnBrk="1" latinLnBrk="0" hangingPunct="1">
                        <a:defRPr kumimoji="1" sz="1800" kern="1200">
                          <a:solidFill>
                            <a:schemeClr val="tx1"/>
                          </a:solidFill>
                          <a:latin typeface="Franklin Gothic Book"/>
                        </a:defRPr>
                      </a:lvl9pPr>
                    </a:lstStyle>
                    <a:p>
                      <a:r>
                        <a:rPr lang="ja-JP" altLang="en-US" sz="3200" dirty="0">
                          <a:latin typeface="HGP創英角ﾎﾟｯﾌﾟ体" pitchFamily="50" charset="-128"/>
                          <a:ea typeface="HGP創英角ﾎﾟｯﾌﾟ体" pitchFamily="50" charset="-128"/>
                        </a:rPr>
                        <a:t>昭和</a:t>
                      </a:r>
                      <a:r>
                        <a:rPr lang="en-US" altLang="ja-JP" sz="3200" dirty="0">
                          <a:latin typeface="HGP創英角ﾎﾟｯﾌﾟ体" pitchFamily="50" charset="-128"/>
                          <a:ea typeface="HGP創英角ﾎﾟｯﾌﾟ体" pitchFamily="50" charset="-128"/>
                        </a:rPr>
                        <a:t>4</a:t>
                      </a:r>
                      <a:r>
                        <a:rPr lang="ja-JP" altLang="en-US" sz="3200" dirty="0">
                          <a:latin typeface="HGP創英角ﾎﾟｯﾌﾟ体" pitchFamily="50" charset="-128"/>
                          <a:ea typeface="HGP創英角ﾎﾟｯﾌﾟ体" pitchFamily="50" charset="-128"/>
                        </a:rPr>
                        <a:t>年度</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Franklin Gothic Book"/>
                        </a:defRPr>
                      </a:lvl1pPr>
                      <a:lvl2pPr marL="457200" algn="l" defTabSz="914400" rtl="0" eaLnBrk="1" latinLnBrk="0" hangingPunct="1">
                        <a:defRPr kumimoji="1" sz="1800" kern="1200">
                          <a:solidFill>
                            <a:schemeClr val="tx1"/>
                          </a:solidFill>
                          <a:latin typeface="Franklin Gothic Book"/>
                        </a:defRPr>
                      </a:lvl2pPr>
                      <a:lvl3pPr marL="914400" algn="l" defTabSz="914400" rtl="0" eaLnBrk="1" latinLnBrk="0" hangingPunct="1">
                        <a:defRPr kumimoji="1" sz="1800" kern="1200">
                          <a:solidFill>
                            <a:schemeClr val="tx1"/>
                          </a:solidFill>
                          <a:latin typeface="Franklin Gothic Book"/>
                        </a:defRPr>
                      </a:lvl3pPr>
                      <a:lvl4pPr marL="1371600" algn="l" defTabSz="914400" rtl="0" eaLnBrk="1" latinLnBrk="0" hangingPunct="1">
                        <a:defRPr kumimoji="1" sz="1800" kern="1200">
                          <a:solidFill>
                            <a:schemeClr val="tx1"/>
                          </a:solidFill>
                          <a:latin typeface="Franklin Gothic Book"/>
                        </a:defRPr>
                      </a:lvl4pPr>
                      <a:lvl5pPr marL="1828800" algn="l" defTabSz="914400" rtl="0" eaLnBrk="1" latinLnBrk="0" hangingPunct="1">
                        <a:defRPr kumimoji="1" sz="1800" kern="1200">
                          <a:solidFill>
                            <a:schemeClr val="tx1"/>
                          </a:solidFill>
                          <a:latin typeface="Franklin Gothic Book"/>
                        </a:defRPr>
                      </a:lvl5pPr>
                      <a:lvl6pPr marL="2286000" algn="l" defTabSz="914400" rtl="0" eaLnBrk="1" latinLnBrk="0" hangingPunct="1">
                        <a:defRPr kumimoji="1" sz="1800" kern="1200">
                          <a:solidFill>
                            <a:schemeClr val="tx1"/>
                          </a:solidFill>
                          <a:latin typeface="Franklin Gothic Book"/>
                        </a:defRPr>
                      </a:lvl6pPr>
                      <a:lvl7pPr marL="2743200" algn="l" defTabSz="914400" rtl="0" eaLnBrk="1" latinLnBrk="0" hangingPunct="1">
                        <a:defRPr kumimoji="1" sz="1800" kern="1200">
                          <a:solidFill>
                            <a:schemeClr val="tx1"/>
                          </a:solidFill>
                          <a:latin typeface="Franklin Gothic Book"/>
                        </a:defRPr>
                      </a:lvl7pPr>
                      <a:lvl8pPr marL="3200400" algn="l" defTabSz="914400" rtl="0" eaLnBrk="1" latinLnBrk="0" hangingPunct="1">
                        <a:defRPr kumimoji="1" sz="1800" kern="1200">
                          <a:solidFill>
                            <a:schemeClr val="tx1"/>
                          </a:solidFill>
                          <a:latin typeface="Franklin Gothic Book"/>
                        </a:defRPr>
                      </a:lvl8pPr>
                      <a:lvl9pPr marL="3657600" algn="l" defTabSz="914400" rtl="0" eaLnBrk="1" latinLnBrk="0" hangingPunct="1">
                        <a:defRPr kumimoji="1" sz="1800" kern="1200">
                          <a:solidFill>
                            <a:schemeClr val="tx1"/>
                          </a:solidFill>
                          <a:latin typeface="Franklin Gothic Book"/>
                        </a:defRPr>
                      </a:lvl9pPr>
                    </a:lstStyle>
                    <a:p>
                      <a:r>
                        <a:rPr lang="ja-JP" altLang="en-US" sz="3200" dirty="0">
                          <a:latin typeface="HGP創英角ﾎﾟｯﾌﾟ体" pitchFamily="50" charset="-128"/>
                          <a:ea typeface="HGP創英角ﾎﾟｯﾌﾟ体" pitchFamily="50" charset="-128"/>
                        </a:rPr>
                        <a:t>健康は身の為　</a:t>
                      </a:r>
                      <a:endParaRPr lang="en-US" altLang="ja-JP" sz="3200" dirty="0">
                        <a:latin typeface="HGP創英角ﾎﾟｯﾌﾟ体" pitchFamily="50" charset="-128"/>
                        <a:ea typeface="HGP創英角ﾎﾟｯﾌﾟ体" pitchFamily="50" charset="-128"/>
                      </a:endParaRPr>
                    </a:p>
                    <a:p>
                      <a:r>
                        <a:rPr lang="ja-JP" altLang="en-US" sz="3200" dirty="0">
                          <a:latin typeface="HGP創英角ﾎﾟｯﾌﾟ体" pitchFamily="50" charset="-128"/>
                          <a:ea typeface="HGP創英角ﾎﾟｯﾌﾟ体" pitchFamily="50" charset="-128"/>
                        </a:rPr>
                        <a:t>家の為　</a:t>
                      </a:r>
                      <a:r>
                        <a:rPr lang="ja-JP" altLang="en-US" sz="3200" dirty="0">
                          <a:solidFill>
                            <a:srgbClr val="00B0F0"/>
                          </a:solidFill>
                          <a:latin typeface="HGP創英角ﾎﾟｯﾌﾟ体" pitchFamily="50" charset="-128"/>
                          <a:ea typeface="HGP創英角ﾎﾟｯﾌﾟ体" pitchFamily="50" charset="-128"/>
                        </a:rPr>
                        <a:t>國の為</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Franklin Gothic Book"/>
                        </a:defRPr>
                      </a:lvl1pPr>
                      <a:lvl2pPr marL="457200" algn="l" defTabSz="914400" rtl="0" eaLnBrk="1" latinLnBrk="0" hangingPunct="1">
                        <a:defRPr kumimoji="1" sz="1800" kern="1200">
                          <a:solidFill>
                            <a:schemeClr val="tx1"/>
                          </a:solidFill>
                          <a:latin typeface="Franklin Gothic Book"/>
                        </a:defRPr>
                      </a:lvl2pPr>
                      <a:lvl3pPr marL="914400" algn="l" defTabSz="914400" rtl="0" eaLnBrk="1" latinLnBrk="0" hangingPunct="1">
                        <a:defRPr kumimoji="1" sz="1800" kern="1200">
                          <a:solidFill>
                            <a:schemeClr val="tx1"/>
                          </a:solidFill>
                          <a:latin typeface="Franklin Gothic Book"/>
                        </a:defRPr>
                      </a:lvl3pPr>
                      <a:lvl4pPr marL="1371600" algn="l" defTabSz="914400" rtl="0" eaLnBrk="1" latinLnBrk="0" hangingPunct="1">
                        <a:defRPr kumimoji="1" sz="1800" kern="1200">
                          <a:solidFill>
                            <a:schemeClr val="tx1"/>
                          </a:solidFill>
                          <a:latin typeface="Franklin Gothic Book"/>
                        </a:defRPr>
                      </a:lvl4pPr>
                      <a:lvl5pPr marL="1828800" algn="l" defTabSz="914400" rtl="0" eaLnBrk="1" latinLnBrk="0" hangingPunct="1">
                        <a:defRPr kumimoji="1" sz="1800" kern="1200">
                          <a:solidFill>
                            <a:schemeClr val="tx1"/>
                          </a:solidFill>
                          <a:latin typeface="Franklin Gothic Book"/>
                        </a:defRPr>
                      </a:lvl5pPr>
                      <a:lvl6pPr marL="2286000" algn="l" defTabSz="914400" rtl="0" eaLnBrk="1" latinLnBrk="0" hangingPunct="1">
                        <a:defRPr kumimoji="1" sz="1800" kern="1200">
                          <a:solidFill>
                            <a:schemeClr val="tx1"/>
                          </a:solidFill>
                          <a:latin typeface="Franklin Gothic Book"/>
                        </a:defRPr>
                      </a:lvl6pPr>
                      <a:lvl7pPr marL="2743200" algn="l" defTabSz="914400" rtl="0" eaLnBrk="1" latinLnBrk="0" hangingPunct="1">
                        <a:defRPr kumimoji="1" sz="1800" kern="1200">
                          <a:solidFill>
                            <a:schemeClr val="tx1"/>
                          </a:solidFill>
                          <a:latin typeface="Franklin Gothic Book"/>
                        </a:defRPr>
                      </a:lvl7pPr>
                      <a:lvl8pPr marL="3200400" algn="l" defTabSz="914400" rtl="0" eaLnBrk="1" latinLnBrk="0" hangingPunct="1">
                        <a:defRPr kumimoji="1" sz="1800" kern="1200">
                          <a:solidFill>
                            <a:schemeClr val="tx1"/>
                          </a:solidFill>
                          <a:latin typeface="Franklin Gothic Book"/>
                        </a:defRPr>
                      </a:lvl8pPr>
                      <a:lvl9pPr marL="3657600" algn="l" defTabSz="914400" rtl="0" eaLnBrk="1" latinLnBrk="0" hangingPunct="1">
                        <a:defRPr kumimoji="1" sz="1800" kern="1200">
                          <a:solidFill>
                            <a:schemeClr val="tx1"/>
                          </a:solidFill>
                          <a:latin typeface="Franklin Gothic Book"/>
                        </a:defRPr>
                      </a:lvl9pPr>
                    </a:lstStyle>
                    <a:p>
                      <a:r>
                        <a:rPr lang="ja-JP" altLang="en-US" sz="3200" dirty="0">
                          <a:latin typeface="HGP創英角ﾎﾟｯﾌﾟ体" pitchFamily="50" charset="-128"/>
                          <a:ea typeface="HGP創英角ﾎﾟｯﾌﾟ体" pitchFamily="50" charset="-128"/>
                        </a:rPr>
                        <a:t>第</a:t>
                      </a:r>
                      <a:r>
                        <a:rPr lang="en-US" altLang="ja-JP" sz="3200" dirty="0">
                          <a:latin typeface="HGP創英角ﾎﾟｯﾌﾟ体" pitchFamily="50" charset="-128"/>
                          <a:ea typeface="HGP創英角ﾎﾟｯﾌﾟ体" pitchFamily="50" charset="-128"/>
                        </a:rPr>
                        <a:t>6</a:t>
                      </a:r>
                      <a:r>
                        <a:rPr lang="ja-JP" altLang="en-US" sz="3200" dirty="0">
                          <a:latin typeface="HGP創英角ﾎﾟｯﾌﾟ体" pitchFamily="50" charset="-128"/>
                          <a:ea typeface="HGP創英角ﾎﾟｯﾌﾟ体" pitchFamily="50" charset="-128"/>
                        </a:rPr>
                        <a:t>回</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Franklin Gothic Book"/>
                        </a:defRPr>
                      </a:lvl1pPr>
                      <a:lvl2pPr marL="457200" algn="l" defTabSz="914400" rtl="0" eaLnBrk="1" latinLnBrk="0" hangingPunct="1">
                        <a:defRPr kumimoji="1" sz="1800" kern="1200">
                          <a:solidFill>
                            <a:schemeClr val="tx1"/>
                          </a:solidFill>
                          <a:latin typeface="Franklin Gothic Book"/>
                        </a:defRPr>
                      </a:lvl2pPr>
                      <a:lvl3pPr marL="914400" algn="l" defTabSz="914400" rtl="0" eaLnBrk="1" latinLnBrk="0" hangingPunct="1">
                        <a:defRPr kumimoji="1" sz="1800" kern="1200">
                          <a:solidFill>
                            <a:schemeClr val="tx1"/>
                          </a:solidFill>
                          <a:latin typeface="Franklin Gothic Book"/>
                        </a:defRPr>
                      </a:lvl3pPr>
                      <a:lvl4pPr marL="1371600" algn="l" defTabSz="914400" rtl="0" eaLnBrk="1" latinLnBrk="0" hangingPunct="1">
                        <a:defRPr kumimoji="1" sz="1800" kern="1200">
                          <a:solidFill>
                            <a:schemeClr val="tx1"/>
                          </a:solidFill>
                          <a:latin typeface="Franklin Gothic Book"/>
                        </a:defRPr>
                      </a:lvl4pPr>
                      <a:lvl5pPr marL="1828800" algn="l" defTabSz="914400" rtl="0" eaLnBrk="1" latinLnBrk="0" hangingPunct="1">
                        <a:defRPr kumimoji="1" sz="1800" kern="1200">
                          <a:solidFill>
                            <a:schemeClr val="tx1"/>
                          </a:solidFill>
                          <a:latin typeface="Franklin Gothic Book"/>
                        </a:defRPr>
                      </a:lvl5pPr>
                      <a:lvl6pPr marL="2286000" algn="l" defTabSz="914400" rtl="0" eaLnBrk="1" latinLnBrk="0" hangingPunct="1">
                        <a:defRPr kumimoji="1" sz="1800" kern="1200">
                          <a:solidFill>
                            <a:schemeClr val="tx1"/>
                          </a:solidFill>
                          <a:latin typeface="Franklin Gothic Book"/>
                        </a:defRPr>
                      </a:lvl6pPr>
                      <a:lvl7pPr marL="2743200" algn="l" defTabSz="914400" rtl="0" eaLnBrk="1" latinLnBrk="0" hangingPunct="1">
                        <a:defRPr kumimoji="1" sz="1800" kern="1200">
                          <a:solidFill>
                            <a:schemeClr val="tx1"/>
                          </a:solidFill>
                          <a:latin typeface="Franklin Gothic Book"/>
                        </a:defRPr>
                      </a:lvl7pPr>
                      <a:lvl8pPr marL="3200400" algn="l" defTabSz="914400" rtl="0" eaLnBrk="1" latinLnBrk="0" hangingPunct="1">
                        <a:defRPr kumimoji="1" sz="1800" kern="1200">
                          <a:solidFill>
                            <a:schemeClr val="tx1"/>
                          </a:solidFill>
                          <a:latin typeface="Franklin Gothic Book"/>
                        </a:defRPr>
                      </a:lvl8pPr>
                      <a:lvl9pPr marL="3657600" algn="l" defTabSz="914400" rtl="0" eaLnBrk="1" latinLnBrk="0" hangingPunct="1">
                        <a:defRPr kumimoji="1" sz="1800" kern="1200">
                          <a:solidFill>
                            <a:schemeClr val="tx1"/>
                          </a:solidFill>
                          <a:latin typeface="Franklin Gothic Book"/>
                        </a:defRPr>
                      </a:lvl9pPr>
                    </a:lstStyle>
                    <a:p>
                      <a:r>
                        <a:rPr lang="ja-JP" altLang="en-US" sz="3200" dirty="0">
                          <a:latin typeface="HGP創英角ﾎﾟｯﾌﾟ体" pitchFamily="50" charset="-128"/>
                          <a:ea typeface="HGP創英角ﾎﾟｯﾌﾟ体" pitchFamily="50" charset="-128"/>
                        </a:rPr>
                        <a:t>昭和</a:t>
                      </a:r>
                      <a:r>
                        <a:rPr lang="en-US" altLang="ja-JP" sz="3200" dirty="0">
                          <a:latin typeface="HGP創英角ﾎﾟｯﾌﾟ体" pitchFamily="50" charset="-128"/>
                          <a:ea typeface="HGP創英角ﾎﾟｯﾌﾟ体" pitchFamily="50" charset="-128"/>
                        </a:rPr>
                        <a:t>8</a:t>
                      </a:r>
                      <a:r>
                        <a:rPr lang="ja-JP" altLang="en-US" sz="3200" dirty="0">
                          <a:latin typeface="HGP創英角ﾎﾟｯﾌﾟ体" pitchFamily="50" charset="-128"/>
                          <a:ea typeface="HGP創英角ﾎﾟｯﾌﾟ体" pitchFamily="50" charset="-128"/>
                        </a:rPr>
                        <a:t>年度</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Franklin Gothic Book"/>
                        </a:defRPr>
                      </a:lvl1pPr>
                      <a:lvl2pPr marL="457200" algn="l" defTabSz="914400" rtl="0" eaLnBrk="1" latinLnBrk="0" hangingPunct="1">
                        <a:defRPr kumimoji="1" sz="1800" kern="1200">
                          <a:solidFill>
                            <a:schemeClr val="tx1"/>
                          </a:solidFill>
                          <a:latin typeface="Franklin Gothic Book"/>
                        </a:defRPr>
                      </a:lvl2pPr>
                      <a:lvl3pPr marL="914400" algn="l" defTabSz="914400" rtl="0" eaLnBrk="1" latinLnBrk="0" hangingPunct="1">
                        <a:defRPr kumimoji="1" sz="1800" kern="1200">
                          <a:solidFill>
                            <a:schemeClr val="tx1"/>
                          </a:solidFill>
                          <a:latin typeface="Franklin Gothic Book"/>
                        </a:defRPr>
                      </a:lvl3pPr>
                      <a:lvl4pPr marL="1371600" algn="l" defTabSz="914400" rtl="0" eaLnBrk="1" latinLnBrk="0" hangingPunct="1">
                        <a:defRPr kumimoji="1" sz="1800" kern="1200">
                          <a:solidFill>
                            <a:schemeClr val="tx1"/>
                          </a:solidFill>
                          <a:latin typeface="Franklin Gothic Book"/>
                        </a:defRPr>
                      </a:lvl4pPr>
                      <a:lvl5pPr marL="1828800" algn="l" defTabSz="914400" rtl="0" eaLnBrk="1" latinLnBrk="0" hangingPunct="1">
                        <a:defRPr kumimoji="1" sz="1800" kern="1200">
                          <a:solidFill>
                            <a:schemeClr val="tx1"/>
                          </a:solidFill>
                          <a:latin typeface="Franklin Gothic Book"/>
                        </a:defRPr>
                      </a:lvl5pPr>
                      <a:lvl6pPr marL="2286000" algn="l" defTabSz="914400" rtl="0" eaLnBrk="1" latinLnBrk="0" hangingPunct="1">
                        <a:defRPr kumimoji="1" sz="1800" kern="1200">
                          <a:solidFill>
                            <a:schemeClr val="tx1"/>
                          </a:solidFill>
                          <a:latin typeface="Franklin Gothic Book"/>
                        </a:defRPr>
                      </a:lvl6pPr>
                      <a:lvl7pPr marL="2743200" algn="l" defTabSz="914400" rtl="0" eaLnBrk="1" latinLnBrk="0" hangingPunct="1">
                        <a:defRPr kumimoji="1" sz="1800" kern="1200">
                          <a:solidFill>
                            <a:schemeClr val="tx1"/>
                          </a:solidFill>
                          <a:latin typeface="Franklin Gothic Book"/>
                        </a:defRPr>
                      </a:lvl7pPr>
                      <a:lvl8pPr marL="3200400" algn="l" defTabSz="914400" rtl="0" eaLnBrk="1" latinLnBrk="0" hangingPunct="1">
                        <a:defRPr kumimoji="1" sz="1800" kern="1200">
                          <a:solidFill>
                            <a:schemeClr val="tx1"/>
                          </a:solidFill>
                          <a:latin typeface="Franklin Gothic Book"/>
                        </a:defRPr>
                      </a:lvl8pPr>
                      <a:lvl9pPr marL="3657600" algn="l" defTabSz="914400" rtl="0" eaLnBrk="1" latinLnBrk="0" hangingPunct="1">
                        <a:defRPr kumimoji="1" sz="1800" kern="1200">
                          <a:solidFill>
                            <a:schemeClr val="tx1"/>
                          </a:solidFill>
                          <a:latin typeface="Franklin Gothic Book"/>
                        </a:defRPr>
                      </a:lvl9pPr>
                    </a:lstStyle>
                    <a:p>
                      <a:r>
                        <a:rPr lang="ja-JP" altLang="en-US" sz="3200" dirty="0">
                          <a:solidFill>
                            <a:srgbClr val="00B0F0"/>
                          </a:solidFill>
                          <a:latin typeface="HGP創英角ﾎﾟｯﾌﾟ体" pitchFamily="50" charset="-128"/>
                          <a:ea typeface="HGP創英角ﾎﾟｯﾌﾟ体" pitchFamily="50" charset="-128"/>
                        </a:rPr>
                        <a:t>國の護り</a:t>
                      </a:r>
                      <a:r>
                        <a:rPr lang="ja-JP" altLang="en-US" sz="3200" dirty="0">
                          <a:latin typeface="HGP創英角ﾎﾟｯﾌﾟ体" pitchFamily="50" charset="-128"/>
                          <a:ea typeface="HGP創英角ﾎﾟｯﾌﾟ体" pitchFamily="50" charset="-128"/>
                        </a:rPr>
                        <a:t>ぞ　</a:t>
                      </a:r>
                      <a:endParaRPr lang="en-US" altLang="ja-JP" sz="3200" dirty="0">
                        <a:latin typeface="HGP創英角ﾎﾟｯﾌﾟ体" pitchFamily="50" charset="-128"/>
                        <a:ea typeface="HGP創英角ﾎﾟｯﾌﾟ体" pitchFamily="50" charset="-128"/>
                      </a:endParaRPr>
                    </a:p>
                    <a:p>
                      <a:r>
                        <a:rPr lang="ja-JP" altLang="en-US" sz="3200" dirty="0">
                          <a:latin typeface="HGP創英角ﾎﾟｯﾌﾟ体" pitchFamily="50" charset="-128"/>
                          <a:ea typeface="HGP創英角ﾎﾟｯﾌﾟ体" pitchFamily="50" charset="-128"/>
                        </a:rPr>
                        <a:t>身を守れ</a:t>
                      </a:r>
                    </a:p>
                  </a:txBody>
                  <a:tcPr marL="0" marR="0" marT="0" marB="0"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1177290">
                <a:tc>
                  <a:txBody>
                    <a:bodyPr/>
                    <a:lstStyle>
                      <a:lvl1pPr marL="0" algn="l" defTabSz="914400" rtl="0" eaLnBrk="1" latinLnBrk="0" hangingPunct="1">
                        <a:defRPr kumimoji="1" sz="1800" kern="1200">
                          <a:solidFill>
                            <a:schemeClr val="tx1"/>
                          </a:solidFill>
                          <a:latin typeface="Franklin Gothic Book"/>
                        </a:defRPr>
                      </a:lvl1pPr>
                      <a:lvl2pPr marL="457200" algn="l" defTabSz="914400" rtl="0" eaLnBrk="1" latinLnBrk="0" hangingPunct="1">
                        <a:defRPr kumimoji="1" sz="1800" kern="1200">
                          <a:solidFill>
                            <a:schemeClr val="tx1"/>
                          </a:solidFill>
                          <a:latin typeface="Franklin Gothic Book"/>
                        </a:defRPr>
                      </a:lvl2pPr>
                      <a:lvl3pPr marL="914400" algn="l" defTabSz="914400" rtl="0" eaLnBrk="1" latinLnBrk="0" hangingPunct="1">
                        <a:defRPr kumimoji="1" sz="1800" kern="1200">
                          <a:solidFill>
                            <a:schemeClr val="tx1"/>
                          </a:solidFill>
                          <a:latin typeface="Franklin Gothic Book"/>
                        </a:defRPr>
                      </a:lvl3pPr>
                      <a:lvl4pPr marL="1371600" algn="l" defTabSz="914400" rtl="0" eaLnBrk="1" latinLnBrk="0" hangingPunct="1">
                        <a:defRPr kumimoji="1" sz="1800" kern="1200">
                          <a:solidFill>
                            <a:schemeClr val="tx1"/>
                          </a:solidFill>
                          <a:latin typeface="Franklin Gothic Book"/>
                        </a:defRPr>
                      </a:lvl4pPr>
                      <a:lvl5pPr marL="1828800" algn="l" defTabSz="914400" rtl="0" eaLnBrk="1" latinLnBrk="0" hangingPunct="1">
                        <a:defRPr kumimoji="1" sz="1800" kern="1200">
                          <a:solidFill>
                            <a:schemeClr val="tx1"/>
                          </a:solidFill>
                          <a:latin typeface="Franklin Gothic Book"/>
                        </a:defRPr>
                      </a:lvl5pPr>
                      <a:lvl6pPr marL="2286000" algn="l" defTabSz="914400" rtl="0" eaLnBrk="1" latinLnBrk="0" hangingPunct="1">
                        <a:defRPr kumimoji="1" sz="1800" kern="1200">
                          <a:solidFill>
                            <a:schemeClr val="tx1"/>
                          </a:solidFill>
                          <a:latin typeface="Franklin Gothic Book"/>
                        </a:defRPr>
                      </a:lvl6pPr>
                      <a:lvl7pPr marL="2743200" algn="l" defTabSz="914400" rtl="0" eaLnBrk="1" latinLnBrk="0" hangingPunct="1">
                        <a:defRPr kumimoji="1" sz="1800" kern="1200">
                          <a:solidFill>
                            <a:schemeClr val="tx1"/>
                          </a:solidFill>
                          <a:latin typeface="Franklin Gothic Book"/>
                        </a:defRPr>
                      </a:lvl7pPr>
                      <a:lvl8pPr marL="3200400" algn="l" defTabSz="914400" rtl="0" eaLnBrk="1" latinLnBrk="0" hangingPunct="1">
                        <a:defRPr kumimoji="1" sz="1800" kern="1200">
                          <a:solidFill>
                            <a:schemeClr val="tx1"/>
                          </a:solidFill>
                          <a:latin typeface="Franklin Gothic Book"/>
                        </a:defRPr>
                      </a:lvl8pPr>
                      <a:lvl9pPr marL="3657600" algn="l" defTabSz="914400" rtl="0" eaLnBrk="1" latinLnBrk="0" hangingPunct="1">
                        <a:defRPr kumimoji="1" sz="1800" kern="1200">
                          <a:solidFill>
                            <a:schemeClr val="tx1"/>
                          </a:solidFill>
                          <a:latin typeface="Franklin Gothic Book"/>
                        </a:defRPr>
                      </a:lvl9pPr>
                    </a:lstStyle>
                    <a:p>
                      <a:r>
                        <a:rPr lang="ja-JP" altLang="en-US" sz="3200">
                          <a:latin typeface="HGP創英角ﾎﾟｯﾌﾟ体" pitchFamily="50" charset="-128"/>
                          <a:ea typeface="HGP創英角ﾎﾟｯﾌﾟ体" pitchFamily="50" charset="-128"/>
                        </a:rPr>
                        <a:t>第</a:t>
                      </a:r>
                      <a:r>
                        <a:rPr lang="en-US" altLang="ja-JP" sz="3200">
                          <a:latin typeface="HGP創英角ﾎﾟｯﾌﾟ体" pitchFamily="50" charset="-128"/>
                          <a:ea typeface="HGP創英角ﾎﾟｯﾌﾟ体" pitchFamily="50" charset="-128"/>
                        </a:rPr>
                        <a:t>3</a:t>
                      </a:r>
                      <a:r>
                        <a:rPr lang="ja-JP" altLang="en-US" sz="3200">
                          <a:latin typeface="HGP創英角ﾎﾟｯﾌﾟ体" pitchFamily="50" charset="-128"/>
                          <a:ea typeface="HGP創英角ﾎﾟｯﾌﾟ体" pitchFamily="50" charset="-128"/>
                        </a:rPr>
                        <a:t>回</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Franklin Gothic Book"/>
                        </a:defRPr>
                      </a:lvl1pPr>
                      <a:lvl2pPr marL="457200" algn="l" defTabSz="914400" rtl="0" eaLnBrk="1" latinLnBrk="0" hangingPunct="1">
                        <a:defRPr kumimoji="1" sz="1800" kern="1200">
                          <a:solidFill>
                            <a:schemeClr val="tx1"/>
                          </a:solidFill>
                          <a:latin typeface="Franklin Gothic Book"/>
                        </a:defRPr>
                      </a:lvl2pPr>
                      <a:lvl3pPr marL="914400" algn="l" defTabSz="914400" rtl="0" eaLnBrk="1" latinLnBrk="0" hangingPunct="1">
                        <a:defRPr kumimoji="1" sz="1800" kern="1200">
                          <a:solidFill>
                            <a:schemeClr val="tx1"/>
                          </a:solidFill>
                          <a:latin typeface="Franklin Gothic Book"/>
                        </a:defRPr>
                      </a:lvl3pPr>
                      <a:lvl4pPr marL="1371600" algn="l" defTabSz="914400" rtl="0" eaLnBrk="1" latinLnBrk="0" hangingPunct="1">
                        <a:defRPr kumimoji="1" sz="1800" kern="1200">
                          <a:solidFill>
                            <a:schemeClr val="tx1"/>
                          </a:solidFill>
                          <a:latin typeface="Franklin Gothic Book"/>
                        </a:defRPr>
                      </a:lvl4pPr>
                      <a:lvl5pPr marL="1828800" algn="l" defTabSz="914400" rtl="0" eaLnBrk="1" latinLnBrk="0" hangingPunct="1">
                        <a:defRPr kumimoji="1" sz="1800" kern="1200">
                          <a:solidFill>
                            <a:schemeClr val="tx1"/>
                          </a:solidFill>
                          <a:latin typeface="Franklin Gothic Book"/>
                        </a:defRPr>
                      </a:lvl5pPr>
                      <a:lvl6pPr marL="2286000" algn="l" defTabSz="914400" rtl="0" eaLnBrk="1" latinLnBrk="0" hangingPunct="1">
                        <a:defRPr kumimoji="1" sz="1800" kern="1200">
                          <a:solidFill>
                            <a:schemeClr val="tx1"/>
                          </a:solidFill>
                          <a:latin typeface="Franklin Gothic Book"/>
                        </a:defRPr>
                      </a:lvl6pPr>
                      <a:lvl7pPr marL="2743200" algn="l" defTabSz="914400" rtl="0" eaLnBrk="1" latinLnBrk="0" hangingPunct="1">
                        <a:defRPr kumimoji="1" sz="1800" kern="1200">
                          <a:solidFill>
                            <a:schemeClr val="tx1"/>
                          </a:solidFill>
                          <a:latin typeface="Franklin Gothic Book"/>
                        </a:defRPr>
                      </a:lvl7pPr>
                      <a:lvl8pPr marL="3200400" algn="l" defTabSz="914400" rtl="0" eaLnBrk="1" latinLnBrk="0" hangingPunct="1">
                        <a:defRPr kumimoji="1" sz="1800" kern="1200">
                          <a:solidFill>
                            <a:schemeClr val="tx1"/>
                          </a:solidFill>
                          <a:latin typeface="Franklin Gothic Book"/>
                        </a:defRPr>
                      </a:lvl8pPr>
                      <a:lvl9pPr marL="3657600" algn="l" defTabSz="914400" rtl="0" eaLnBrk="1" latinLnBrk="0" hangingPunct="1">
                        <a:defRPr kumimoji="1" sz="1800" kern="1200">
                          <a:solidFill>
                            <a:schemeClr val="tx1"/>
                          </a:solidFill>
                          <a:latin typeface="Franklin Gothic Book"/>
                        </a:defRPr>
                      </a:lvl9pPr>
                    </a:lstStyle>
                    <a:p>
                      <a:r>
                        <a:rPr lang="ja-JP" altLang="en-US" sz="3200" dirty="0">
                          <a:latin typeface="HGP創英角ﾎﾟｯﾌﾟ体" pitchFamily="50" charset="-128"/>
                          <a:ea typeface="HGP創英角ﾎﾟｯﾌﾟ体" pitchFamily="50" charset="-128"/>
                        </a:rPr>
                        <a:t>昭和</a:t>
                      </a:r>
                      <a:r>
                        <a:rPr lang="en-US" altLang="ja-JP" sz="3200" dirty="0">
                          <a:latin typeface="HGP創英角ﾎﾟｯﾌﾟ体" pitchFamily="50" charset="-128"/>
                          <a:ea typeface="HGP創英角ﾎﾟｯﾌﾟ体" pitchFamily="50" charset="-128"/>
                        </a:rPr>
                        <a:t>5</a:t>
                      </a:r>
                      <a:r>
                        <a:rPr lang="ja-JP" altLang="en-US" sz="3200" dirty="0">
                          <a:latin typeface="HGP創英角ﾎﾟｯﾌﾟ体" pitchFamily="50" charset="-128"/>
                          <a:ea typeface="HGP創英角ﾎﾟｯﾌﾟ体" pitchFamily="50" charset="-128"/>
                        </a:rPr>
                        <a:t>年度</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Franklin Gothic Book"/>
                        </a:defRPr>
                      </a:lvl1pPr>
                      <a:lvl2pPr marL="457200" algn="l" defTabSz="914400" rtl="0" eaLnBrk="1" latinLnBrk="0" hangingPunct="1">
                        <a:defRPr kumimoji="1" sz="1800" kern="1200">
                          <a:solidFill>
                            <a:schemeClr val="tx1"/>
                          </a:solidFill>
                          <a:latin typeface="Franklin Gothic Book"/>
                        </a:defRPr>
                      </a:lvl2pPr>
                      <a:lvl3pPr marL="914400" algn="l" defTabSz="914400" rtl="0" eaLnBrk="1" latinLnBrk="0" hangingPunct="1">
                        <a:defRPr kumimoji="1" sz="1800" kern="1200">
                          <a:solidFill>
                            <a:schemeClr val="tx1"/>
                          </a:solidFill>
                          <a:latin typeface="Franklin Gothic Book"/>
                        </a:defRPr>
                      </a:lvl3pPr>
                      <a:lvl4pPr marL="1371600" algn="l" defTabSz="914400" rtl="0" eaLnBrk="1" latinLnBrk="0" hangingPunct="1">
                        <a:defRPr kumimoji="1" sz="1800" kern="1200">
                          <a:solidFill>
                            <a:schemeClr val="tx1"/>
                          </a:solidFill>
                          <a:latin typeface="Franklin Gothic Book"/>
                        </a:defRPr>
                      </a:lvl4pPr>
                      <a:lvl5pPr marL="1828800" algn="l" defTabSz="914400" rtl="0" eaLnBrk="1" latinLnBrk="0" hangingPunct="1">
                        <a:defRPr kumimoji="1" sz="1800" kern="1200">
                          <a:solidFill>
                            <a:schemeClr val="tx1"/>
                          </a:solidFill>
                          <a:latin typeface="Franklin Gothic Book"/>
                        </a:defRPr>
                      </a:lvl5pPr>
                      <a:lvl6pPr marL="2286000" algn="l" defTabSz="914400" rtl="0" eaLnBrk="1" latinLnBrk="0" hangingPunct="1">
                        <a:defRPr kumimoji="1" sz="1800" kern="1200">
                          <a:solidFill>
                            <a:schemeClr val="tx1"/>
                          </a:solidFill>
                          <a:latin typeface="Franklin Gothic Book"/>
                        </a:defRPr>
                      </a:lvl6pPr>
                      <a:lvl7pPr marL="2743200" algn="l" defTabSz="914400" rtl="0" eaLnBrk="1" latinLnBrk="0" hangingPunct="1">
                        <a:defRPr kumimoji="1" sz="1800" kern="1200">
                          <a:solidFill>
                            <a:schemeClr val="tx1"/>
                          </a:solidFill>
                          <a:latin typeface="Franklin Gothic Book"/>
                        </a:defRPr>
                      </a:lvl7pPr>
                      <a:lvl8pPr marL="3200400" algn="l" defTabSz="914400" rtl="0" eaLnBrk="1" latinLnBrk="0" hangingPunct="1">
                        <a:defRPr kumimoji="1" sz="1800" kern="1200">
                          <a:solidFill>
                            <a:schemeClr val="tx1"/>
                          </a:solidFill>
                          <a:latin typeface="Franklin Gothic Book"/>
                        </a:defRPr>
                      </a:lvl8pPr>
                      <a:lvl9pPr marL="3657600" algn="l" defTabSz="914400" rtl="0" eaLnBrk="1" latinLnBrk="0" hangingPunct="1">
                        <a:defRPr kumimoji="1" sz="1800" kern="1200">
                          <a:solidFill>
                            <a:schemeClr val="tx1"/>
                          </a:solidFill>
                          <a:latin typeface="Franklin Gothic Book"/>
                        </a:defRPr>
                      </a:lvl9pPr>
                    </a:lstStyle>
                    <a:p>
                      <a:r>
                        <a:rPr lang="ja-JP" altLang="en-US" sz="3200" dirty="0">
                          <a:latin typeface="HGP創英角ﾎﾟｯﾌﾟ体" pitchFamily="50" charset="-128"/>
                          <a:ea typeface="HGP創英角ﾎﾟｯﾌﾟ体" pitchFamily="50" charset="-128"/>
                        </a:rPr>
                        <a:t>締めよ心　</a:t>
                      </a:r>
                      <a:endParaRPr lang="en-US" altLang="ja-JP" sz="3200" dirty="0">
                        <a:latin typeface="HGP創英角ﾎﾟｯﾌﾟ体" pitchFamily="50" charset="-128"/>
                        <a:ea typeface="HGP創英角ﾎﾟｯﾌﾟ体" pitchFamily="50" charset="-128"/>
                      </a:endParaRPr>
                    </a:p>
                    <a:p>
                      <a:r>
                        <a:rPr lang="ja-JP" altLang="en-US" sz="3200" dirty="0">
                          <a:latin typeface="HGP創英角ﾎﾟｯﾌﾟ体" pitchFamily="50" charset="-128"/>
                          <a:ea typeface="HGP創英角ﾎﾟｯﾌﾟ体" pitchFamily="50" charset="-128"/>
                        </a:rPr>
                        <a:t>盡せよ設備</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Franklin Gothic Book"/>
                        </a:defRPr>
                      </a:lvl1pPr>
                      <a:lvl2pPr marL="457200" algn="l" defTabSz="914400" rtl="0" eaLnBrk="1" latinLnBrk="0" hangingPunct="1">
                        <a:defRPr kumimoji="1" sz="1800" kern="1200">
                          <a:solidFill>
                            <a:schemeClr val="tx1"/>
                          </a:solidFill>
                          <a:latin typeface="Franklin Gothic Book"/>
                        </a:defRPr>
                      </a:lvl2pPr>
                      <a:lvl3pPr marL="914400" algn="l" defTabSz="914400" rtl="0" eaLnBrk="1" latinLnBrk="0" hangingPunct="1">
                        <a:defRPr kumimoji="1" sz="1800" kern="1200">
                          <a:solidFill>
                            <a:schemeClr val="tx1"/>
                          </a:solidFill>
                          <a:latin typeface="Franklin Gothic Book"/>
                        </a:defRPr>
                      </a:lvl3pPr>
                      <a:lvl4pPr marL="1371600" algn="l" defTabSz="914400" rtl="0" eaLnBrk="1" latinLnBrk="0" hangingPunct="1">
                        <a:defRPr kumimoji="1" sz="1800" kern="1200">
                          <a:solidFill>
                            <a:schemeClr val="tx1"/>
                          </a:solidFill>
                          <a:latin typeface="Franklin Gothic Book"/>
                        </a:defRPr>
                      </a:lvl4pPr>
                      <a:lvl5pPr marL="1828800" algn="l" defTabSz="914400" rtl="0" eaLnBrk="1" latinLnBrk="0" hangingPunct="1">
                        <a:defRPr kumimoji="1" sz="1800" kern="1200">
                          <a:solidFill>
                            <a:schemeClr val="tx1"/>
                          </a:solidFill>
                          <a:latin typeface="Franklin Gothic Book"/>
                        </a:defRPr>
                      </a:lvl5pPr>
                      <a:lvl6pPr marL="2286000" algn="l" defTabSz="914400" rtl="0" eaLnBrk="1" latinLnBrk="0" hangingPunct="1">
                        <a:defRPr kumimoji="1" sz="1800" kern="1200">
                          <a:solidFill>
                            <a:schemeClr val="tx1"/>
                          </a:solidFill>
                          <a:latin typeface="Franklin Gothic Book"/>
                        </a:defRPr>
                      </a:lvl6pPr>
                      <a:lvl7pPr marL="2743200" algn="l" defTabSz="914400" rtl="0" eaLnBrk="1" latinLnBrk="0" hangingPunct="1">
                        <a:defRPr kumimoji="1" sz="1800" kern="1200">
                          <a:solidFill>
                            <a:schemeClr val="tx1"/>
                          </a:solidFill>
                          <a:latin typeface="Franklin Gothic Book"/>
                        </a:defRPr>
                      </a:lvl7pPr>
                      <a:lvl8pPr marL="3200400" algn="l" defTabSz="914400" rtl="0" eaLnBrk="1" latinLnBrk="0" hangingPunct="1">
                        <a:defRPr kumimoji="1" sz="1800" kern="1200">
                          <a:solidFill>
                            <a:schemeClr val="tx1"/>
                          </a:solidFill>
                          <a:latin typeface="Franklin Gothic Book"/>
                        </a:defRPr>
                      </a:lvl8pPr>
                      <a:lvl9pPr marL="3657600" algn="l" defTabSz="914400" rtl="0" eaLnBrk="1" latinLnBrk="0" hangingPunct="1">
                        <a:defRPr kumimoji="1" sz="1800" kern="1200">
                          <a:solidFill>
                            <a:schemeClr val="tx1"/>
                          </a:solidFill>
                          <a:latin typeface="Franklin Gothic Book"/>
                        </a:defRPr>
                      </a:lvl9pPr>
                    </a:lstStyle>
                    <a:p>
                      <a:r>
                        <a:rPr lang="ja-JP" altLang="en-US" sz="3200">
                          <a:latin typeface="HGP創英角ﾎﾟｯﾌﾟ体" pitchFamily="50" charset="-128"/>
                          <a:ea typeface="HGP創英角ﾎﾟｯﾌﾟ体" pitchFamily="50" charset="-128"/>
                        </a:rPr>
                        <a:t>第</a:t>
                      </a:r>
                      <a:r>
                        <a:rPr lang="en-US" altLang="ja-JP" sz="3200">
                          <a:latin typeface="HGP創英角ﾎﾟｯﾌﾟ体" pitchFamily="50" charset="-128"/>
                          <a:ea typeface="HGP創英角ﾎﾟｯﾌﾟ体" pitchFamily="50" charset="-128"/>
                        </a:rPr>
                        <a:t>7</a:t>
                      </a:r>
                      <a:r>
                        <a:rPr lang="ja-JP" altLang="en-US" sz="3200">
                          <a:latin typeface="HGP創英角ﾎﾟｯﾌﾟ体" pitchFamily="50" charset="-128"/>
                          <a:ea typeface="HGP創英角ﾎﾟｯﾌﾟ体" pitchFamily="50" charset="-128"/>
                        </a:rPr>
                        <a:t>回</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Franklin Gothic Book"/>
                        </a:defRPr>
                      </a:lvl1pPr>
                      <a:lvl2pPr marL="457200" algn="l" defTabSz="914400" rtl="0" eaLnBrk="1" latinLnBrk="0" hangingPunct="1">
                        <a:defRPr kumimoji="1" sz="1800" kern="1200">
                          <a:solidFill>
                            <a:schemeClr val="tx1"/>
                          </a:solidFill>
                          <a:latin typeface="Franklin Gothic Book"/>
                        </a:defRPr>
                      </a:lvl2pPr>
                      <a:lvl3pPr marL="914400" algn="l" defTabSz="914400" rtl="0" eaLnBrk="1" latinLnBrk="0" hangingPunct="1">
                        <a:defRPr kumimoji="1" sz="1800" kern="1200">
                          <a:solidFill>
                            <a:schemeClr val="tx1"/>
                          </a:solidFill>
                          <a:latin typeface="Franklin Gothic Book"/>
                        </a:defRPr>
                      </a:lvl3pPr>
                      <a:lvl4pPr marL="1371600" algn="l" defTabSz="914400" rtl="0" eaLnBrk="1" latinLnBrk="0" hangingPunct="1">
                        <a:defRPr kumimoji="1" sz="1800" kern="1200">
                          <a:solidFill>
                            <a:schemeClr val="tx1"/>
                          </a:solidFill>
                          <a:latin typeface="Franklin Gothic Book"/>
                        </a:defRPr>
                      </a:lvl4pPr>
                      <a:lvl5pPr marL="1828800" algn="l" defTabSz="914400" rtl="0" eaLnBrk="1" latinLnBrk="0" hangingPunct="1">
                        <a:defRPr kumimoji="1" sz="1800" kern="1200">
                          <a:solidFill>
                            <a:schemeClr val="tx1"/>
                          </a:solidFill>
                          <a:latin typeface="Franklin Gothic Book"/>
                        </a:defRPr>
                      </a:lvl5pPr>
                      <a:lvl6pPr marL="2286000" algn="l" defTabSz="914400" rtl="0" eaLnBrk="1" latinLnBrk="0" hangingPunct="1">
                        <a:defRPr kumimoji="1" sz="1800" kern="1200">
                          <a:solidFill>
                            <a:schemeClr val="tx1"/>
                          </a:solidFill>
                          <a:latin typeface="Franklin Gothic Book"/>
                        </a:defRPr>
                      </a:lvl6pPr>
                      <a:lvl7pPr marL="2743200" algn="l" defTabSz="914400" rtl="0" eaLnBrk="1" latinLnBrk="0" hangingPunct="1">
                        <a:defRPr kumimoji="1" sz="1800" kern="1200">
                          <a:solidFill>
                            <a:schemeClr val="tx1"/>
                          </a:solidFill>
                          <a:latin typeface="Franklin Gothic Book"/>
                        </a:defRPr>
                      </a:lvl7pPr>
                      <a:lvl8pPr marL="3200400" algn="l" defTabSz="914400" rtl="0" eaLnBrk="1" latinLnBrk="0" hangingPunct="1">
                        <a:defRPr kumimoji="1" sz="1800" kern="1200">
                          <a:solidFill>
                            <a:schemeClr val="tx1"/>
                          </a:solidFill>
                          <a:latin typeface="Franklin Gothic Book"/>
                        </a:defRPr>
                      </a:lvl8pPr>
                      <a:lvl9pPr marL="3657600" algn="l" defTabSz="914400" rtl="0" eaLnBrk="1" latinLnBrk="0" hangingPunct="1">
                        <a:defRPr kumimoji="1" sz="1800" kern="1200">
                          <a:solidFill>
                            <a:schemeClr val="tx1"/>
                          </a:solidFill>
                          <a:latin typeface="Franklin Gothic Book"/>
                        </a:defRPr>
                      </a:lvl9pPr>
                    </a:lstStyle>
                    <a:p>
                      <a:r>
                        <a:rPr lang="ja-JP" altLang="en-US" sz="3200" dirty="0">
                          <a:latin typeface="HGP創英角ﾎﾟｯﾌﾟ体" pitchFamily="50" charset="-128"/>
                          <a:ea typeface="HGP創英角ﾎﾟｯﾌﾟ体" pitchFamily="50" charset="-128"/>
                        </a:rPr>
                        <a:t>昭和</a:t>
                      </a:r>
                      <a:r>
                        <a:rPr lang="en-US" altLang="ja-JP" sz="3200" dirty="0">
                          <a:latin typeface="HGP創英角ﾎﾟｯﾌﾟ体" pitchFamily="50" charset="-128"/>
                          <a:ea typeface="HGP創英角ﾎﾟｯﾌﾟ体" pitchFamily="50" charset="-128"/>
                        </a:rPr>
                        <a:t>9</a:t>
                      </a:r>
                      <a:r>
                        <a:rPr lang="ja-JP" altLang="en-US" sz="3200" dirty="0">
                          <a:latin typeface="HGP創英角ﾎﾟｯﾌﾟ体" pitchFamily="50" charset="-128"/>
                          <a:ea typeface="HGP創英角ﾎﾟｯﾌﾟ体" pitchFamily="50" charset="-128"/>
                        </a:rPr>
                        <a:t>年度</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Franklin Gothic Book"/>
                        </a:defRPr>
                      </a:lvl1pPr>
                      <a:lvl2pPr marL="457200" algn="l" defTabSz="914400" rtl="0" eaLnBrk="1" latinLnBrk="0" hangingPunct="1">
                        <a:defRPr kumimoji="1" sz="1800" kern="1200">
                          <a:solidFill>
                            <a:schemeClr val="tx1"/>
                          </a:solidFill>
                          <a:latin typeface="Franklin Gothic Book"/>
                        </a:defRPr>
                      </a:lvl2pPr>
                      <a:lvl3pPr marL="914400" algn="l" defTabSz="914400" rtl="0" eaLnBrk="1" latinLnBrk="0" hangingPunct="1">
                        <a:defRPr kumimoji="1" sz="1800" kern="1200">
                          <a:solidFill>
                            <a:schemeClr val="tx1"/>
                          </a:solidFill>
                          <a:latin typeface="Franklin Gothic Book"/>
                        </a:defRPr>
                      </a:lvl3pPr>
                      <a:lvl4pPr marL="1371600" algn="l" defTabSz="914400" rtl="0" eaLnBrk="1" latinLnBrk="0" hangingPunct="1">
                        <a:defRPr kumimoji="1" sz="1800" kern="1200">
                          <a:solidFill>
                            <a:schemeClr val="tx1"/>
                          </a:solidFill>
                          <a:latin typeface="Franklin Gothic Book"/>
                        </a:defRPr>
                      </a:lvl4pPr>
                      <a:lvl5pPr marL="1828800" algn="l" defTabSz="914400" rtl="0" eaLnBrk="1" latinLnBrk="0" hangingPunct="1">
                        <a:defRPr kumimoji="1" sz="1800" kern="1200">
                          <a:solidFill>
                            <a:schemeClr val="tx1"/>
                          </a:solidFill>
                          <a:latin typeface="Franklin Gothic Book"/>
                        </a:defRPr>
                      </a:lvl5pPr>
                      <a:lvl6pPr marL="2286000" algn="l" defTabSz="914400" rtl="0" eaLnBrk="1" latinLnBrk="0" hangingPunct="1">
                        <a:defRPr kumimoji="1" sz="1800" kern="1200">
                          <a:solidFill>
                            <a:schemeClr val="tx1"/>
                          </a:solidFill>
                          <a:latin typeface="Franklin Gothic Book"/>
                        </a:defRPr>
                      </a:lvl6pPr>
                      <a:lvl7pPr marL="2743200" algn="l" defTabSz="914400" rtl="0" eaLnBrk="1" latinLnBrk="0" hangingPunct="1">
                        <a:defRPr kumimoji="1" sz="1800" kern="1200">
                          <a:solidFill>
                            <a:schemeClr val="tx1"/>
                          </a:solidFill>
                          <a:latin typeface="Franklin Gothic Book"/>
                        </a:defRPr>
                      </a:lvl7pPr>
                      <a:lvl8pPr marL="3200400" algn="l" defTabSz="914400" rtl="0" eaLnBrk="1" latinLnBrk="0" hangingPunct="1">
                        <a:defRPr kumimoji="1" sz="1800" kern="1200">
                          <a:solidFill>
                            <a:schemeClr val="tx1"/>
                          </a:solidFill>
                          <a:latin typeface="Franklin Gothic Book"/>
                        </a:defRPr>
                      </a:lvl8pPr>
                      <a:lvl9pPr marL="3657600" algn="l" defTabSz="914400" rtl="0" eaLnBrk="1" latinLnBrk="0" hangingPunct="1">
                        <a:defRPr kumimoji="1" sz="1800" kern="1200">
                          <a:solidFill>
                            <a:schemeClr val="tx1"/>
                          </a:solidFill>
                          <a:latin typeface="Franklin Gothic Book"/>
                        </a:defRPr>
                      </a:lvl9pPr>
                    </a:lstStyle>
                    <a:p>
                      <a:r>
                        <a:rPr lang="ja-JP" altLang="en-US" sz="3200" dirty="0">
                          <a:latin typeface="HGP創英角ﾎﾟｯﾌﾟ体" pitchFamily="50" charset="-128"/>
                          <a:ea typeface="HGP創英角ﾎﾟｯﾌﾟ体" pitchFamily="50" charset="-128"/>
                        </a:rPr>
                        <a:t>守れ安全　</a:t>
                      </a:r>
                      <a:endParaRPr lang="en-US" altLang="ja-JP" sz="3200" dirty="0">
                        <a:latin typeface="HGP創英角ﾎﾟｯﾌﾟ体" pitchFamily="50" charset="-128"/>
                        <a:ea typeface="HGP創英角ﾎﾟｯﾌﾟ体" pitchFamily="50" charset="-128"/>
                      </a:endParaRPr>
                    </a:p>
                    <a:p>
                      <a:r>
                        <a:rPr lang="ja-JP" altLang="en-US" sz="3200" dirty="0">
                          <a:latin typeface="HGP創英角ﾎﾟｯﾌﾟ体" pitchFamily="50" charset="-128"/>
                          <a:ea typeface="HGP創英角ﾎﾟｯﾌﾟ体" pitchFamily="50" charset="-128"/>
                        </a:rPr>
                        <a:t>日本の飛躍</a:t>
                      </a:r>
                    </a:p>
                  </a:txBody>
                  <a:tcPr marL="0" marR="0" marT="0" marB="0"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1280160">
                <a:tc>
                  <a:txBody>
                    <a:bodyPr/>
                    <a:lstStyle>
                      <a:lvl1pPr marL="0" algn="l" defTabSz="914400" rtl="0" eaLnBrk="1" latinLnBrk="0" hangingPunct="1">
                        <a:defRPr kumimoji="1" sz="1800" kern="1200">
                          <a:solidFill>
                            <a:schemeClr val="tx1"/>
                          </a:solidFill>
                          <a:latin typeface="Franklin Gothic Book"/>
                        </a:defRPr>
                      </a:lvl1pPr>
                      <a:lvl2pPr marL="457200" algn="l" defTabSz="914400" rtl="0" eaLnBrk="1" latinLnBrk="0" hangingPunct="1">
                        <a:defRPr kumimoji="1" sz="1800" kern="1200">
                          <a:solidFill>
                            <a:schemeClr val="tx1"/>
                          </a:solidFill>
                          <a:latin typeface="Franklin Gothic Book"/>
                        </a:defRPr>
                      </a:lvl2pPr>
                      <a:lvl3pPr marL="914400" algn="l" defTabSz="914400" rtl="0" eaLnBrk="1" latinLnBrk="0" hangingPunct="1">
                        <a:defRPr kumimoji="1" sz="1800" kern="1200">
                          <a:solidFill>
                            <a:schemeClr val="tx1"/>
                          </a:solidFill>
                          <a:latin typeface="Franklin Gothic Book"/>
                        </a:defRPr>
                      </a:lvl3pPr>
                      <a:lvl4pPr marL="1371600" algn="l" defTabSz="914400" rtl="0" eaLnBrk="1" latinLnBrk="0" hangingPunct="1">
                        <a:defRPr kumimoji="1" sz="1800" kern="1200">
                          <a:solidFill>
                            <a:schemeClr val="tx1"/>
                          </a:solidFill>
                          <a:latin typeface="Franklin Gothic Book"/>
                        </a:defRPr>
                      </a:lvl4pPr>
                      <a:lvl5pPr marL="1828800" algn="l" defTabSz="914400" rtl="0" eaLnBrk="1" latinLnBrk="0" hangingPunct="1">
                        <a:defRPr kumimoji="1" sz="1800" kern="1200">
                          <a:solidFill>
                            <a:schemeClr val="tx1"/>
                          </a:solidFill>
                          <a:latin typeface="Franklin Gothic Book"/>
                        </a:defRPr>
                      </a:lvl5pPr>
                      <a:lvl6pPr marL="2286000" algn="l" defTabSz="914400" rtl="0" eaLnBrk="1" latinLnBrk="0" hangingPunct="1">
                        <a:defRPr kumimoji="1" sz="1800" kern="1200">
                          <a:solidFill>
                            <a:schemeClr val="tx1"/>
                          </a:solidFill>
                          <a:latin typeface="Franklin Gothic Book"/>
                        </a:defRPr>
                      </a:lvl6pPr>
                      <a:lvl7pPr marL="2743200" algn="l" defTabSz="914400" rtl="0" eaLnBrk="1" latinLnBrk="0" hangingPunct="1">
                        <a:defRPr kumimoji="1" sz="1800" kern="1200">
                          <a:solidFill>
                            <a:schemeClr val="tx1"/>
                          </a:solidFill>
                          <a:latin typeface="Franklin Gothic Book"/>
                        </a:defRPr>
                      </a:lvl7pPr>
                      <a:lvl8pPr marL="3200400" algn="l" defTabSz="914400" rtl="0" eaLnBrk="1" latinLnBrk="0" hangingPunct="1">
                        <a:defRPr kumimoji="1" sz="1800" kern="1200">
                          <a:solidFill>
                            <a:schemeClr val="tx1"/>
                          </a:solidFill>
                          <a:latin typeface="Franklin Gothic Book"/>
                        </a:defRPr>
                      </a:lvl8pPr>
                      <a:lvl9pPr marL="3657600" algn="l" defTabSz="914400" rtl="0" eaLnBrk="1" latinLnBrk="0" hangingPunct="1">
                        <a:defRPr kumimoji="1" sz="1800" kern="1200">
                          <a:solidFill>
                            <a:schemeClr val="tx1"/>
                          </a:solidFill>
                          <a:latin typeface="Franklin Gothic Book"/>
                        </a:defRPr>
                      </a:lvl9pPr>
                    </a:lstStyle>
                    <a:p>
                      <a:r>
                        <a:rPr lang="ja-JP" altLang="en-US" sz="3200">
                          <a:latin typeface="HGP創英角ﾎﾟｯﾌﾟ体" pitchFamily="50" charset="-128"/>
                          <a:ea typeface="HGP創英角ﾎﾟｯﾌﾟ体" pitchFamily="50" charset="-128"/>
                        </a:rPr>
                        <a:t>第</a:t>
                      </a:r>
                      <a:r>
                        <a:rPr lang="en-US" altLang="ja-JP" sz="3200">
                          <a:latin typeface="HGP創英角ﾎﾟｯﾌﾟ体" pitchFamily="50" charset="-128"/>
                          <a:ea typeface="HGP創英角ﾎﾟｯﾌﾟ体" pitchFamily="50" charset="-128"/>
                        </a:rPr>
                        <a:t>4</a:t>
                      </a:r>
                      <a:r>
                        <a:rPr lang="ja-JP" altLang="en-US" sz="3200">
                          <a:latin typeface="HGP創英角ﾎﾟｯﾌﾟ体" pitchFamily="50" charset="-128"/>
                          <a:ea typeface="HGP創英角ﾎﾟｯﾌﾟ体" pitchFamily="50" charset="-128"/>
                        </a:rPr>
                        <a:t>回</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Franklin Gothic Book"/>
                        </a:defRPr>
                      </a:lvl1pPr>
                      <a:lvl2pPr marL="457200" algn="l" defTabSz="914400" rtl="0" eaLnBrk="1" latinLnBrk="0" hangingPunct="1">
                        <a:defRPr kumimoji="1" sz="1800" kern="1200">
                          <a:solidFill>
                            <a:schemeClr val="tx1"/>
                          </a:solidFill>
                          <a:latin typeface="Franklin Gothic Book"/>
                        </a:defRPr>
                      </a:lvl2pPr>
                      <a:lvl3pPr marL="914400" algn="l" defTabSz="914400" rtl="0" eaLnBrk="1" latinLnBrk="0" hangingPunct="1">
                        <a:defRPr kumimoji="1" sz="1800" kern="1200">
                          <a:solidFill>
                            <a:schemeClr val="tx1"/>
                          </a:solidFill>
                          <a:latin typeface="Franklin Gothic Book"/>
                        </a:defRPr>
                      </a:lvl3pPr>
                      <a:lvl4pPr marL="1371600" algn="l" defTabSz="914400" rtl="0" eaLnBrk="1" latinLnBrk="0" hangingPunct="1">
                        <a:defRPr kumimoji="1" sz="1800" kern="1200">
                          <a:solidFill>
                            <a:schemeClr val="tx1"/>
                          </a:solidFill>
                          <a:latin typeface="Franklin Gothic Book"/>
                        </a:defRPr>
                      </a:lvl4pPr>
                      <a:lvl5pPr marL="1828800" algn="l" defTabSz="914400" rtl="0" eaLnBrk="1" latinLnBrk="0" hangingPunct="1">
                        <a:defRPr kumimoji="1" sz="1800" kern="1200">
                          <a:solidFill>
                            <a:schemeClr val="tx1"/>
                          </a:solidFill>
                          <a:latin typeface="Franklin Gothic Book"/>
                        </a:defRPr>
                      </a:lvl5pPr>
                      <a:lvl6pPr marL="2286000" algn="l" defTabSz="914400" rtl="0" eaLnBrk="1" latinLnBrk="0" hangingPunct="1">
                        <a:defRPr kumimoji="1" sz="1800" kern="1200">
                          <a:solidFill>
                            <a:schemeClr val="tx1"/>
                          </a:solidFill>
                          <a:latin typeface="Franklin Gothic Book"/>
                        </a:defRPr>
                      </a:lvl6pPr>
                      <a:lvl7pPr marL="2743200" algn="l" defTabSz="914400" rtl="0" eaLnBrk="1" latinLnBrk="0" hangingPunct="1">
                        <a:defRPr kumimoji="1" sz="1800" kern="1200">
                          <a:solidFill>
                            <a:schemeClr val="tx1"/>
                          </a:solidFill>
                          <a:latin typeface="Franklin Gothic Book"/>
                        </a:defRPr>
                      </a:lvl7pPr>
                      <a:lvl8pPr marL="3200400" algn="l" defTabSz="914400" rtl="0" eaLnBrk="1" latinLnBrk="0" hangingPunct="1">
                        <a:defRPr kumimoji="1" sz="1800" kern="1200">
                          <a:solidFill>
                            <a:schemeClr val="tx1"/>
                          </a:solidFill>
                          <a:latin typeface="Franklin Gothic Book"/>
                        </a:defRPr>
                      </a:lvl8pPr>
                      <a:lvl9pPr marL="3657600" algn="l" defTabSz="914400" rtl="0" eaLnBrk="1" latinLnBrk="0" hangingPunct="1">
                        <a:defRPr kumimoji="1" sz="1800" kern="1200">
                          <a:solidFill>
                            <a:schemeClr val="tx1"/>
                          </a:solidFill>
                          <a:latin typeface="Franklin Gothic Book"/>
                        </a:defRPr>
                      </a:lvl9pPr>
                    </a:lstStyle>
                    <a:p>
                      <a:r>
                        <a:rPr lang="ja-JP" altLang="en-US" sz="3200">
                          <a:latin typeface="HGP創英角ﾎﾟｯﾌﾟ体" pitchFamily="50" charset="-128"/>
                          <a:ea typeface="HGP創英角ﾎﾟｯﾌﾟ体" pitchFamily="50" charset="-128"/>
                        </a:rPr>
                        <a:t>昭和</a:t>
                      </a:r>
                      <a:r>
                        <a:rPr lang="en-US" altLang="ja-JP" sz="3200">
                          <a:latin typeface="HGP創英角ﾎﾟｯﾌﾟ体" pitchFamily="50" charset="-128"/>
                          <a:ea typeface="HGP創英角ﾎﾟｯﾌﾟ体" pitchFamily="50" charset="-128"/>
                        </a:rPr>
                        <a:t>6</a:t>
                      </a:r>
                      <a:r>
                        <a:rPr lang="ja-JP" altLang="en-US" sz="3200">
                          <a:latin typeface="HGP創英角ﾎﾟｯﾌﾟ体" pitchFamily="50" charset="-128"/>
                          <a:ea typeface="HGP創英角ﾎﾟｯﾌﾟ体" pitchFamily="50" charset="-128"/>
                        </a:rPr>
                        <a:t>年度</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Franklin Gothic Book"/>
                        </a:defRPr>
                      </a:lvl1pPr>
                      <a:lvl2pPr marL="457200" algn="l" defTabSz="914400" rtl="0" eaLnBrk="1" latinLnBrk="0" hangingPunct="1">
                        <a:defRPr kumimoji="1" sz="1800" kern="1200">
                          <a:solidFill>
                            <a:schemeClr val="tx1"/>
                          </a:solidFill>
                          <a:latin typeface="Franklin Gothic Book"/>
                        </a:defRPr>
                      </a:lvl2pPr>
                      <a:lvl3pPr marL="914400" algn="l" defTabSz="914400" rtl="0" eaLnBrk="1" latinLnBrk="0" hangingPunct="1">
                        <a:defRPr kumimoji="1" sz="1800" kern="1200">
                          <a:solidFill>
                            <a:schemeClr val="tx1"/>
                          </a:solidFill>
                          <a:latin typeface="Franklin Gothic Book"/>
                        </a:defRPr>
                      </a:lvl3pPr>
                      <a:lvl4pPr marL="1371600" algn="l" defTabSz="914400" rtl="0" eaLnBrk="1" latinLnBrk="0" hangingPunct="1">
                        <a:defRPr kumimoji="1" sz="1800" kern="1200">
                          <a:solidFill>
                            <a:schemeClr val="tx1"/>
                          </a:solidFill>
                          <a:latin typeface="Franklin Gothic Book"/>
                        </a:defRPr>
                      </a:lvl4pPr>
                      <a:lvl5pPr marL="1828800" algn="l" defTabSz="914400" rtl="0" eaLnBrk="1" latinLnBrk="0" hangingPunct="1">
                        <a:defRPr kumimoji="1" sz="1800" kern="1200">
                          <a:solidFill>
                            <a:schemeClr val="tx1"/>
                          </a:solidFill>
                          <a:latin typeface="Franklin Gothic Book"/>
                        </a:defRPr>
                      </a:lvl5pPr>
                      <a:lvl6pPr marL="2286000" algn="l" defTabSz="914400" rtl="0" eaLnBrk="1" latinLnBrk="0" hangingPunct="1">
                        <a:defRPr kumimoji="1" sz="1800" kern="1200">
                          <a:solidFill>
                            <a:schemeClr val="tx1"/>
                          </a:solidFill>
                          <a:latin typeface="Franklin Gothic Book"/>
                        </a:defRPr>
                      </a:lvl6pPr>
                      <a:lvl7pPr marL="2743200" algn="l" defTabSz="914400" rtl="0" eaLnBrk="1" latinLnBrk="0" hangingPunct="1">
                        <a:defRPr kumimoji="1" sz="1800" kern="1200">
                          <a:solidFill>
                            <a:schemeClr val="tx1"/>
                          </a:solidFill>
                          <a:latin typeface="Franklin Gothic Book"/>
                        </a:defRPr>
                      </a:lvl7pPr>
                      <a:lvl8pPr marL="3200400" algn="l" defTabSz="914400" rtl="0" eaLnBrk="1" latinLnBrk="0" hangingPunct="1">
                        <a:defRPr kumimoji="1" sz="1800" kern="1200">
                          <a:solidFill>
                            <a:schemeClr val="tx1"/>
                          </a:solidFill>
                          <a:latin typeface="Franklin Gothic Book"/>
                        </a:defRPr>
                      </a:lvl8pPr>
                      <a:lvl9pPr marL="3657600" algn="l" defTabSz="914400" rtl="0" eaLnBrk="1" latinLnBrk="0" hangingPunct="1">
                        <a:defRPr kumimoji="1" sz="1800" kern="1200">
                          <a:solidFill>
                            <a:schemeClr val="tx1"/>
                          </a:solidFill>
                          <a:latin typeface="Franklin Gothic Book"/>
                        </a:defRPr>
                      </a:lvl9pPr>
                    </a:lstStyle>
                    <a:p>
                      <a:r>
                        <a:rPr lang="ja-JP" altLang="en-US" sz="3200" dirty="0">
                          <a:latin typeface="HGP創英角ﾎﾟｯﾌﾟ体" pitchFamily="50" charset="-128"/>
                          <a:ea typeface="HGP創英角ﾎﾟｯﾌﾟ体" pitchFamily="50" charset="-128"/>
                        </a:rPr>
                        <a:t>安全は協力より</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Franklin Gothic Book"/>
                        </a:defRPr>
                      </a:lvl1pPr>
                      <a:lvl2pPr marL="457200" algn="l" defTabSz="914400" rtl="0" eaLnBrk="1" latinLnBrk="0" hangingPunct="1">
                        <a:defRPr kumimoji="1" sz="1800" kern="1200">
                          <a:solidFill>
                            <a:schemeClr val="tx1"/>
                          </a:solidFill>
                          <a:latin typeface="Franklin Gothic Book"/>
                        </a:defRPr>
                      </a:lvl2pPr>
                      <a:lvl3pPr marL="914400" algn="l" defTabSz="914400" rtl="0" eaLnBrk="1" latinLnBrk="0" hangingPunct="1">
                        <a:defRPr kumimoji="1" sz="1800" kern="1200">
                          <a:solidFill>
                            <a:schemeClr val="tx1"/>
                          </a:solidFill>
                          <a:latin typeface="Franklin Gothic Book"/>
                        </a:defRPr>
                      </a:lvl3pPr>
                      <a:lvl4pPr marL="1371600" algn="l" defTabSz="914400" rtl="0" eaLnBrk="1" latinLnBrk="0" hangingPunct="1">
                        <a:defRPr kumimoji="1" sz="1800" kern="1200">
                          <a:solidFill>
                            <a:schemeClr val="tx1"/>
                          </a:solidFill>
                          <a:latin typeface="Franklin Gothic Book"/>
                        </a:defRPr>
                      </a:lvl4pPr>
                      <a:lvl5pPr marL="1828800" algn="l" defTabSz="914400" rtl="0" eaLnBrk="1" latinLnBrk="0" hangingPunct="1">
                        <a:defRPr kumimoji="1" sz="1800" kern="1200">
                          <a:solidFill>
                            <a:schemeClr val="tx1"/>
                          </a:solidFill>
                          <a:latin typeface="Franklin Gothic Book"/>
                        </a:defRPr>
                      </a:lvl5pPr>
                      <a:lvl6pPr marL="2286000" algn="l" defTabSz="914400" rtl="0" eaLnBrk="1" latinLnBrk="0" hangingPunct="1">
                        <a:defRPr kumimoji="1" sz="1800" kern="1200">
                          <a:solidFill>
                            <a:schemeClr val="tx1"/>
                          </a:solidFill>
                          <a:latin typeface="Franklin Gothic Book"/>
                        </a:defRPr>
                      </a:lvl6pPr>
                      <a:lvl7pPr marL="2743200" algn="l" defTabSz="914400" rtl="0" eaLnBrk="1" latinLnBrk="0" hangingPunct="1">
                        <a:defRPr kumimoji="1" sz="1800" kern="1200">
                          <a:solidFill>
                            <a:schemeClr val="tx1"/>
                          </a:solidFill>
                          <a:latin typeface="Franklin Gothic Book"/>
                        </a:defRPr>
                      </a:lvl7pPr>
                      <a:lvl8pPr marL="3200400" algn="l" defTabSz="914400" rtl="0" eaLnBrk="1" latinLnBrk="0" hangingPunct="1">
                        <a:defRPr kumimoji="1" sz="1800" kern="1200">
                          <a:solidFill>
                            <a:schemeClr val="tx1"/>
                          </a:solidFill>
                          <a:latin typeface="Franklin Gothic Book"/>
                        </a:defRPr>
                      </a:lvl8pPr>
                      <a:lvl9pPr marL="3657600" algn="l" defTabSz="914400" rtl="0" eaLnBrk="1" latinLnBrk="0" hangingPunct="1">
                        <a:defRPr kumimoji="1" sz="1800" kern="1200">
                          <a:solidFill>
                            <a:schemeClr val="tx1"/>
                          </a:solidFill>
                          <a:latin typeface="Franklin Gothic Book"/>
                        </a:defRPr>
                      </a:lvl9pPr>
                    </a:lstStyle>
                    <a:p>
                      <a:r>
                        <a:rPr lang="ja-JP" altLang="en-US" sz="3200" dirty="0">
                          <a:latin typeface="HGP創英角ﾎﾟｯﾌﾟ体" pitchFamily="50" charset="-128"/>
                          <a:ea typeface="HGP創英角ﾎﾟｯﾌﾟ体" pitchFamily="50" charset="-128"/>
                        </a:rPr>
                        <a:t>第</a:t>
                      </a:r>
                      <a:r>
                        <a:rPr lang="en-US" altLang="ja-JP" sz="3200" dirty="0">
                          <a:latin typeface="HGP創英角ﾎﾟｯﾌﾟ体" pitchFamily="50" charset="-128"/>
                          <a:ea typeface="HGP創英角ﾎﾟｯﾌﾟ体" pitchFamily="50" charset="-128"/>
                        </a:rPr>
                        <a:t>8</a:t>
                      </a:r>
                      <a:r>
                        <a:rPr lang="ja-JP" altLang="en-US" sz="3200" dirty="0">
                          <a:latin typeface="HGP創英角ﾎﾟｯﾌﾟ体" pitchFamily="50" charset="-128"/>
                          <a:ea typeface="HGP創英角ﾎﾟｯﾌﾟ体" pitchFamily="50" charset="-128"/>
                        </a:rPr>
                        <a:t>回</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Franklin Gothic Book"/>
                        </a:defRPr>
                      </a:lvl1pPr>
                      <a:lvl2pPr marL="457200" algn="l" defTabSz="914400" rtl="0" eaLnBrk="1" latinLnBrk="0" hangingPunct="1">
                        <a:defRPr kumimoji="1" sz="1800" kern="1200">
                          <a:solidFill>
                            <a:schemeClr val="tx1"/>
                          </a:solidFill>
                          <a:latin typeface="Franklin Gothic Book"/>
                        </a:defRPr>
                      </a:lvl2pPr>
                      <a:lvl3pPr marL="914400" algn="l" defTabSz="914400" rtl="0" eaLnBrk="1" latinLnBrk="0" hangingPunct="1">
                        <a:defRPr kumimoji="1" sz="1800" kern="1200">
                          <a:solidFill>
                            <a:schemeClr val="tx1"/>
                          </a:solidFill>
                          <a:latin typeface="Franklin Gothic Book"/>
                        </a:defRPr>
                      </a:lvl3pPr>
                      <a:lvl4pPr marL="1371600" algn="l" defTabSz="914400" rtl="0" eaLnBrk="1" latinLnBrk="0" hangingPunct="1">
                        <a:defRPr kumimoji="1" sz="1800" kern="1200">
                          <a:solidFill>
                            <a:schemeClr val="tx1"/>
                          </a:solidFill>
                          <a:latin typeface="Franklin Gothic Book"/>
                        </a:defRPr>
                      </a:lvl4pPr>
                      <a:lvl5pPr marL="1828800" algn="l" defTabSz="914400" rtl="0" eaLnBrk="1" latinLnBrk="0" hangingPunct="1">
                        <a:defRPr kumimoji="1" sz="1800" kern="1200">
                          <a:solidFill>
                            <a:schemeClr val="tx1"/>
                          </a:solidFill>
                          <a:latin typeface="Franklin Gothic Book"/>
                        </a:defRPr>
                      </a:lvl5pPr>
                      <a:lvl6pPr marL="2286000" algn="l" defTabSz="914400" rtl="0" eaLnBrk="1" latinLnBrk="0" hangingPunct="1">
                        <a:defRPr kumimoji="1" sz="1800" kern="1200">
                          <a:solidFill>
                            <a:schemeClr val="tx1"/>
                          </a:solidFill>
                          <a:latin typeface="Franklin Gothic Book"/>
                        </a:defRPr>
                      </a:lvl6pPr>
                      <a:lvl7pPr marL="2743200" algn="l" defTabSz="914400" rtl="0" eaLnBrk="1" latinLnBrk="0" hangingPunct="1">
                        <a:defRPr kumimoji="1" sz="1800" kern="1200">
                          <a:solidFill>
                            <a:schemeClr val="tx1"/>
                          </a:solidFill>
                          <a:latin typeface="Franklin Gothic Book"/>
                        </a:defRPr>
                      </a:lvl7pPr>
                      <a:lvl8pPr marL="3200400" algn="l" defTabSz="914400" rtl="0" eaLnBrk="1" latinLnBrk="0" hangingPunct="1">
                        <a:defRPr kumimoji="1" sz="1800" kern="1200">
                          <a:solidFill>
                            <a:schemeClr val="tx1"/>
                          </a:solidFill>
                          <a:latin typeface="Franklin Gothic Book"/>
                        </a:defRPr>
                      </a:lvl8pPr>
                      <a:lvl9pPr marL="3657600" algn="l" defTabSz="914400" rtl="0" eaLnBrk="1" latinLnBrk="0" hangingPunct="1">
                        <a:defRPr kumimoji="1" sz="1800" kern="1200">
                          <a:solidFill>
                            <a:schemeClr val="tx1"/>
                          </a:solidFill>
                          <a:latin typeface="Franklin Gothic Book"/>
                        </a:defRPr>
                      </a:lvl9pPr>
                    </a:lstStyle>
                    <a:p>
                      <a:r>
                        <a:rPr lang="ja-JP" altLang="en-US" sz="3200">
                          <a:latin typeface="HGP創英角ﾎﾟｯﾌﾟ体" pitchFamily="50" charset="-128"/>
                          <a:ea typeface="HGP創英角ﾎﾟｯﾌﾟ体" pitchFamily="50" charset="-128"/>
                        </a:rPr>
                        <a:t>昭和</a:t>
                      </a:r>
                      <a:r>
                        <a:rPr lang="en-US" altLang="ja-JP" sz="3200">
                          <a:latin typeface="HGP創英角ﾎﾟｯﾌﾟ体" pitchFamily="50" charset="-128"/>
                          <a:ea typeface="HGP創英角ﾎﾟｯﾌﾟ体" pitchFamily="50" charset="-128"/>
                        </a:rPr>
                        <a:t>10</a:t>
                      </a:r>
                      <a:r>
                        <a:rPr lang="ja-JP" altLang="en-US" sz="3200">
                          <a:latin typeface="HGP創英角ﾎﾟｯﾌﾟ体" pitchFamily="50" charset="-128"/>
                          <a:ea typeface="HGP創英角ﾎﾟｯﾌﾟ体" pitchFamily="50" charset="-128"/>
                        </a:rPr>
                        <a:t>年度</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Franklin Gothic Book"/>
                        </a:defRPr>
                      </a:lvl1pPr>
                      <a:lvl2pPr marL="457200" algn="l" defTabSz="914400" rtl="0" eaLnBrk="1" latinLnBrk="0" hangingPunct="1">
                        <a:defRPr kumimoji="1" sz="1800" kern="1200">
                          <a:solidFill>
                            <a:schemeClr val="tx1"/>
                          </a:solidFill>
                          <a:latin typeface="Franklin Gothic Book"/>
                        </a:defRPr>
                      </a:lvl2pPr>
                      <a:lvl3pPr marL="914400" algn="l" defTabSz="914400" rtl="0" eaLnBrk="1" latinLnBrk="0" hangingPunct="1">
                        <a:defRPr kumimoji="1" sz="1800" kern="1200">
                          <a:solidFill>
                            <a:schemeClr val="tx1"/>
                          </a:solidFill>
                          <a:latin typeface="Franklin Gothic Book"/>
                        </a:defRPr>
                      </a:lvl3pPr>
                      <a:lvl4pPr marL="1371600" algn="l" defTabSz="914400" rtl="0" eaLnBrk="1" latinLnBrk="0" hangingPunct="1">
                        <a:defRPr kumimoji="1" sz="1800" kern="1200">
                          <a:solidFill>
                            <a:schemeClr val="tx1"/>
                          </a:solidFill>
                          <a:latin typeface="Franklin Gothic Book"/>
                        </a:defRPr>
                      </a:lvl4pPr>
                      <a:lvl5pPr marL="1828800" algn="l" defTabSz="914400" rtl="0" eaLnBrk="1" latinLnBrk="0" hangingPunct="1">
                        <a:defRPr kumimoji="1" sz="1800" kern="1200">
                          <a:solidFill>
                            <a:schemeClr val="tx1"/>
                          </a:solidFill>
                          <a:latin typeface="Franklin Gothic Book"/>
                        </a:defRPr>
                      </a:lvl5pPr>
                      <a:lvl6pPr marL="2286000" algn="l" defTabSz="914400" rtl="0" eaLnBrk="1" latinLnBrk="0" hangingPunct="1">
                        <a:defRPr kumimoji="1" sz="1800" kern="1200">
                          <a:solidFill>
                            <a:schemeClr val="tx1"/>
                          </a:solidFill>
                          <a:latin typeface="Franklin Gothic Book"/>
                        </a:defRPr>
                      </a:lvl6pPr>
                      <a:lvl7pPr marL="2743200" algn="l" defTabSz="914400" rtl="0" eaLnBrk="1" latinLnBrk="0" hangingPunct="1">
                        <a:defRPr kumimoji="1" sz="1800" kern="1200">
                          <a:solidFill>
                            <a:schemeClr val="tx1"/>
                          </a:solidFill>
                          <a:latin typeface="Franklin Gothic Book"/>
                        </a:defRPr>
                      </a:lvl7pPr>
                      <a:lvl8pPr marL="3200400" algn="l" defTabSz="914400" rtl="0" eaLnBrk="1" latinLnBrk="0" hangingPunct="1">
                        <a:defRPr kumimoji="1" sz="1800" kern="1200">
                          <a:solidFill>
                            <a:schemeClr val="tx1"/>
                          </a:solidFill>
                          <a:latin typeface="Franklin Gothic Book"/>
                        </a:defRPr>
                      </a:lvl8pPr>
                      <a:lvl9pPr marL="3657600" algn="l" defTabSz="914400" rtl="0" eaLnBrk="1" latinLnBrk="0" hangingPunct="1">
                        <a:defRPr kumimoji="1" sz="1800" kern="1200">
                          <a:solidFill>
                            <a:schemeClr val="tx1"/>
                          </a:solidFill>
                          <a:latin typeface="Franklin Gothic Book"/>
                        </a:defRPr>
                      </a:lvl9pPr>
                    </a:lstStyle>
                    <a:p>
                      <a:r>
                        <a:rPr lang="ja-JP" altLang="en-US" sz="3200" dirty="0">
                          <a:latin typeface="HGP創英角ﾎﾟｯﾌﾟ体" pitchFamily="50" charset="-128"/>
                          <a:ea typeface="HGP創英角ﾎﾟｯﾌﾟ体" pitchFamily="50" charset="-128"/>
                        </a:rPr>
                        <a:t>産業安全　</a:t>
                      </a:r>
                      <a:endParaRPr lang="en-US" altLang="ja-JP" sz="3200" dirty="0">
                        <a:latin typeface="HGP創英角ﾎﾟｯﾌﾟ体" pitchFamily="50" charset="-128"/>
                        <a:ea typeface="HGP創英角ﾎﾟｯﾌﾟ体" pitchFamily="50" charset="-128"/>
                      </a:endParaRPr>
                    </a:p>
                    <a:p>
                      <a:r>
                        <a:rPr lang="ja-JP" altLang="en-US" sz="3200" dirty="0">
                          <a:solidFill>
                            <a:srgbClr val="00B0F0"/>
                          </a:solidFill>
                          <a:latin typeface="HGP創英角ﾎﾟｯﾌﾟ体" pitchFamily="50" charset="-128"/>
                          <a:ea typeface="HGP創英角ﾎﾟｯﾌﾟ体" pitchFamily="50" charset="-128"/>
                        </a:rPr>
                        <a:t>祖國の守護</a:t>
                      </a:r>
                    </a:p>
                  </a:txBody>
                  <a:tcPr marL="0" marR="0" marT="0" marB="0"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4561867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7957D4F-41CA-4283-A862-B0486120970C}"/>
              </a:ext>
            </a:extLst>
          </p:cNvPr>
          <p:cNvSpPr>
            <a:spLocks noGrp="1"/>
          </p:cNvSpPr>
          <p:nvPr>
            <p:ph type="title"/>
          </p:nvPr>
        </p:nvSpPr>
        <p:spPr>
          <a:xfrm>
            <a:off x="-19175" y="0"/>
            <a:ext cx="9163175" cy="865632"/>
          </a:xfrm>
          <a:solidFill>
            <a:srgbClr val="92D050">
              <a:alpha val="40000"/>
            </a:srgbClr>
          </a:solidFill>
        </p:spPr>
        <p:txBody>
          <a:bodyPr>
            <a:normAutofit fontScale="90000"/>
          </a:bodyPr>
          <a:lstStyle/>
          <a:p>
            <a:r>
              <a:rPr lang="ja-JP" altLang="en-US" sz="2400" b="1" dirty="0">
                <a:solidFill>
                  <a:srgbClr val="0070C0"/>
                </a:solidFill>
                <a:latin typeface="HGP明朝E" panose="02020900000000000000" pitchFamily="18" charset="-128"/>
                <a:ea typeface="HGP明朝E" panose="02020900000000000000" pitchFamily="18" charset="-128"/>
              </a:rPr>
              <a:t>産業安全衛生活動百年の軌跡（安全運動の夜明け）　</a:t>
            </a:r>
            <a:br>
              <a:rPr lang="en-US" altLang="ja-JP" sz="2400" b="1" dirty="0">
                <a:latin typeface="HGP明朝E" panose="02020900000000000000" pitchFamily="18" charset="-128"/>
                <a:ea typeface="HGP明朝E" panose="02020900000000000000" pitchFamily="18" charset="-128"/>
              </a:rPr>
            </a:br>
            <a:r>
              <a:rPr lang="ja-JP" altLang="en-US" sz="4000" b="1" dirty="0">
                <a:latin typeface="HGP明朝E" panose="02020900000000000000" pitchFamily="18" charset="-128"/>
                <a:ea typeface="HGP明朝E" panose="02020900000000000000" pitchFamily="18" charset="-128"/>
              </a:rPr>
              <a:t>　</a:t>
            </a:r>
            <a:r>
              <a:rPr lang="zh-TW" altLang="en-US" sz="4000" b="1" dirty="0">
                <a:latin typeface="HGP明朝E" panose="02020900000000000000" pitchFamily="18" charset="-128"/>
                <a:ea typeface="HGP明朝E" panose="02020900000000000000" pitchFamily="18" charset="-128"/>
              </a:rPr>
              <a:t>全国安全週間</a:t>
            </a:r>
            <a:r>
              <a:rPr lang="en-US" altLang="ja-JP" sz="4000" b="1" dirty="0">
                <a:latin typeface="HGP明朝E" panose="02020900000000000000" pitchFamily="18" charset="-128"/>
                <a:ea typeface="HGP明朝E" panose="02020900000000000000" pitchFamily="18" charset="-128"/>
              </a:rPr>
              <a:t>1930</a:t>
            </a:r>
            <a:r>
              <a:rPr lang="ja-JP" altLang="en-US" sz="4000" b="1" dirty="0">
                <a:latin typeface="HGP明朝E" panose="02020900000000000000" pitchFamily="18" charset="-128"/>
                <a:ea typeface="HGP明朝E" panose="02020900000000000000" pitchFamily="18" charset="-128"/>
              </a:rPr>
              <a:t>年代</a:t>
            </a:r>
            <a:endParaRPr lang="ja-JP" altLang="en-US" sz="2400" b="1" dirty="0">
              <a:latin typeface="HGP明朝E" panose="02020900000000000000" pitchFamily="18" charset="-128"/>
              <a:ea typeface="HGP明朝E" panose="02020900000000000000" pitchFamily="18" charset="-128"/>
            </a:endParaRPr>
          </a:p>
        </p:txBody>
      </p:sp>
      <p:pic>
        <p:nvPicPr>
          <p:cNvPr id="4" name="図 3">
            <a:extLst>
              <a:ext uri="{FF2B5EF4-FFF2-40B4-BE49-F238E27FC236}">
                <a16:creationId xmlns:a16="http://schemas.microsoft.com/office/drawing/2014/main" id="{2607A3EB-4ECE-4513-928A-20F6A5A35F6F}"/>
              </a:ext>
            </a:extLst>
          </p:cNvPr>
          <p:cNvPicPr>
            <a:picLocks noChangeAspect="1"/>
          </p:cNvPicPr>
          <p:nvPr/>
        </p:nvPicPr>
        <p:blipFill>
          <a:blip r:embed="rId2"/>
          <a:stretch>
            <a:fillRect/>
          </a:stretch>
        </p:blipFill>
        <p:spPr>
          <a:xfrm>
            <a:off x="50986" y="854721"/>
            <a:ext cx="2753174" cy="2009232"/>
          </a:xfrm>
          <a:prstGeom prst="rect">
            <a:avLst/>
          </a:prstGeom>
        </p:spPr>
      </p:pic>
      <p:pic>
        <p:nvPicPr>
          <p:cNvPr id="8" name="図 7">
            <a:extLst>
              <a:ext uri="{FF2B5EF4-FFF2-40B4-BE49-F238E27FC236}">
                <a16:creationId xmlns:a16="http://schemas.microsoft.com/office/drawing/2014/main" id="{D0D1770A-4C5C-41E3-9F39-4F830A583F7E}"/>
              </a:ext>
            </a:extLst>
          </p:cNvPr>
          <p:cNvPicPr>
            <a:picLocks noChangeAspect="1"/>
          </p:cNvPicPr>
          <p:nvPr/>
        </p:nvPicPr>
        <p:blipFill>
          <a:blip r:embed="rId3"/>
          <a:stretch>
            <a:fillRect/>
          </a:stretch>
        </p:blipFill>
        <p:spPr>
          <a:xfrm>
            <a:off x="1172184" y="1881988"/>
            <a:ext cx="2596964" cy="1769152"/>
          </a:xfrm>
          <a:prstGeom prst="rect">
            <a:avLst/>
          </a:prstGeom>
        </p:spPr>
      </p:pic>
      <p:pic>
        <p:nvPicPr>
          <p:cNvPr id="12" name="図 11">
            <a:extLst>
              <a:ext uri="{FF2B5EF4-FFF2-40B4-BE49-F238E27FC236}">
                <a16:creationId xmlns:a16="http://schemas.microsoft.com/office/drawing/2014/main" id="{83614E7E-FFFC-44FD-BADC-EA2DAB5B65C9}"/>
              </a:ext>
            </a:extLst>
          </p:cNvPr>
          <p:cNvPicPr>
            <a:picLocks noChangeAspect="1"/>
          </p:cNvPicPr>
          <p:nvPr/>
        </p:nvPicPr>
        <p:blipFill>
          <a:blip r:embed="rId4"/>
          <a:stretch>
            <a:fillRect/>
          </a:stretch>
        </p:blipFill>
        <p:spPr>
          <a:xfrm>
            <a:off x="17401" y="3696734"/>
            <a:ext cx="2201542" cy="3209836"/>
          </a:xfrm>
          <a:prstGeom prst="rect">
            <a:avLst/>
          </a:prstGeom>
        </p:spPr>
      </p:pic>
      <p:pic>
        <p:nvPicPr>
          <p:cNvPr id="18" name="図 17">
            <a:extLst>
              <a:ext uri="{FF2B5EF4-FFF2-40B4-BE49-F238E27FC236}">
                <a16:creationId xmlns:a16="http://schemas.microsoft.com/office/drawing/2014/main" id="{063A8DC0-C9D3-4F7A-BA4D-0164E361344C}"/>
              </a:ext>
            </a:extLst>
          </p:cNvPr>
          <p:cNvPicPr>
            <a:picLocks noChangeAspect="1"/>
          </p:cNvPicPr>
          <p:nvPr/>
        </p:nvPicPr>
        <p:blipFill>
          <a:blip r:embed="rId5"/>
          <a:stretch>
            <a:fillRect/>
          </a:stretch>
        </p:blipFill>
        <p:spPr>
          <a:xfrm>
            <a:off x="6925056" y="3680381"/>
            <a:ext cx="2201543" cy="3159623"/>
          </a:xfrm>
          <a:prstGeom prst="rect">
            <a:avLst/>
          </a:prstGeom>
        </p:spPr>
      </p:pic>
      <p:pic>
        <p:nvPicPr>
          <p:cNvPr id="21" name="図 20">
            <a:extLst>
              <a:ext uri="{FF2B5EF4-FFF2-40B4-BE49-F238E27FC236}">
                <a16:creationId xmlns:a16="http://schemas.microsoft.com/office/drawing/2014/main" id="{7369A412-E076-4674-AD97-02DE14868C69}"/>
              </a:ext>
            </a:extLst>
          </p:cNvPr>
          <p:cNvPicPr>
            <a:picLocks noChangeAspect="1"/>
          </p:cNvPicPr>
          <p:nvPr/>
        </p:nvPicPr>
        <p:blipFill>
          <a:blip r:embed="rId6"/>
          <a:stretch>
            <a:fillRect/>
          </a:stretch>
        </p:blipFill>
        <p:spPr>
          <a:xfrm>
            <a:off x="89510" y="2168112"/>
            <a:ext cx="982343" cy="1561815"/>
          </a:xfrm>
          <a:prstGeom prst="rect">
            <a:avLst/>
          </a:prstGeom>
        </p:spPr>
      </p:pic>
      <p:pic>
        <p:nvPicPr>
          <p:cNvPr id="20" name="図 19">
            <a:extLst>
              <a:ext uri="{FF2B5EF4-FFF2-40B4-BE49-F238E27FC236}">
                <a16:creationId xmlns:a16="http://schemas.microsoft.com/office/drawing/2014/main" id="{0A34DF0F-F68F-4BA0-8E92-1F4F52682527}"/>
              </a:ext>
            </a:extLst>
          </p:cNvPr>
          <p:cNvPicPr>
            <a:picLocks noChangeAspect="1"/>
          </p:cNvPicPr>
          <p:nvPr/>
        </p:nvPicPr>
        <p:blipFill>
          <a:blip r:embed="rId7"/>
          <a:stretch>
            <a:fillRect/>
          </a:stretch>
        </p:blipFill>
        <p:spPr>
          <a:xfrm>
            <a:off x="2227644" y="3714197"/>
            <a:ext cx="4688712" cy="3125807"/>
          </a:xfrm>
          <a:prstGeom prst="rect">
            <a:avLst/>
          </a:prstGeom>
        </p:spPr>
      </p:pic>
      <p:pic>
        <p:nvPicPr>
          <p:cNvPr id="17" name="図 16">
            <a:extLst>
              <a:ext uri="{FF2B5EF4-FFF2-40B4-BE49-F238E27FC236}">
                <a16:creationId xmlns:a16="http://schemas.microsoft.com/office/drawing/2014/main" id="{78467629-774A-4D90-AD56-345C273B5298}"/>
              </a:ext>
            </a:extLst>
          </p:cNvPr>
          <p:cNvPicPr>
            <a:picLocks noChangeAspect="1"/>
          </p:cNvPicPr>
          <p:nvPr/>
        </p:nvPicPr>
        <p:blipFill>
          <a:blip r:embed="rId8"/>
          <a:stretch>
            <a:fillRect/>
          </a:stretch>
        </p:blipFill>
        <p:spPr>
          <a:xfrm>
            <a:off x="7030250" y="865632"/>
            <a:ext cx="2113750" cy="2825414"/>
          </a:xfrm>
          <a:prstGeom prst="rect">
            <a:avLst/>
          </a:prstGeom>
        </p:spPr>
      </p:pic>
      <p:pic>
        <p:nvPicPr>
          <p:cNvPr id="6" name="図 5">
            <a:extLst>
              <a:ext uri="{FF2B5EF4-FFF2-40B4-BE49-F238E27FC236}">
                <a16:creationId xmlns:a16="http://schemas.microsoft.com/office/drawing/2014/main" id="{F4B7212A-BCB8-4154-8A07-D551C78AF9FF}"/>
              </a:ext>
            </a:extLst>
          </p:cNvPr>
          <p:cNvPicPr>
            <a:picLocks noChangeAspect="1"/>
          </p:cNvPicPr>
          <p:nvPr/>
        </p:nvPicPr>
        <p:blipFill>
          <a:blip r:embed="rId9"/>
          <a:stretch>
            <a:fillRect/>
          </a:stretch>
        </p:blipFill>
        <p:spPr>
          <a:xfrm>
            <a:off x="3395662" y="853891"/>
            <a:ext cx="3744316" cy="2804416"/>
          </a:xfrm>
          <a:prstGeom prst="rect">
            <a:avLst/>
          </a:prstGeom>
        </p:spPr>
      </p:pic>
    </p:spTree>
    <p:extLst>
      <p:ext uri="{BB962C8B-B14F-4D97-AF65-F5344CB8AC3E}">
        <p14:creationId xmlns:p14="http://schemas.microsoft.com/office/powerpoint/2010/main" val="213428067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7957D4F-41CA-4283-A862-B0486120970C}"/>
              </a:ext>
            </a:extLst>
          </p:cNvPr>
          <p:cNvSpPr>
            <a:spLocks noGrp="1"/>
          </p:cNvSpPr>
          <p:nvPr>
            <p:ph type="title"/>
          </p:nvPr>
        </p:nvSpPr>
        <p:spPr>
          <a:xfrm>
            <a:off x="1" y="0"/>
            <a:ext cx="9144000" cy="719328"/>
          </a:xfrm>
          <a:solidFill>
            <a:srgbClr val="92D050">
              <a:alpha val="34000"/>
            </a:srgbClr>
          </a:solidFill>
        </p:spPr>
        <p:txBody>
          <a:bodyPr>
            <a:normAutofit fontScale="90000"/>
          </a:bodyPr>
          <a:lstStyle/>
          <a:p>
            <a:r>
              <a:rPr lang="ja-JP" altLang="en-US" sz="2000" b="1" dirty="0">
                <a:solidFill>
                  <a:srgbClr val="0070C0"/>
                </a:solidFill>
                <a:latin typeface="HGP明朝E" panose="02020900000000000000" pitchFamily="18" charset="-128"/>
                <a:ea typeface="HGP明朝E" panose="02020900000000000000" pitchFamily="18" charset="-128"/>
              </a:rPr>
              <a:t>　　　産業安全衛生活動百年の軌跡（安全運動の進展）　</a:t>
            </a:r>
            <a:br>
              <a:rPr lang="en-US" altLang="ja-JP" sz="2000" b="1" dirty="0">
                <a:latin typeface="HGP明朝E" panose="02020900000000000000" pitchFamily="18" charset="-128"/>
                <a:ea typeface="HGP明朝E" panose="02020900000000000000" pitchFamily="18" charset="-128"/>
              </a:rPr>
            </a:br>
            <a:r>
              <a:rPr lang="ja-JP" altLang="en-US" sz="2800" b="1" dirty="0">
                <a:latin typeface="HGP明朝E" panose="02020900000000000000" pitchFamily="18" charset="-128"/>
                <a:ea typeface="HGP明朝E" panose="02020900000000000000" pitchFamily="18" charset="-128"/>
              </a:rPr>
              <a:t>　</a:t>
            </a:r>
            <a:r>
              <a:rPr lang="ja-JP" altLang="en-US" sz="3600" b="1" dirty="0">
                <a:latin typeface="HGP明朝E" panose="02020900000000000000" pitchFamily="18" charset="-128"/>
                <a:ea typeface="HGP明朝E" panose="02020900000000000000" pitchFamily="18" charset="-128"/>
              </a:rPr>
              <a:t>ハインリッヒ「１</a:t>
            </a:r>
            <a:r>
              <a:rPr lang="en-US" altLang="ja-JP" sz="3600" b="1" dirty="0">
                <a:latin typeface="HGP明朝E" panose="02020900000000000000" pitchFamily="18" charset="-128"/>
                <a:ea typeface="HGP明朝E" panose="02020900000000000000" pitchFamily="18" charset="-128"/>
              </a:rPr>
              <a:t>:</a:t>
            </a:r>
            <a:r>
              <a:rPr lang="ja-JP" altLang="en-US" sz="3600" b="1" dirty="0">
                <a:latin typeface="HGP明朝E" panose="02020900000000000000" pitchFamily="18" charset="-128"/>
                <a:ea typeface="HGP明朝E" panose="02020900000000000000" pitchFamily="18" charset="-128"/>
              </a:rPr>
              <a:t>２９</a:t>
            </a:r>
            <a:r>
              <a:rPr lang="en-US" altLang="ja-JP" sz="3600" b="1" dirty="0">
                <a:latin typeface="HGP明朝E" panose="02020900000000000000" pitchFamily="18" charset="-128"/>
                <a:ea typeface="HGP明朝E" panose="02020900000000000000" pitchFamily="18" charset="-128"/>
              </a:rPr>
              <a:t>:</a:t>
            </a:r>
            <a:r>
              <a:rPr lang="ja-JP" altLang="en-US" sz="3600" b="1" dirty="0">
                <a:latin typeface="HGP明朝E" panose="02020900000000000000" pitchFamily="18" charset="-128"/>
                <a:ea typeface="HGP明朝E" panose="02020900000000000000" pitchFamily="18" charset="-128"/>
              </a:rPr>
              <a:t>３００の原則」　　</a:t>
            </a:r>
            <a:r>
              <a:rPr lang="en-US" altLang="ja-JP" sz="3100" b="1" dirty="0">
                <a:latin typeface="HGP明朝E" panose="02020900000000000000" pitchFamily="18" charset="-128"/>
                <a:ea typeface="HGP明朝E" panose="02020900000000000000" pitchFamily="18" charset="-128"/>
              </a:rPr>
              <a:t>1929</a:t>
            </a:r>
            <a:r>
              <a:rPr lang="ja-JP" altLang="en-US" sz="3100" b="1" dirty="0">
                <a:latin typeface="HGP明朝E" panose="02020900000000000000" pitchFamily="18" charset="-128"/>
                <a:ea typeface="HGP明朝E" panose="02020900000000000000" pitchFamily="18" charset="-128"/>
              </a:rPr>
              <a:t>年</a:t>
            </a:r>
            <a:endParaRPr lang="ja-JP" altLang="en-US" sz="2000" b="1" dirty="0">
              <a:latin typeface="HGP明朝E" panose="02020900000000000000" pitchFamily="18" charset="-128"/>
              <a:ea typeface="HGP明朝E" panose="02020900000000000000" pitchFamily="18" charset="-128"/>
            </a:endParaRPr>
          </a:p>
        </p:txBody>
      </p:sp>
      <p:sp>
        <p:nvSpPr>
          <p:cNvPr id="6" name="コンテンツ プレースホルダー 2">
            <a:extLst>
              <a:ext uri="{FF2B5EF4-FFF2-40B4-BE49-F238E27FC236}">
                <a16:creationId xmlns:a16="http://schemas.microsoft.com/office/drawing/2014/main" id="{563A8477-150D-4554-8936-4F4790107A7C}"/>
              </a:ext>
            </a:extLst>
          </p:cNvPr>
          <p:cNvSpPr txBox="1">
            <a:spLocks/>
          </p:cNvSpPr>
          <p:nvPr/>
        </p:nvSpPr>
        <p:spPr bwMode="auto">
          <a:xfrm>
            <a:off x="155702" y="719327"/>
            <a:ext cx="6025721" cy="4609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fontScale="92500" lnSpcReduction="10000"/>
          </a:bodyPr>
          <a:lstStyle>
            <a:lvl1pPr marL="342900" indent="-342900" algn="l" rtl="0" eaLnBrk="0" fontAlgn="base" hangingPunct="0">
              <a:spcBef>
                <a:spcPct val="20000"/>
              </a:spcBef>
              <a:spcAft>
                <a:spcPct val="0"/>
              </a:spcAft>
              <a:buClr>
                <a:schemeClr val="accent1"/>
              </a:buClr>
              <a:buSzPct val="75000"/>
              <a:buFont typeface="Wingdings" panose="05000000000000000000" pitchFamily="2" charset="2"/>
              <a:buChar char=""/>
              <a:defRPr kumimoji="1" sz="2400" kern="1200">
                <a:solidFill>
                  <a:schemeClr val="tx2"/>
                </a:solidFill>
                <a:latin typeface="+mn-lt"/>
                <a:ea typeface="+mn-ea"/>
                <a:cs typeface="+mn-cs"/>
              </a:defRPr>
            </a:lvl1pPr>
            <a:lvl2pPr marL="742950" indent="-285750" algn="l" rtl="0" eaLnBrk="0" fontAlgn="base" hangingPunct="0">
              <a:spcBef>
                <a:spcPct val="20000"/>
              </a:spcBef>
              <a:spcAft>
                <a:spcPct val="0"/>
              </a:spcAft>
              <a:buClr>
                <a:schemeClr val="accent2"/>
              </a:buClr>
              <a:buSzPct val="85000"/>
              <a:buFont typeface="Courier New" panose="02070309020205020404" pitchFamily="49" charset="0"/>
              <a:buChar char="o"/>
              <a:defRPr kumimoji="1" sz="2000" kern="1200">
                <a:solidFill>
                  <a:schemeClr val="tx2"/>
                </a:solidFill>
                <a:latin typeface="+mn-lt"/>
                <a:ea typeface="+mn-ea"/>
                <a:cs typeface="+mn-cs"/>
              </a:defRPr>
            </a:lvl2pPr>
            <a:lvl3pPr marL="1143000" indent="-228600" algn="l" rtl="0" eaLnBrk="0" fontAlgn="base" hangingPunct="0">
              <a:spcBef>
                <a:spcPct val="20000"/>
              </a:spcBef>
              <a:spcAft>
                <a:spcPct val="0"/>
              </a:spcAft>
              <a:buClr>
                <a:srgbClr val="948774"/>
              </a:buClr>
              <a:buFont typeface="Arial" panose="020B0604020202020204" pitchFamily="34" charset="0"/>
              <a:buChar char="•"/>
              <a:defRPr kumimoji="1" kern="1200">
                <a:solidFill>
                  <a:schemeClr val="tx2"/>
                </a:solidFill>
                <a:latin typeface="+mn-lt"/>
                <a:ea typeface="+mn-ea"/>
                <a:cs typeface="+mn-cs"/>
              </a:defRPr>
            </a:lvl3pPr>
            <a:lvl4pPr marL="1600200" indent="-228600" algn="l" rtl="0" eaLnBrk="0" fontAlgn="base" hangingPunct="0">
              <a:spcBef>
                <a:spcPct val="20000"/>
              </a:spcBef>
              <a:spcAft>
                <a:spcPct val="0"/>
              </a:spcAft>
              <a:buClr>
                <a:srgbClr val="7EB8E7"/>
              </a:buClr>
              <a:buFont typeface="Arial" panose="020B0604020202020204" pitchFamily="34" charset="0"/>
              <a:buChar char="•"/>
              <a:defRPr kumimoji="1" sz="1600" kern="1200">
                <a:solidFill>
                  <a:schemeClr val="tx2"/>
                </a:solidFill>
                <a:latin typeface="+mn-lt"/>
                <a:ea typeface="+mn-ea"/>
                <a:cs typeface="+mn-cs"/>
              </a:defRPr>
            </a:lvl4pPr>
            <a:lvl5pPr marL="2057400" indent="-228600" algn="l" rtl="0" eaLnBrk="0" fontAlgn="base" hangingPunct="0">
              <a:spcBef>
                <a:spcPct val="20000"/>
              </a:spcBef>
              <a:spcAft>
                <a:spcPct val="0"/>
              </a:spcAft>
              <a:buClr>
                <a:srgbClr val="E3B651"/>
              </a:buClr>
              <a:buFont typeface="Arial" panose="020B0604020202020204" pitchFamily="34" charset="0"/>
              <a:buChar char="•"/>
              <a:defRPr kumimoji="1" sz="1400" kern="1200">
                <a:solidFill>
                  <a:schemeClr val="tx2"/>
                </a:solidFill>
                <a:latin typeface="+mn-lt"/>
                <a:ea typeface="+mn-ea"/>
                <a:cs typeface="+mn-cs"/>
              </a:defRPr>
            </a:lvl5pPr>
            <a:lvl6pPr marL="2514600" indent="-228600" algn="l" defTabSz="914400" rtl="0" eaLnBrk="1" latinLnBrk="0" hangingPunct="1">
              <a:spcBef>
                <a:spcPct val="20000"/>
              </a:spcBef>
              <a:buClr>
                <a:schemeClr val="accent6"/>
              </a:buClr>
              <a:buFont typeface="Arial" pitchFamily="34" charset="0"/>
              <a:buChar char="•"/>
              <a:defRPr kumimoji="1" sz="1400" kern="1200">
                <a:solidFill>
                  <a:schemeClr val="tx2"/>
                </a:solidFill>
                <a:latin typeface="+mn-lt"/>
                <a:ea typeface="+mn-ea"/>
                <a:cs typeface="+mn-cs"/>
              </a:defRPr>
            </a:lvl6pPr>
            <a:lvl7pPr marL="2971800" indent="-228600" algn="l" defTabSz="914400" rtl="0" eaLnBrk="1" latinLnBrk="0" hangingPunct="1">
              <a:spcBef>
                <a:spcPct val="20000"/>
              </a:spcBef>
              <a:buClr>
                <a:schemeClr val="accent1"/>
              </a:buClr>
              <a:buFont typeface="Arial" pitchFamily="34" charset="0"/>
              <a:buChar char="•"/>
              <a:defRPr kumimoji="1" sz="1400" kern="1200">
                <a:solidFill>
                  <a:schemeClr val="tx2"/>
                </a:solidFill>
                <a:latin typeface="+mn-lt"/>
                <a:ea typeface="+mn-ea"/>
                <a:cs typeface="+mn-cs"/>
              </a:defRPr>
            </a:lvl7pPr>
            <a:lvl8pPr marL="3429000" indent="-228600" algn="l" defTabSz="914400" rtl="0" eaLnBrk="1" latinLnBrk="0" hangingPunct="1">
              <a:spcBef>
                <a:spcPct val="20000"/>
              </a:spcBef>
              <a:buClr>
                <a:schemeClr val="accent4"/>
              </a:buClr>
              <a:buFont typeface="Arial" pitchFamily="34" charset="0"/>
              <a:buChar char="•"/>
              <a:defRPr kumimoji="1" sz="1400" kern="1200">
                <a:solidFill>
                  <a:schemeClr val="tx2"/>
                </a:solidFill>
                <a:latin typeface="+mn-lt"/>
                <a:ea typeface="+mn-ea"/>
                <a:cs typeface="+mn-cs"/>
              </a:defRPr>
            </a:lvl8pPr>
            <a:lvl9pPr marL="3886200" indent="-228600" algn="l" defTabSz="914400" rtl="0" eaLnBrk="1" latinLnBrk="0" hangingPunct="1">
              <a:spcBef>
                <a:spcPct val="20000"/>
              </a:spcBef>
              <a:buClr>
                <a:schemeClr val="accent5"/>
              </a:buClr>
              <a:buFont typeface="Arial" pitchFamily="34" charset="0"/>
              <a:buChar char="•"/>
              <a:defRPr kumimoji="1" sz="1400" kern="1200">
                <a:solidFill>
                  <a:schemeClr val="tx2"/>
                </a:solidFill>
                <a:latin typeface="+mn-lt"/>
                <a:ea typeface="+mn-ea"/>
                <a:cs typeface="+mn-cs"/>
              </a:defRPr>
            </a:lvl9pPr>
          </a:lstStyle>
          <a:p>
            <a:pPr eaLnBrk="1" fontAlgn="auto" hangingPunct="1">
              <a:lnSpc>
                <a:spcPct val="120000"/>
              </a:lnSpc>
              <a:spcBef>
                <a:spcPts val="1200"/>
              </a:spcBef>
              <a:spcAft>
                <a:spcPts val="0"/>
              </a:spcAft>
              <a:defRPr/>
            </a:pPr>
            <a:r>
              <a:rPr lang="ja-JP" altLang="en-US" sz="2800" dirty="0">
                <a:latin typeface="HGS創英角ﾎﾟｯﾌﾟ体" pitchFamily="50" charset="-128"/>
                <a:ea typeface="HGS創英角ﾎﾟｯﾌﾟ体" pitchFamily="50" charset="-128"/>
              </a:rPr>
              <a:t>ハーバード・ウィリアム・</a:t>
            </a:r>
            <a:br>
              <a:rPr lang="en-US" altLang="ja-JP" sz="2800" dirty="0">
                <a:latin typeface="HGS創英角ﾎﾟｯﾌﾟ体" pitchFamily="50" charset="-128"/>
                <a:ea typeface="HGS創英角ﾎﾟｯﾌﾟ体" pitchFamily="50" charset="-128"/>
              </a:rPr>
            </a:br>
            <a:r>
              <a:rPr lang="ja-JP" altLang="en-US" sz="2800" dirty="0">
                <a:latin typeface="HGS創英角ﾎﾟｯﾌﾟ体" pitchFamily="50" charset="-128"/>
                <a:ea typeface="HGS創英角ﾎﾟｯﾌﾟ体" pitchFamily="50" charset="-128"/>
              </a:rPr>
              <a:t>ハインリッヒ</a:t>
            </a:r>
            <a:r>
              <a:rPr lang="ja-JP" altLang="ja-JP" sz="2800" dirty="0">
                <a:latin typeface="HGS創英角ﾎﾟｯﾌﾟ体" pitchFamily="50" charset="-128"/>
                <a:ea typeface="HGS創英角ﾎﾟｯﾌﾟ体" pitchFamily="50" charset="-128"/>
              </a:rPr>
              <a:t>は、災害防止</a:t>
            </a:r>
            <a:br>
              <a:rPr lang="en-US" altLang="ja-JP" sz="2800" dirty="0">
                <a:latin typeface="HGS創英角ﾎﾟｯﾌﾟ体" pitchFamily="50" charset="-128"/>
                <a:ea typeface="HGS創英角ﾎﾟｯﾌﾟ体" pitchFamily="50" charset="-128"/>
              </a:rPr>
            </a:br>
            <a:r>
              <a:rPr lang="ja-JP" altLang="ja-JP" sz="2800" dirty="0">
                <a:latin typeface="HGS創英角ﾎﾟｯﾌﾟ体" pitchFamily="50" charset="-128"/>
                <a:ea typeface="HGS創英角ﾎﾟｯﾌﾟ体" pitchFamily="50" charset="-128"/>
              </a:rPr>
              <a:t>に関するアメリカの先覚者、</a:t>
            </a:r>
            <a:endParaRPr lang="en-US" altLang="ja-JP" sz="2800" dirty="0">
              <a:latin typeface="HGS創英角ﾎﾟｯﾌﾟ体" pitchFamily="50" charset="-128"/>
              <a:ea typeface="HGS創英角ﾎﾟｯﾌﾟ体" pitchFamily="50" charset="-128"/>
            </a:endParaRPr>
          </a:p>
          <a:p>
            <a:pPr eaLnBrk="1" fontAlgn="auto" hangingPunct="1">
              <a:lnSpc>
                <a:spcPct val="120000"/>
              </a:lnSpc>
              <a:spcBef>
                <a:spcPts val="1200"/>
              </a:spcBef>
              <a:spcAft>
                <a:spcPts val="0"/>
              </a:spcAft>
              <a:defRPr/>
            </a:pPr>
            <a:r>
              <a:rPr lang="ja-JP" altLang="ja-JP" sz="2800" dirty="0">
                <a:latin typeface="HGS創英角ﾎﾟｯﾌﾟ体" pitchFamily="50" charset="-128"/>
                <a:ea typeface="HGS創英角ﾎﾟｯﾌﾟ体" pitchFamily="50" charset="-128"/>
              </a:rPr>
              <a:t>「</a:t>
            </a:r>
            <a:r>
              <a:rPr lang="en-US" altLang="ja-JP" sz="2800" dirty="0">
                <a:latin typeface="HGS創英角ﾎﾟｯﾌﾟ体" pitchFamily="50" charset="-128"/>
                <a:ea typeface="HGS創英角ﾎﾟｯﾌﾟ体" pitchFamily="50" charset="-128"/>
              </a:rPr>
              <a:t>1:29:300</a:t>
            </a:r>
            <a:r>
              <a:rPr lang="ja-JP" altLang="ja-JP" sz="2800" dirty="0">
                <a:latin typeface="HGS創英角ﾎﾟｯﾌﾟ体" pitchFamily="50" charset="-128"/>
                <a:ea typeface="HGS創英角ﾎﾟｯﾌﾟ体" pitchFamily="50" charset="-128"/>
              </a:rPr>
              <a:t>の原則」等の提唱者。</a:t>
            </a:r>
            <a:r>
              <a:rPr lang="en-US" altLang="ja-JP" sz="2800" dirty="0">
                <a:latin typeface="HGS創英角ﾎﾟｯﾌﾟ体" pitchFamily="50" charset="-128"/>
                <a:ea typeface="HGS創英角ﾎﾟｯﾌﾟ体" pitchFamily="50" charset="-128"/>
              </a:rPr>
              <a:t>(1929</a:t>
            </a:r>
            <a:r>
              <a:rPr lang="ja-JP" altLang="en-US" sz="2800" dirty="0">
                <a:latin typeface="HGS創英角ﾎﾟｯﾌﾟ体" pitchFamily="50" charset="-128"/>
                <a:ea typeface="HGS創英角ﾎﾟｯﾌﾟ体" pitchFamily="50" charset="-128"/>
              </a:rPr>
              <a:t>年</a:t>
            </a:r>
            <a:r>
              <a:rPr lang="en-US" altLang="ja-JP" sz="2800" dirty="0">
                <a:latin typeface="HGS創英角ﾎﾟｯﾌﾟ体" pitchFamily="50" charset="-128"/>
                <a:ea typeface="HGS創英角ﾎﾟｯﾌﾟ体" pitchFamily="50" charset="-128"/>
              </a:rPr>
              <a:t>)</a:t>
            </a:r>
          </a:p>
          <a:p>
            <a:pPr eaLnBrk="1" fontAlgn="auto" hangingPunct="1">
              <a:lnSpc>
                <a:spcPct val="120000"/>
              </a:lnSpc>
              <a:spcBef>
                <a:spcPts val="1200"/>
              </a:spcBef>
              <a:spcAft>
                <a:spcPts val="0"/>
              </a:spcAft>
              <a:defRPr/>
            </a:pPr>
            <a:r>
              <a:rPr lang="ja-JP" altLang="en-US" sz="2800" dirty="0">
                <a:latin typeface="HGS創英角ﾎﾟｯﾌﾟ体" pitchFamily="50" charset="-128"/>
                <a:ea typeface="HGS創英角ﾎﾟｯﾌﾟ体" pitchFamily="50" charset="-128"/>
              </a:rPr>
              <a:t>「ドミノ連鎖の理論」</a:t>
            </a:r>
            <a:endParaRPr lang="en-US" altLang="ja-JP" sz="2800" dirty="0">
              <a:latin typeface="HGS創英角ﾎﾟｯﾌﾟ体" pitchFamily="50" charset="-128"/>
              <a:ea typeface="HGS創英角ﾎﾟｯﾌﾟ体" pitchFamily="50" charset="-128"/>
            </a:endParaRPr>
          </a:p>
          <a:p>
            <a:pPr marL="715963" indent="200025" eaLnBrk="1" fontAlgn="auto" hangingPunct="1">
              <a:lnSpc>
                <a:spcPct val="120000"/>
              </a:lnSpc>
              <a:spcBef>
                <a:spcPts val="1200"/>
              </a:spcBef>
              <a:spcAft>
                <a:spcPts val="0"/>
              </a:spcAft>
              <a:tabLst>
                <a:tab pos="901700" algn="l"/>
              </a:tabLst>
              <a:defRPr/>
            </a:pPr>
            <a:r>
              <a:rPr lang="ja-JP" altLang="ja-JP" sz="2800" dirty="0">
                <a:latin typeface="HGS創英角ﾎﾟｯﾌﾟ体" pitchFamily="50" charset="-128"/>
                <a:ea typeface="HGS創英角ﾎﾟｯﾌﾟ体" pitchFamily="50" charset="-128"/>
              </a:rPr>
              <a:t>災害の背景に不安全な状態や不安全な行動が無数にあるという考え方は今でも活きている。</a:t>
            </a:r>
            <a:endParaRPr lang="ja-JP" altLang="en-US" dirty="0">
              <a:latin typeface="HGS創英角ﾎﾟｯﾌﾟ体" pitchFamily="50" charset="-128"/>
              <a:ea typeface="HGS創英角ﾎﾟｯﾌﾟ体" pitchFamily="50" charset="-128"/>
            </a:endParaRPr>
          </a:p>
        </p:txBody>
      </p:sp>
      <p:pic>
        <p:nvPicPr>
          <p:cNvPr id="4" name="図 3">
            <a:extLst>
              <a:ext uri="{FF2B5EF4-FFF2-40B4-BE49-F238E27FC236}">
                <a16:creationId xmlns:a16="http://schemas.microsoft.com/office/drawing/2014/main" id="{13159CBA-EB8D-4B8C-8DB9-EC5E2CB46F40}"/>
              </a:ext>
            </a:extLst>
          </p:cNvPr>
          <p:cNvPicPr>
            <a:picLocks noChangeAspect="1"/>
          </p:cNvPicPr>
          <p:nvPr/>
        </p:nvPicPr>
        <p:blipFill>
          <a:blip r:embed="rId2"/>
          <a:stretch>
            <a:fillRect/>
          </a:stretch>
        </p:blipFill>
        <p:spPr>
          <a:xfrm>
            <a:off x="5463800" y="719327"/>
            <a:ext cx="3680202" cy="2575666"/>
          </a:xfrm>
          <a:prstGeom prst="rect">
            <a:avLst/>
          </a:prstGeom>
        </p:spPr>
      </p:pic>
      <p:pic>
        <p:nvPicPr>
          <p:cNvPr id="7" name="図 6">
            <a:extLst>
              <a:ext uri="{FF2B5EF4-FFF2-40B4-BE49-F238E27FC236}">
                <a16:creationId xmlns:a16="http://schemas.microsoft.com/office/drawing/2014/main" id="{D69DF8D3-D2B0-4821-A157-9D7836E33F1B}"/>
              </a:ext>
            </a:extLst>
          </p:cNvPr>
          <p:cNvPicPr>
            <a:picLocks noChangeAspect="1"/>
          </p:cNvPicPr>
          <p:nvPr/>
        </p:nvPicPr>
        <p:blipFill>
          <a:blip r:embed="rId3"/>
          <a:stretch>
            <a:fillRect/>
          </a:stretch>
        </p:blipFill>
        <p:spPr>
          <a:xfrm>
            <a:off x="0" y="5512289"/>
            <a:ext cx="6864095" cy="1345711"/>
          </a:xfrm>
          <a:prstGeom prst="rect">
            <a:avLst/>
          </a:prstGeom>
        </p:spPr>
      </p:pic>
      <p:pic>
        <p:nvPicPr>
          <p:cNvPr id="10" name="図 9">
            <a:extLst>
              <a:ext uri="{FF2B5EF4-FFF2-40B4-BE49-F238E27FC236}">
                <a16:creationId xmlns:a16="http://schemas.microsoft.com/office/drawing/2014/main" id="{2DF1BC1A-7F39-4E8F-ABF9-13BEEFE8EC8D}"/>
              </a:ext>
            </a:extLst>
          </p:cNvPr>
          <p:cNvPicPr>
            <a:picLocks noChangeAspect="1"/>
          </p:cNvPicPr>
          <p:nvPr/>
        </p:nvPicPr>
        <p:blipFill>
          <a:blip r:embed="rId4"/>
          <a:stretch>
            <a:fillRect/>
          </a:stretch>
        </p:blipFill>
        <p:spPr>
          <a:xfrm>
            <a:off x="6984103" y="3787055"/>
            <a:ext cx="2159897" cy="3070945"/>
          </a:xfrm>
          <a:prstGeom prst="rect">
            <a:avLst/>
          </a:prstGeom>
        </p:spPr>
      </p:pic>
    </p:spTree>
    <p:extLst>
      <p:ext uri="{BB962C8B-B14F-4D97-AF65-F5344CB8AC3E}">
        <p14:creationId xmlns:p14="http://schemas.microsoft.com/office/powerpoint/2010/main" val="272305549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7957D4F-41CA-4283-A862-B0486120970C}"/>
              </a:ext>
            </a:extLst>
          </p:cNvPr>
          <p:cNvSpPr>
            <a:spLocks noGrp="1"/>
          </p:cNvSpPr>
          <p:nvPr>
            <p:ph type="title"/>
          </p:nvPr>
        </p:nvSpPr>
        <p:spPr>
          <a:xfrm>
            <a:off x="0" y="0"/>
            <a:ext cx="9144000" cy="748145"/>
          </a:xfrm>
          <a:solidFill>
            <a:srgbClr val="92D050">
              <a:alpha val="36000"/>
            </a:srgbClr>
          </a:solidFill>
        </p:spPr>
        <p:txBody>
          <a:bodyPr>
            <a:normAutofit fontScale="90000"/>
          </a:bodyPr>
          <a:lstStyle/>
          <a:p>
            <a:r>
              <a:rPr lang="ja-JP" altLang="en-US" sz="2000" b="1" dirty="0">
                <a:solidFill>
                  <a:srgbClr val="0070C0"/>
                </a:solidFill>
                <a:latin typeface="HGP明朝E" panose="02020900000000000000" pitchFamily="18" charset="-128"/>
                <a:ea typeface="HGP明朝E" panose="02020900000000000000" pitchFamily="18" charset="-128"/>
              </a:rPr>
              <a:t>産業安全衛生活動百年の軌跡（安全運動の進展）　</a:t>
            </a:r>
            <a:br>
              <a:rPr lang="en-US" altLang="ja-JP" sz="2000" b="1" dirty="0">
                <a:latin typeface="HGP明朝E" panose="02020900000000000000" pitchFamily="18" charset="-128"/>
                <a:ea typeface="HGP明朝E" panose="02020900000000000000" pitchFamily="18" charset="-128"/>
              </a:rPr>
            </a:br>
            <a:r>
              <a:rPr lang="ja-JP" altLang="en-US" sz="3200" b="1" dirty="0">
                <a:latin typeface="HGP明朝E" panose="02020900000000000000" pitchFamily="18" charset="-128"/>
                <a:ea typeface="HGP明朝E" panose="02020900000000000000" pitchFamily="18" charset="-128"/>
              </a:rPr>
              <a:t>　</a:t>
            </a:r>
            <a:r>
              <a:rPr lang="zh-TW" altLang="en-US" sz="3600" b="1" dirty="0">
                <a:latin typeface="HGP明朝E" panose="02020900000000000000" pitchFamily="18" charset="-128"/>
                <a:ea typeface="HGP明朝E" panose="02020900000000000000" pitchFamily="18" charset="-128"/>
              </a:rPr>
              <a:t>産業安全衛生展覧会</a:t>
            </a:r>
            <a:r>
              <a:rPr lang="en-US" altLang="ja-JP" sz="3600" b="1" dirty="0">
                <a:latin typeface="HGP明朝E" panose="02020900000000000000" pitchFamily="18" charset="-128"/>
                <a:ea typeface="HGP明朝E" panose="02020900000000000000" pitchFamily="18" charset="-128"/>
              </a:rPr>
              <a:t>1930</a:t>
            </a:r>
            <a:r>
              <a:rPr lang="ja-JP" altLang="en-US" sz="3600" b="1" dirty="0">
                <a:latin typeface="HGP明朝E" panose="02020900000000000000" pitchFamily="18" charset="-128"/>
                <a:ea typeface="HGP明朝E" panose="02020900000000000000" pitchFamily="18" charset="-128"/>
              </a:rPr>
              <a:t>年</a:t>
            </a:r>
            <a:endParaRPr lang="ja-JP" altLang="en-US" sz="2000" b="1" dirty="0">
              <a:latin typeface="HGP明朝E" panose="02020900000000000000" pitchFamily="18" charset="-128"/>
              <a:ea typeface="HGP明朝E" panose="02020900000000000000" pitchFamily="18" charset="-128"/>
            </a:endParaRPr>
          </a:p>
        </p:txBody>
      </p:sp>
      <p:pic>
        <p:nvPicPr>
          <p:cNvPr id="6" name="図 5">
            <a:extLst>
              <a:ext uri="{FF2B5EF4-FFF2-40B4-BE49-F238E27FC236}">
                <a16:creationId xmlns:a16="http://schemas.microsoft.com/office/drawing/2014/main" id="{2111EC69-2D70-4B1B-9E83-D9BFD279953F}"/>
              </a:ext>
            </a:extLst>
          </p:cNvPr>
          <p:cNvPicPr>
            <a:picLocks noChangeAspect="1"/>
          </p:cNvPicPr>
          <p:nvPr/>
        </p:nvPicPr>
        <p:blipFill>
          <a:blip r:embed="rId2"/>
          <a:stretch>
            <a:fillRect/>
          </a:stretch>
        </p:blipFill>
        <p:spPr>
          <a:xfrm>
            <a:off x="4572000" y="3295572"/>
            <a:ext cx="4572000" cy="3264704"/>
          </a:xfrm>
          <a:prstGeom prst="rect">
            <a:avLst/>
          </a:prstGeom>
        </p:spPr>
      </p:pic>
      <p:sp>
        <p:nvSpPr>
          <p:cNvPr id="10" name="正方形/長方形 1">
            <a:extLst>
              <a:ext uri="{FF2B5EF4-FFF2-40B4-BE49-F238E27FC236}">
                <a16:creationId xmlns:a16="http://schemas.microsoft.com/office/drawing/2014/main" id="{79C890BD-BB79-4FB4-803C-AAF00AF460A8}"/>
              </a:ext>
            </a:extLst>
          </p:cNvPr>
          <p:cNvSpPr>
            <a:spLocks noChangeArrowheads="1"/>
          </p:cNvSpPr>
          <p:nvPr/>
        </p:nvSpPr>
        <p:spPr bwMode="auto">
          <a:xfrm>
            <a:off x="-1" y="748145"/>
            <a:ext cx="9143999" cy="5632311"/>
          </a:xfrm>
          <a:prstGeom prst="rect">
            <a:avLst/>
          </a:prstGeom>
          <a:noFill/>
          <a:ln>
            <a:noFill/>
          </a:ln>
        </p:spPr>
        <p:txBody>
          <a:bodyPr wrap="square">
            <a:spAutoFit/>
          </a:bodyPr>
          <a:lstStyle>
            <a:lvl1pPr>
              <a:spcBef>
                <a:spcPct val="20000"/>
              </a:spcBef>
              <a:buClr>
                <a:schemeClr val="accent1"/>
              </a:buClr>
              <a:buSzPct val="75000"/>
              <a:buFont typeface="Wingdings" panose="05000000000000000000" pitchFamily="2" charset="2"/>
              <a:buChar char=""/>
              <a:defRPr kumimoji="1" sz="2400">
                <a:solidFill>
                  <a:schemeClr val="tx2"/>
                </a:solidFill>
                <a:latin typeface="Franklin Gothic Book" panose="020B0503020102020204" pitchFamily="34" charset="0"/>
                <a:ea typeface="ＭＳ Ｐゴシック" panose="020B0600070205080204" pitchFamily="50" charset="-128"/>
              </a:defRPr>
            </a:lvl1pPr>
            <a:lvl2pPr marL="742950" indent="-285750">
              <a:spcBef>
                <a:spcPct val="20000"/>
              </a:spcBef>
              <a:buClr>
                <a:schemeClr val="accent2"/>
              </a:buClr>
              <a:buSzPct val="85000"/>
              <a:buFont typeface="Courier New" panose="02070309020205020404" pitchFamily="49" charset="0"/>
              <a:buChar char="o"/>
              <a:defRPr kumimoji="1" sz="2000">
                <a:solidFill>
                  <a:schemeClr val="tx2"/>
                </a:solidFill>
                <a:latin typeface="Franklin Gothic Book" panose="020B0503020102020204" pitchFamily="34" charset="0"/>
                <a:ea typeface="ＭＳ Ｐゴシック" panose="020B0600070205080204" pitchFamily="50" charset="-128"/>
              </a:defRPr>
            </a:lvl2pPr>
            <a:lvl3pPr marL="1143000" indent="-228600">
              <a:spcBef>
                <a:spcPct val="20000"/>
              </a:spcBef>
              <a:buClr>
                <a:srgbClr val="948774"/>
              </a:buClr>
              <a:buFont typeface="Arial" panose="020B0604020202020204" pitchFamily="34" charset="0"/>
              <a:buChar char="•"/>
              <a:defRPr kumimoji="1">
                <a:solidFill>
                  <a:schemeClr val="tx2"/>
                </a:solidFill>
                <a:latin typeface="Franklin Gothic Book" panose="020B0503020102020204" pitchFamily="34" charset="0"/>
                <a:ea typeface="ＭＳ Ｐゴシック" panose="020B0600070205080204" pitchFamily="50" charset="-128"/>
              </a:defRPr>
            </a:lvl3pPr>
            <a:lvl4pPr marL="1600200" indent="-228600">
              <a:spcBef>
                <a:spcPct val="20000"/>
              </a:spcBef>
              <a:buClr>
                <a:srgbClr val="7EB8E7"/>
              </a:buClr>
              <a:buFont typeface="Arial" panose="020B0604020202020204" pitchFamily="34" charset="0"/>
              <a:buChar char="•"/>
              <a:defRPr kumimoji="1" sz="1600">
                <a:solidFill>
                  <a:schemeClr val="tx2"/>
                </a:solidFill>
                <a:latin typeface="Franklin Gothic Book" panose="020B0503020102020204" pitchFamily="34" charset="0"/>
                <a:ea typeface="ＭＳ Ｐゴシック" panose="020B0600070205080204" pitchFamily="50" charset="-128"/>
              </a:defRPr>
            </a:lvl4pPr>
            <a:lvl5pPr marL="2057400" indent="-228600">
              <a:spcBef>
                <a:spcPct val="20000"/>
              </a:spcBef>
              <a:buClr>
                <a:srgbClr val="E3B651"/>
              </a:buClr>
              <a:buFont typeface="Arial" panose="020B0604020202020204" pitchFamily="34" charset="0"/>
              <a:buChar char="•"/>
              <a:defRPr kumimoji="1" sz="1400">
                <a:solidFill>
                  <a:schemeClr val="tx2"/>
                </a:solidFill>
                <a:latin typeface="Franklin Gothic Book" panose="020B0503020102020204" pitchFamily="34" charset="0"/>
                <a:ea typeface="ＭＳ Ｐゴシック" panose="020B0600070205080204" pitchFamily="50" charset="-128"/>
              </a:defRPr>
            </a:lvl5pPr>
            <a:lvl6pPr marL="2514600" indent="-228600" eaLnBrk="0" fontAlgn="base" hangingPunct="0">
              <a:spcBef>
                <a:spcPct val="20000"/>
              </a:spcBef>
              <a:spcAft>
                <a:spcPct val="0"/>
              </a:spcAft>
              <a:buClr>
                <a:srgbClr val="E3B651"/>
              </a:buClr>
              <a:buFont typeface="Arial" panose="020B0604020202020204" pitchFamily="34" charset="0"/>
              <a:buChar char="•"/>
              <a:defRPr kumimoji="1" sz="1400">
                <a:solidFill>
                  <a:schemeClr val="tx2"/>
                </a:solidFill>
                <a:latin typeface="Franklin Gothic Book" panose="020B0503020102020204" pitchFamily="34" charset="0"/>
                <a:ea typeface="ＭＳ Ｐゴシック" panose="020B0600070205080204" pitchFamily="50" charset="-128"/>
              </a:defRPr>
            </a:lvl6pPr>
            <a:lvl7pPr marL="2971800" indent="-228600" eaLnBrk="0" fontAlgn="base" hangingPunct="0">
              <a:spcBef>
                <a:spcPct val="20000"/>
              </a:spcBef>
              <a:spcAft>
                <a:spcPct val="0"/>
              </a:spcAft>
              <a:buClr>
                <a:srgbClr val="E3B651"/>
              </a:buClr>
              <a:buFont typeface="Arial" panose="020B0604020202020204" pitchFamily="34" charset="0"/>
              <a:buChar char="•"/>
              <a:defRPr kumimoji="1" sz="1400">
                <a:solidFill>
                  <a:schemeClr val="tx2"/>
                </a:solidFill>
                <a:latin typeface="Franklin Gothic Book" panose="020B0503020102020204" pitchFamily="34" charset="0"/>
                <a:ea typeface="ＭＳ Ｐゴシック" panose="020B0600070205080204" pitchFamily="50" charset="-128"/>
              </a:defRPr>
            </a:lvl7pPr>
            <a:lvl8pPr marL="3429000" indent="-228600" eaLnBrk="0" fontAlgn="base" hangingPunct="0">
              <a:spcBef>
                <a:spcPct val="20000"/>
              </a:spcBef>
              <a:spcAft>
                <a:spcPct val="0"/>
              </a:spcAft>
              <a:buClr>
                <a:srgbClr val="E3B651"/>
              </a:buClr>
              <a:buFont typeface="Arial" panose="020B0604020202020204" pitchFamily="34" charset="0"/>
              <a:buChar char="•"/>
              <a:defRPr kumimoji="1" sz="1400">
                <a:solidFill>
                  <a:schemeClr val="tx2"/>
                </a:solidFill>
                <a:latin typeface="Franklin Gothic Book" panose="020B0503020102020204" pitchFamily="34" charset="0"/>
                <a:ea typeface="ＭＳ Ｐゴシック" panose="020B0600070205080204" pitchFamily="50" charset="-128"/>
              </a:defRPr>
            </a:lvl8pPr>
            <a:lvl9pPr marL="3886200" indent="-228600" eaLnBrk="0" fontAlgn="base" hangingPunct="0">
              <a:spcBef>
                <a:spcPct val="20000"/>
              </a:spcBef>
              <a:spcAft>
                <a:spcPct val="0"/>
              </a:spcAft>
              <a:buClr>
                <a:srgbClr val="E3B651"/>
              </a:buClr>
              <a:buFont typeface="Arial" panose="020B0604020202020204" pitchFamily="34" charset="0"/>
              <a:buChar char="•"/>
              <a:defRPr kumimoji="1" sz="1400">
                <a:solidFill>
                  <a:schemeClr val="tx2"/>
                </a:solidFill>
                <a:latin typeface="Franklin Gothic Book" panose="020B0503020102020204" pitchFamily="34" charset="0"/>
                <a:ea typeface="ＭＳ Ｐゴシック" panose="020B0600070205080204" pitchFamily="50" charset="-128"/>
              </a:defRPr>
            </a:lvl9pPr>
          </a:lstStyle>
          <a:p>
            <a:pPr fontAlgn="base">
              <a:spcBef>
                <a:spcPct val="0"/>
              </a:spcBef>
              <a:spcAft>
                <a:spcPct val="0"/>
              </a:spcAft>
              <a:buClrTx/>
              <a:buSzTx/>
              <a:buFontTx/>
              <a:buNone/>
              <a:defRPr/>
            </a:pPr>
            <a:r>
              <a:rPr lang="ja-JP" altLang="en-US" sz="3200" dirty="0">
                <a:solidFill>
                  <a:prstClr val="black"/>
                </a:solidFill>
                <a:latin typeface="Arial" panose="020B0604020202020204" pitchFamily="34" charset="0"/>
              </a:rPr>
              <a:t>安全衛生設備の発展と普及、安全衛生思想の周知</a:t>
            </a:r>
          </a:p>
          <a:p>
            <a:pPr algn="ctr" fontAlgn="base">
              <a:spcBef>
                <a:spcPct val="0"/>
              </a:spcBef>
              <a:spcAft>
                <a:spcPct val="0"/>
              </a:spcAft>
              <a:buClrTx/>
              <a:buSzTx/>
              <a:buFontTx/>
              <a:buNone/>
              <a:defRPr/>
            </a:pPr>
            <a:r>
              <a:rPr lang="ja-JP" altLang="en-US" sz="4000" dirty="0">
                <a:solidFill>
                  <a:prstClr val="black"/>
                </a:solidFill>
                <a:latin typeface="Arial" panose="020B0604020202020204" pitchFamily="34" charset="0"/>
              </a:rPr>
              <a:t>「</a:t>
            </a:r>
            <a:r>
              <a:rPr lang="ja-JP" altLang="en-US" sz="4000" dirty="0">
                <a:solidFill>
                  <a:prstClr val="black"/>
                </a:solidFill>
                <a:highlight>
                  <a:srgbClr val="FFFF00"/>
                </a:highlight>
                <a:latin typeface="Arial" panose="020B0604020202020204" pitchFamily="34" charset="0"/>
              </a:rPr>
              <a:t>産業安全衛生展覧会</a:t>
            </a:r>
            <a:r>
              <a:rPr lang="ja-JP" altLang="en-US" sz="4000" dirty="0">
                <a:solidFill>
                  <a:prstClr val="black"/>
                </a:solidFill>
                <a:latin typeface="Arial" panose="020B0604020202020204" pitchFamily="34" charset="0"/>
              </a:rPr>
              <a:t>」</a:t>
            </a:r>
            <a:endParaRPr lang="en-US" altLang="ja-JP" sz="4000" dirty="0">
              <a:solidFill>
                <a:prstClr val="black"/>
              </a:solidFill>
              <a:latin typeface="Arial" panose="020B0604020202020204" pitchFamily="34" charset="0"/>
            </a:endParaRPr>
          </a:p>
          <a:p>
            <a:pPr algn="r" fontAlgn="base">
              <a:spcBef>
                <a:spcPct val="0"/>
              </a:spcBef>
              <a:spcAft>
                <a:spcPct val="0"/>
              </a:spcAft>
              <a:buClrTx/>
              <a:buSzTx/>
              <a:buFontTx/>
              <a:buNone/>
              <a:defRPr/>
            </a:pPr>
            <a:r>
              <a:rPr lang="ja-JP" altLang="en-US" sz="3200" dirty="0">
                <a:solidFill>
                  <a:prstClr val="black"/>
                </a:solidFill>
                <a:latin typeface="Arial" panose="020B0604020202020204" pitchFamily="34" charset="0"/>
              </a:rPr>
              <a:t>（主催「産業福利協会」及び「日本鉱山協会連合会」）</a:t>
            </a:r>
            <a:endParaRPr lang="en-US" altLang="ja-JP" sz="3200" dirty="0">
              <a:solidFill>
                <a:prstClr val="black"/>
              </a:solidFill>
              <a:latin typeface="Arial" panose="020B0604020202020204" pitchFamily="34" charset="0"/>
            </a:endParaRPr>
          </a:p>
          <a:p>
            <a:pPr algn="r" fontAlgn="base">
              <a:spcBef>
                <a:spcPct val="0"/>
              </a:spcBef>
              <a:spcAft>
                <a:spcPct val="0"/>
              </a:spcAft>
              <a:buClrTx/>
              <a:buSzTx/>
              <a:buFontTx/>
              <a:buNone/>
              <a:defRPr/>
            </a:pPr>
            <a:endParaRPr lang="en-US" altLang="ja-JP" sz="1400" dirty="0">
              <a:solidFill>
                <a:prstClr val="black"/>
              </a:solidFill>
              <a:latin typeface="Arial" panose="020B0604020202020204" pitchFamily="34" charset="0"/>
            </a:endParaRPr>
          </a:p>
          <a:p>
            <a:pPr fontAlgn="base">
              <a:spcBef>
                <a:spcPct val="0"/>
              </a:spcBef>
              <a:spcAft>
                <a:spcPct val="0"/>
              </a:spcAft>
              <a:buClrTx/>
              <a:buSzTx/>
              <a:buFontTx/>
              <a:buNone/>
              <a:defRPr/>
            </a:pPr>
            <a:r>
              <a:rPr lang="ja-JP" altLang="en-US" sz="4000" dirty="0">
                <a:solidFill>
                  <a:prstClr val="black"/>
                </a:solidFill>
                <a:latin typeface="Arial" panose="020B0604020202020204" pitchFamily="34" charset="0"/>
              </a:rPr>
              <a:t>第</a:t>
            </a:r>
            <a:r>
              <a:rPr lang="en-US" altLang="ja-JP" sz="4000" dirty="0">
                <a:solidFill>
                  <a:prstClr val="black"/>
                </a:solidFill>
                <a:latin typeface="Arial" panose="020B0604020202020204" pitchFamily="34" charset="0"/>
              </a:rPr>
              <a:t>1</a:t>
            </a:r>
            <a:r>
              <a:rPr lang="ja-JP" altLang="en-US" sz="4000" dirty="0">
                <a:solidFill>
                  <a:prstClr val="black"/>
                </a:solidFill>
                <a:latin typeface="Arial" panose="020B0604020202020204" pitchFamily="34" charset="0"/>
              </a:rPr>
              <a:t>回は、昭和</a:t>
            </a:r>
            <a:r>
              <a:rPr lang="en-US" altLang="ja-JP" sz="4000" dirty="0">
                <a:solidFill>
                  <a:prstClr val="black"/>
                </a:solidFill>
                <a:latin typeface="Arial" panose="020B0604020202020204" pitchFamily="34" charset="0"/>
              </a:rPr>
              <a:t>5</a:t>
            </a:r>
            <a:r>
              <a:rPr lang="ja-JP" altLang="en-US" sz="4000" dirty="0">
                <a:solidFill>
                  <a:prstClr val="black"/>
                </a:solidFill>
                <a:latin typeface="Arial" panose="020B0604020202020204" pitchFamily="34" charset="0"/>
              </a:rPr>
              <a:t>年</a:t>
            </a:r>
            <a:r>
              <a:rPr lang="en-US" altLang="ja-JP" sz="4000" dirty="0">
                <a:solidFill>
                  <a:prstClr val="black"/>
                </a:solidFill>
                <a:latin typeface="Arial" panose="020B0604020202020204" pitchFamily="34" charset="0"/>
              </a:rPr>
              <a:t>10</a:t>
            </a:r>
            <a:r>
              <a:rPr lang="ja-JP" altLang="en-US" sz="4000" dirty="0">
                <a:solidFill>
                  <a:prstClr val="black"/>
                </a:solidFill>
                <a:latin typeface="Arial" panose="020B0604020202020204" pitchFamily="34" charset="0"/>
              </a:rPr>
              <a:t>月</a:t>
            </a:r>
            <a:r>
              <a:rPr lang="en-US" altLang="ja-JP" sz="4000" dirty="0">
                <a:solidFill>
                  <a:prstClr val="black"/>
                </a:solidFill>
                <a:latin typeface="Arial" panose="020B0604020202020204" pitchFamily="34" charset="0"/>
              </a:rPr>
              <a:t>25</a:t>
            </a:r>
            <a:r>
              <a:rPr lang="ja-JP" altLang="en-US" sz="4000" dirty="0">
                <a:solidFill>
                  <a:prstClr val="black"/>
                </a:solidFill>
                <a:latin typeface="Arial" panose="020B0604020202020204" pitchFamily="34" charset="0"/>
              </a:rPr>
              <a:t>日から</a:t>
            </a:r>
            <a:endParaRPr lang="en-US" altLang="ja-JP" sz="4000" dirty="0">
              <a:solidFill>
                <a:prstClr val="black"/>
              </a:solidFill>
              <a:latin typeface="Arial" panose="020B0604020202020204" pitchFamily="34" charset="0"/>
            </a:endParaRPr>
          </a:p>
          <a:p>
            <a:pPr fontAlgn="base">
              <a:spcBef>
                <a:spcPct val="0"/>
              </a:spcBef>
              <a:spcAft>
                <a:spcPct val="0"/>
              </a:spcAft>
              <a:buClrTx/>
              <a:buSzTx/>
              <a:buFontTx/>
              <a:buNone/>
              <a:defRPr/>
            </a:pPr>
            <a:r>
              <a:rPr lang="en-US" altLang="ja-JP" sz="4000" dirty="0">
                <a:solidFill>
                  <a:prstClr val="black"/>
                </a:solidFill>
                <a:latin typeface="Arial" panose="020B0604020202020204" pitchFamily="34" charset="0"/>
              </a:rPr>
              <a:t>11</a:t>
            </a:r>
            <a:r>
              <a:rPr lang="ja-JP" altLang="en-US" sz="4000" dirty="0">
                <a:solidFill>
                  <a:prstClr val="black"/>
                </a:solidFill>
                <a:latin typeface="Arial" panose="020B0604020202020204" pitchFamily="34" charset="0"/>
              </a:rPr>
              <a:t>月</a:t>
            </a:r>
            <a:r>
              <a:rPr lang="en-US" altLang="ja-JP" sz="4000" dirty="0">
                <a:solidFill>
                  <a:prstClr val="black"/>
                </a:solidFill>
                <a:latin typeface="Arial" panose="020B0604020202020204" pitchFamily="34" charset="0"/>
              </a:rPr>
              <a:t>8</a:t>
            </a:r>
            <a:r>
              <a:rPr lang="ja-JP" altLang="en-US" sz="4000" dirty="0">
                <a:solidFill>
                  <a:prstClr val="black"/>
                </a:solidFill>
                <a:latin typeface="Arial" panose="020B0604020202020204" pitchFamily="34" charset="0"/>
              </a:rPr>
              <a:t>日まで</a:t>
            </a:r>
            <a:endParaRPr lang="en-US" altLang="ja-JP" sz="4000" dirty="0">
              <a:solidFill>
                <a:prstClr val="black"/>
              </a:solidFill>
              <a:latin typeface="Arial" panose="020B0604020202020204" pitchFamily="34" charset="0"/>
            </a:endParaRPr>
          </a:p>
          <a:p>
            <a:pPr fontAlgn="base">
              <a:spcBef>
                <a:spcPct val="0"/>
              </a:spcBef>
              <a:spcAft>
                <a:spcPct val="0"/>
              </a:spcAft>
              <a:buClrTx/>
              <a:buSzTx/>
              <a:buFontTx/>
              <a:buNone/>
              <a:defRPr/>
            </a:pPr>
            <a:r>
              <a:rPr lang="ja-JP" altLang="en-US" sz="4000" dirty="0">
                <a:solidFill>
                  <a:prstClr val="black"/>
                </a:solidFill>
                <a:latin typeface="Arial" panose="020B0604020202020204" pitchFamily="34" charset="0"/>
              </a:rPr>
              <a:t>東京・丸の内の</a:t>
            </a:r>
            <a:endParaRPr lang="en-US" altLang="ja-JP" sz="4000" dirty="0">
              <a:solidFill>
                <a:prstClr val="black"/>
              </a:solidFill>
              <a:latin typeface="Arial" panose="020B0604020202020204" pitchFamily="34" charset="0"/>
            </a:endParaRPr>
          </a:p>
          <a:p>
            <a:pPr fontAlgn="base">
              <a:spcBef>
                <a:spcPct val="0"/>
              </a:spcBef>
              <a:spcAft>
                <a:spcPct val="0"/>
              </a:spcAft>
              <a:buClrTx/>
              <a:buSzTx/>
              <a:buFontTx/>
              <a:buNone/>
              <a:defRPr/>
            </a:pPr>
            <a:r>
              <a:rPr lang="ja-JP" altLang="en-US" sz="4000" dirty="0">
                <a:solidFill>
                  <a:prstClr val="black"/>
                </a:solidFill>
                <a:latin typeface="Arial" panose="020B0604020202020204" pitchFamily="34" charset="0"/>
              </a:rPr>
              <a:t>府立商工奨励館で</a:t>
            </a:r>
            <a:endParaRPr lang="en-US" altLang="ja-JP" sz="4000" dirty="0">
              <a:solidFill>
                <a:prstClr val="black"/>
              </a:solidFill>
              <a:latin typeface="Arial" panose="020B0604020202020204" pitchFamily="34" charset="0"/>
            </a:endParaRPr>
          </a:p>
          <a:p>
            <a:pPr fontAlgn="base">
              <a:spcBef>
                <a:spcPct val="0"/>
              </a:spcBef>
              <a:spcAft>
                <a:spcPct val="0"/>
              </a:spcAft>
              <a:buClrTx/>
              <a:buSzTx/>
              <a:buFontTx/>
              <a:buNone/>
              <a:defRPr/>
            </a:pPr>
            <a:r>
              <a:rPr lang="ja-JP" altLang="en-US" sz="4000" dirty="0">
                <a:solidFill>
                  <a:prstClr val="black"/>
                </a:solidFill>
                <a:latin typeface="Arial" panose="020B0604020202020204" pitchFamily="34" charset="0"/>
              </a:rPr>
              <a:t>約</a:t>
            </a:r>
            <a:r>
              <a:rPr lang="en-US" altLang="ja-JP" sz="4000" dirty="0">
                <a:solidFill>
                  <a:prstClr val="black"/>
                </a:solidFill>
                <a:latin typeface="Arial" panose="020B0604020202020204" pitchFamily="34" charset="0"/>
              </a:rPr>
              <a:t>1</a:t>
            </a:r>
            <a:r>
              <a:rPr lang="ja-JP" altLang="en-US" sz="4000" dirty="0">
                <a:solidFill>
                  <a:prstClr val="black"/>
                </a:solidFill>
                <a:latin typeface="Arial" panose="020B0604020202020204" pitchFamily="34" charset="0"/>
              </a:rPr>
              <a:t>万</a:t>
            </a:r>
            <a:r>
              <a:rPr lang="en-US" altLang="ja-JP" sz="4000" dirty="0">
                <a:solidFill>
                  <a:prstClr val="black"/>
                </a:solidFill>
                <a:latin typeface="Arial" panose="020B0604020202020204" pitchFamily="34" charset="0"/>
              </a:rPr>
              <a:t>4</a:t>
            </a:r>
            <a:r>
              <a:rPr lang="ja-JP" altLang="en-US" sz="4000" dirty="0">
                <a:solidFill>
                  <a:prstClr val="black"/>
                </a:solidFill>
                <a:latin typeface="Arial" panose="020B0604020202020204" pitchFamily="34" charset="0"/>
              </a:rPr>
              <a:t>千人が入場</a:t>
            </a:r>
            <a:endParaRPr lang="en-US" altLang="ja-JP" sz="4000" dirty="0">
              <a:solidFill>
                <a:prstClr val="black"/>
              </a:solidFill>
              <a:latin typeface="Arial" panose="020B0604020202020204" pitchFamily="34" charset="0"/>
            </a:endParaRPr>
          </a:p>
          <a:p>
            <a:pPr fontAlgn="base">
              <a:spcBef>
                <a:spcPct val="0"/>
              </a:spcBef>
              <a:spcAft>
                <a:spcPct val="0"/>
              </a:spcAft>
              <a:buClrTx/>
              <a:buSzTx/>
              <a:buFontTx/>
              <a:buNone/>
              <a:defRPr/>
            </a:pPr>
            <a:r>
              <a:rPr lang="ja-JP" altLang="en-US" sz="4000" dirty="0">
                <a:solidFill>
                  <a:prstClr val="black"/>
                </a:solidFill>
                <a:latin typeface="Arial" panose="020B0604020202020204" pitchFamily="34" charset="0"/>
              </a:rPr>
              <a:t>した。</a:t>
            </a:r>
          </a:p>
        </p:txBody>
      </p:sp>
    </p:spTree>
    <p:extLst>
      <p:ext uri="{BB962C8B-B14F-4D97-AF65-F5344CB8AC3E}">
        <p14:creationId xmlns:p14="http://schemas.microsoft.com/office/powerpoint/2010/main" val="278434757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7957D4F-41CA-4283-A862-B0486120970C}"/>
              </a:ext>
            </a:extLst>
          </p:cNvPr>
          <p:cNvSpPr>
            <a:spLocks noGrp="1"/>
          </p:cNvSpPr>
          <p:nvPr>
            <p:ph type="title"/>
          </p:nvPr>
        </p:nvSpPr>
        <p:spPr>
          <a:xfrm>
            <a:off x="-46891" y="0"/>
            <a:ext cx="9190892" cy="804672"/>
          </a:xfrm>
          <a:solidFill>
            <a:srgbClr val="92D050">
              <a:alpha val="42000"/>
            </a:srgbClr>
          </a:solidFill>
        </p:spPr>
        <p:txBody>
          <a:bodyPr>
            <a:normAutofit fontScale="90000"/>
          </a:bodyPr>
          <a:lstStyle/>
          <a:p>
            <a:r>
              <a:rPr lang="ja-JP" altLang="en-US" sz="2000" b="1" dirty="0">
                <a:solidFill>
                  <a:srgbClr val="0070C0"/>
                </a:solidFill>
                <a:latin typeface="HGP明朝E" panose="02020900000000000000" pitchFamily="18" charset="-128"/>
                <a:ea typeface="HGP明朝E" panose="02020900000000000000" pitchFamily="18" charset="-128"/>
              </a:rPr>
              <a:t>　　産業安全衛生活動百年の軌跡（安全運動の進展）　</a:t>
            </a:r>
            <a:br>
              <a:rPr lang="en-US" altLang="ja-JP" sz="2000" b="1" dirty="0">
                <a:latin typeface="HGP明朝E" panose="02020900000000000000" pitchFamily="18" charset="-128"/>
                <a:ea typeface="HGP明朝E" panose="02020900000000000000" pitchFamily="18" charset="-128"/>
              </a:rPr>
            </a:br>
            <a:r>
              <a:rPr lang="zh-TW" altLang="en-US" sz="3600" b="1" dirty="0">
                <a:latin typeface="HGP明朝E" panose="02020900000000000000" pitchFamily="18" charset="-128"/>
                <a:ea typeface="HGP明朝E" panose="02020900000000000000" pitchFamily="18" charset="-128"/>
              </a:rPr>
              <a:t>第</a:t>
            </a:r>
            <a:r>
              <a:rPr lang="en-US" altLang="zh-TW" sz="3600" b="1" dirty="0">
                <a:latin typeface="HGP明朝E" panose="02020900000000000000" pitchFamily="18" charset="-128"/>
                <a:ea typeface="HGP明朝E" panose="02020900000000000000" pitchFamily="18" charset="-128"/>
              </a:rPr>
              <a:t>3</a:t>
            </a:r>
            <a:r>
              <a:rPr lang="zh-TW" altLang="en-US" sz="3600" b="1" dirty="0">
                <a:latin typeface="HGP明朝E" panose="02020900000000000000" pitchFamily="18" charset="-128"/>
                <a:ea typeface="HGP明朝E" panose="02020900000000000000" pitchFamily="18" charset="-128"/>
              </a:rPr>
              <a:t>回産業安全衛生展覧会</a:t>
            </a:r>
            <a:r>
              <a:rPr lang="en-US" altLang="ja-JP" sz="3600" b="1" dirty="0">
                <a:latin typeface="HGP明朝E" panose="02020900000000000000" pitchFamily="18" charset="-128"/>
                <a:ea typeface="HGP明朝E" panose="02020900000000000000" pitchFamily="18" charset="-128"/>
              </a:rPr>
              <a:t>1932</a:t>
            </a:r>
            <a:r>
              <a:rPr lang="ja-JP" altLang="en-US" sz="3600" b="1" dirty="0">
                <a:latin typeface="HGP明朝E" panose="02020900000000000000" pitchFamily="18" charset="-128"/>
                <a:ea typeface="HGP明朝E" panose="02020900000000000000" pitchFamily="18" charset="-128"/>
              </a:rPr>
              <a:t>年</a:t>
            </a:r>
            <a:endParaRPr lang="ja-JP" altLang="en-US" sz="2000" b="1" dirty="0">
              <a:latin typeface="HGP明朝E" panose="02020900000000000000" pitchFamily="18" charset="-128"/>
              <a:ea typeface="HGP明朝E" panose="02020900000000000000" pitchFamily="18" charset="-128"/>
            </a:endParaRPr>
          </a:p>
        </p:txBody>
      </p:sp>
      <p:sp>
        <p:nvSpPr>
          <p:cNvPr id="8" name="正方形/長方形 1">
            <a:extLst>
              <a:ext uri="{FF2B5EF4-FFF2-40B4-BE49-F238E27FC236}">
                <a16:creationId xmlns:a16="http://schemas.microsoft.com/office/drawing/2014/main" id="{5DCC1634-3513-4285-8FED-DFF96B947CE8}"/>
              </a:ext>
            </a:extLst>
          </p:cNvPr>
          <p:cNvSpPr>
            <a:spLocks noChangeArrowheads="1"/>
          </p:cNvSpPr>
          <p:nvPr/>
        </p:nvSpPr>
        <p:spPr bwMode="auto">
          <a:xfrm>
            <a:off x="5291787" y="794802"/>
            <a:ext cx="3805322" cy="3847207"/>
          </a:xfrm>
          <a:prstGeom prst="rect">
            <a:avLst/>
          </a:prstGeom>
          <a:noFill/>
          <a:ln>
            <a:noFill/>
          </a:ln>
        </p:spPr>
        <p:txBody>
          <a:bodyPr wrap="square">
            <a:spAutoFit/>
          </a:bodyPr>
          <a:lstStyle>
            <a:lvl1pPr>
              <a:spcBef>
                <a:spcPct val="20000"/>
              </a:spcBef>
              <a:buClr>
                <a:schemeClr val="accent1"/>
              </a:buClr>
              <a:buSzPct val="75000"/>
              <a:buFont typeface="Wingdings" panose="05000000000000000000" pitchFamily="2" charset="2"/>
              <a:buChar char=""/>
              <a:defRPr kumimoji="1" sz="2400">
                <a:solidFill>
                  <a:schemeClr val="tx2"/>
                </a:solidFill>
                <a:latin typeface="Franklin Gothic Book" panose="020B0503020102020204" pitchFamily="34" charset="0"/>
                <a:ea typeface="ＭＳ Ｐゴシック" panose="020B0600070205080204" pitchFamily="50" charset="-128"/>
              </a:defRPr>
            </a:lvl1pPr>
            <a:lvl2pPr marL="742950" indent="-285750">
              <a:spcBef>
                <a:spcPct val="20000"/>
              </a:spcBef>
              <a:buClr>
                <a:schemeClr val="accent2"/>
              </a:buClr>
              <a:buSzPct val="85000"/>
              <a:buFont typeface="Courier New" panose="02070309020205020404" pitchFamily="49" charset="0"/>
              <a:buChar char="o"/>
              <a:defRPr kumimoji="1" sz="2000">
                <a:solidFill>
                  <a:schemeClr val="tx2"/>
                </a:solidFill>
                <a:latin typeface="Franklin Gothic Book" panose="020B0503020102020204" pitchFamily="34" charset="0"/>
                <a:ea typeface="ＭＳ Ｐゴシック" panose="020B0600070205080204" pitchFamily="50" charset="-128"/>
              </a:defRPr>
            </a:lvl2pPr>
            <a:lvl3pPr marL="1143000" indent="-228600">
              <a:spcBef>
                <a:spcPct val="20000"/>
              </a:spcBef>
              <a:buClr>
                <a:srgbClr val="948774"/>
              </a:buClr>
              <a:buFont typeface="Arial" panose="020B0604020202020204" pitchFamily="34" charset="0"/>
              <a:buChar char="•"/>
              <a:defRPr kumimoji="1">
                <a:solidFill>
                  <a:schemeClr val="tx2"/>
                </a:solidFill>
                <a:latin typeface="Franklin Gothic Book" panose="020B0503020102020204" pitchFamily="34" charset="0"/>
                <a:ea typeface="ＭＳ Ｐゴシック" panose="020B0600070205080204" pitchFamily="50" charset="-128"/>
              </a:defRPr>
            </a:lvl3pPr>
            <a:lvl4pPr marL="1600200" indent="-228600">
              <a:spcBef>
                <a:spcPct val="20000"/>
              </a:spcBef>
              <a:buClr>
                <a:srgbClr val="7EB8E7"/>
              </a:buClr>
              <a:buFont typeface="Arial" panose="020B0604020202020204" pitchFamily="34" charset="0"/>
              <a:buChar char="•"/>
              <a:defRPr kumimoji="1" sz="1600">
                <a:solidFill>
                  <a:schemeClr val="tx2"/>
                </a:solidFill>
                <a:latin typeface="Franklin Gothic Book" panose="020B0503020102020204" pitchFamily="34" charset="0"/>
                <a:ea typeface="ＭＳ Ｐゴシック" panose="020B0600070205080204" pitchFamily="50" charset="-128"/>
              </a:defRPr>
            </a:lvl4pPr>
            <a:lvl5pPr marL="2057400" indent="-228600">
              <a:spcBef>
                <a:spcPct val="20000"/>
              </a:spcBef>
              <a:buClr>
                <a:srgbClr val="E3B651"/>
              </a:buClr>
              <a:buFont typeface="Arial" panose="020B0604020202020204" pitchFamily="34" charset="0"/>
              <a:buChar char="•"/>
              <a:defRPr kumimoji="1" sz="1400">
                <a:solidFill>
                  <a:schemeClr val="tx2"/>
                </a:solidFill>
                <a:latin typeface="Franklin Gothic Book" panose="020B0503020102020204" pitchFamily="34" charset="0"/>
                <a:ea typeface="ＭＳ Ｐゴシック" panose="020B0600070205080204" pitchFamily="50" charset="-128"/>
              </a:defRPr>
            </a:lvl5pPr>
            <a:lvl6pPr marL="2514600" indent="-228600" eaLnBrk="0" fontAlgn="base" hangingPunct="0">
              <a:spcBef>
                <a:spcPct val="20000"/>
              </a:spcBef>
              <a:spcAft>
                <a:spcPct val="0"/>
              </a:spcAft>
              <a:buClr>
                <a:srgbClr val="E3B651"/>
              </a:buClr>
              <a:buFont typeface="Arial" panose="020B0604020202020204" pitchFamily="34" charset="0"/>
              <a:buChar char="•"/>
              <a:defRPr kumimoji="1" sz="1400">
                <a:solidFill>
                  <a:schemeClr val="tx2"/>
                </a:solidFill>
                <a:latin typeface="Franklin Gothic Book" panose="020B0503020102020204" pitchFamily="34" charset="0"/>
                <a:ea typeface="ＭＳ Ｐゴシック" panose="020B0600070205080204" pitchFamily="50" charset="-128"/>
              </a:defRPr>
            </a:lvl6pPr>
            <a:lvl7pPr marL="2971800" indent="-228600" eaLnBrk="0" fontAlgn="base" hangingPunct="0">
              <a:spcBef>
                <a:spcPct val="20000"/>
              </a:spcBef>
              <a:spcAft>
                <a:spcPct val="0"/>
              </a:spcAft>
              <a:buClr>
                <a:srgbClr val="E3B651"/>
              </a:buClr>
              <a:buFont typeface="Arial" panose="020B0604020202020204" pitchFamily="34" charset="0"/>
              <a:buChar char="•"/>
              <a:defRPr kumimoji="1" sz="1400">
                <a:solidFill>
                  <a:schemeClr val="tx2"/>
                </a:solidFill>
                <a:latin typeface="Franklin Gothic Book" panose="020B0503020102020204" pitchFamily="34" charset="0"/>
                <a:ea typeface="ＭＳ Ｐゴシック" panose="020B0600070205080204" pitchFamily="50" charset="-128"/>
              </a:defRPr>
            </a:lvl7pPr>
            <a:lvl8pPr marL="3429000" indent="-228600" eaLnBrk="0" fontAlgn="base" hangingPunct="0">
              <a:spcBef>
                <a:spcPct val="20000"/>
              </a:spcBef>
              <a:spcAft>
                <a:spcPct val="0"/>
              </a:spcAft>
              <a:buClr>
                <a:srgbClr val="E3B651"/>
              </a:buClr>
              <a:buFont typeface="Arial" panose="020B0604020202020204" pitchFamily="34" charset="0"/>
              <a:buChar char="•"/>
              <a:defRPr kumimoji="1" sz="1400">
                <a:solidFill>
                  <a:schemeClr val="tx2"/>
                </a:solidFill>
                <a:latin typeface="Franklin Gothic Book" panose="020B0503020102020204" pitchFamily="34" charset="0"/>
                <a:ea typeface="ＭＳ Ｐゴシック" panose="020B0600070205080204" pitchFamily="50" charset="-128"/>
              </a:defRPr>
            </a:lvl8pPr>
            <a:lvl9pPr marL="3886200" indent="-228600" eaLnBrk="0" fontAlgn="base" hangingPunct="0">
              <a:spcBef>
                <a:spcPct val="20000"/>
              </a:spcBef>
              <a:spcAft>
                <a:spcPct val="0"/>
              </a:spcAft>
              <a:buClr>
                <a:srgbClr val="E3B651"/>
              </a:buClr>
              <a:buFont typeface="Arial" panose="020B0604020202020204" pitchFamily="34" charset="0"/>
              <a:buChar char="•"/>
              <a:defRPr kumimoji="1" sz="1400">
                <a:solidFill>
                  <a:schemeClr val="tx2"/>
                </a:solidFill>
                <a:latin typeface="Franklin Gothic Book" panose="020B0503020102020204" pitchFamily="34" charset="0"/>
                <a:ea typeface="ＭＳ Ｐゴシック" panose="020B0600070205080204" pitchFamily="50" charset="-128"/>
              </a:defRPr>
            </a:lvl9pPr>
          </a:lstStyle>
          <a:p>
            <a:pPr fontAlgn="base">
              <a:spcBef>
                <a:spcPct val="0"/>
              </a:spcBef>
              <a:spcAft>
                <a:spcPct val="0"/>
              </a:spcAft>
              <a:buClrTx/>
              <a:buSzTx/>
              <a:buFontTx/>
              <a:buNone/>
              <a:defRPr/>
            </a:pPr>
            <a:r>
              <a:rPr lang="ja-JP" altLang="en-US" sz="2800" b="1" dirty="0">
                <a:solidFill>
                  <a:prstClr val="black"/>
                </a:solidFill>
                <a:latin typeface="Arial" panose="020B0604020202020204" pitchFamily="34" charset="0"/>
              </a:rPr>
              <a:t>第</a:t>
            </a:r>
            <a:r>
              <a:rPr lang="en-US" altLang="ja-JP" sz="2800" b="1" dirty="0">
                <a:solidFill>
                  <a:prstClr val="black"/>
                </a:solidFill>
                <a:latin typeface="Arial" panose="020B0604020202020204" pitchFamily="34" charset="0"/>
              </a:rPr>
              <a:t>3</a:t>
            </a:r>
            <a:r>
              <a:rPr lang="ja-JP" altLang="en-US" sz="2800" b="1" dirty="0">
                <a:solidFill>
                  <a:prstClr val="black"/>
                </a:solidFill>
                <a:latin typeface="Arial" panose="020B0604020202020204" pitchFamily="34" charset="0"/>
              </a:rPr>
              <a:t>回</a:t>
            </a:r>
            <a:r>
              <a:rPr lang="ja-JP" altLang="en-US" sz="2800" b="1" dirty="0">
                <a:solidFill>
                  <a:prstClr val="black"/>
                </a:solidFill>
                <a:highlight>
                  <a:srgbClr val="FFFF00"/>
                </a:highlight>
                <a:latin typeface="Arial" panose="020B0604020202020204" pitchFamily="34" charset="0"/>
              </a:rPr>
              <a:t>産業安全衛生展覧会</a:t>
            </a:r>
            <a:r>
              <a:rPr lang="en-US" altLang="ja-JP" sz="2000" b="1" dirty="0">
                <a:solidFill>
                  <a:prstClr val="black"/>
                </a:solidFill>
                <a:latin typeface="Arial" panose="020B0604020202020204" pitchFamily="34" charset="0"/>
              </a:rPr>
              <a:t>(</a:t>
            </a:r>
            <a:r>
              <a:rPr lang="ja-JP" altLang="en-US" sz="2000" b="1" dirty="0">
                <a:solidFill>
                  <a:prstClr val="black"/>
                </a:solidFill>
                <a:latin typeface="Arial" panose="020B0604020202020204" pitchFamily="34" charset="0"/>
              </a:rPr>
              <a:t>昭和</a:t>
            </a:r>
            <a:r>
              <a:rPr lang="en-US" altLang="ja-JP" sz="2000" b="1" dirty="0">
                <a:solidFill>
                  <a:prstClr val="black"/>
                </a:solidFill>
                <a:latin typeface="Arial" panose="020B0604020202020204" pitchFamily="34" charset="0"/>
              </a:rPr>
              <a:t>7</a:t>
            </a:r>
            <a:r>
              <a:rPr lang="ja-JP" altLang="en-US" sz="2000" b="1" dirty="0">
                <a:solidFill>
                  <a:prstClr val="black"/>
                </a:solidFill>
                <a:latin typeface="Arial" panose="020B0604020202020204" pitchFamily="34" charset="0"/>
              </a:rPr>
              <a:t>年</a:t>
            </a:r>
            <a:r>
              <a:rPr lang="en-US" altLang="ja-JP" sz="2000" b="1" dirty="0">
                <a:solidFill>
                  <a:prstClr val="black"/>
                </a:solidFill>
                <a:latin typeface="Arial" panose="020B0604020202020204" pitchFamily="34" charset="0"/>
              </a:rPr>
              <a:t>11</a:t>
            </a:r>
            <a:r>
              <a:rPr lang="ja-JP" altLang="en-US" sz="2000" b="1" dirty="0">
                <a:solidFill>
                  <a:prstClr val="black"/>
                </a:solidFill>
                <a:latin typeface="Arial" panose="020B0604020202020204" pitchFamily="34" charset="0"/>
              </a:rPr>
              <a:t>月 福岡市・県公会堂</a:t>
            </a:r>
            <a:r>
              <a:rPr lang="en-US" altLang="ja-JP" sz="2000" b="1" dirty="0">
                <a:solidFill>
                  <a:prstClr val="black"/>
                </a:solidFill>
                <a:latin typeface="Arial" panose="020B0604020202020204" pitchFamily="34" charset="0"/>
              </a:rPr>
              <a:t>)</a:t>
            </a:r>
          </a:p>
          <a:p>
            <a:pPr fontAlgn="base">
              <a:spcBef>
                <a:spcPct val="0"/>
              </a:spcBef>
              <a:spcAft>
                <a:spcPct val="0"/>
              </a:spcAft>
              <a:buClrTx/>
              <a:buSzTx/>
              <a:buFontTx/>
              <a:buNone/>
              <a:defRPr/>
            </a:pPr>
            <a:r>
              <a:rPr lang="en-US" altLang="ja-JP" sz="2800" b="1" dirty="0">
                <a:solidFill>
                  <a:prstClr val="black"/>
                </a:solidFill>
                <a:latin typeface="Arial" panose="020B0604020202020204" pitchFamily="34" charset="0"/>
              </a:rPr>
              <a:t>1,175</a:t>
            </a:r>
            <a:r>
              <a:rPr lang="ja-JP" altLang="en-US" sz="2800" b="1" dirty="0">
                <a:solidFill>
                  <a:prstClr val="black"/>
                </a:solidFill>
                <a:latin typeface="Arial" panose="020B0604020202020204" pitchFamily="34" charset="0"/>
              </a:rPr>
              <a:t>平方メートルの会場には全国から寄せられた</a:t>
            </a:r>
            <a:r>
              <a:rPr lang="en-US" altLang="ja-JP" sz="2800" b="1" dirty="0">
                <a:solidFill>
                  <a:prstClr val="black"/>
                </a:solidFill>
                <a:latin typeface="Arial" panose="020B0604020202020204" pitchFamily="34" charset="0"/>
              </a:rPr>
              <a:t>2</a:t>
            </a:r>
            <a:r>
              <a:rPr lang="ja-JP" altLang="en-US" sz="2800" b="1" dirty="0">
                <a:solidFill>
                  <a:prstClr val="black"/>
                </a:solidFill>
                <a:latin typeface="Arial" panose="020B0604020202020204" pitchFamily="34" charset="0"/>
              </a:rPr>
              <a:t>千数百点の</a:t>
            </a:r>
            <a:r>
              <a:rPr lang="ja-JP" altLang="en-US" sz="2800" b="1" dirty="0">
                <a:solidFill>
                  <a:prstClr val="black"/>
                </a:solidFill>
                <a:highlight>
                  <a:srgbClr val="FFFF00"/>
                </a:highlight>
                <a:latin typeface="Arial" panose="020B0604020202020204" pitchFamily="34" charset="0"/>
              </a:rPr>
              <a:t>安全衛生装器具</a:t>
            </a:r>
            <a:r>
              <a:rPr lang="ja-JP" altLang="en-US" sz="2800" b="1" dirty="0">
                <a:solidFill>
                  <a:prstClr val="black"/>
                </a:solidFill>
                <a:latin typeface="Arial" panose="020B0604020202020204" pitchFamily="34" charset="0"/>
              </a:rPr>
              <a:t>などが陳列された。来場者は総数</a:t>
            </a:r>
            <a:r>
              <a:rPr lang="en-US" altLang="ja-JP" sz="2800" b="1" dirty="0">
                <a:solidFill>
                  <a:prstClr val="black"/>
                </a:solidFill>
                <a:latin typeface="Arial" panose="020B0604020202020204" pitchFamily="34" charset="0"/>
              </a:rPr>
              <a:t>1</a:t>
            </a:r>
            <a:r>
              <a:rPr lang="ja-JP" altLang="en-US" sz="2800" b="1" dirty="0">
                <a:solidFill>
                  <a:prstClr val="black"/>
                </a:solidFill>
                <a:latin typeface="Arial" panose="020B0604020202020204" pitchFamily="34" charset="0"/>
              </a:rPr>
              <a:t>万</a:t>
            </a:r>
            <a:r>
              <a:rPr lang="en-US" altLang="ja-JP" sz="2800" b="1" dirty="0">
                <a:solidFill>
                  <a:prstClr val="black"/>
                </a:solidFill>
                <a:latin typeface="Arial" panose="020B0604020202020204" pitchFamily="34" charset="0"/>
              </a:rPr>
              <a:t>5,100</a:t>
            </a:r>
            <a:r>
              <a:rPr lang="ja-JP" altLang="en-US" sz="2800" b="1" dirty="0">
                <a:solidFill>
                  <a:prstClr val="black"/>
                </a:solidFill>
                <a:latin typeface="Arial" panose="020B0604020202020204" pitchFamily="34" charset="0"/>
              </a:rPr>
              <a:t>人。</a:t>
            </a:r>
          </a:p>
        </p:txBody>
      </p:sp>
      <p:pic>
        <p:nvPicPr>
          <p:cNvPr id="4" name="図 3">
            <a:extLst>
              <a:ext uri="{FF2B5EF4-FFF2-40B4-BE49-F238E27FC236}">
                <a16:creationId xmlns:a16="http://schemas.microsoft.com/office/drawing/2014/main" id="{53AB0643-49DD-468E-ADB6-47462A0657B4}"/>
              </a:ext>
            </a:extLst>
          </p:cNvPr>
          <p:cNvPicPr>
            <a:picLocks noChangeAspect="1"/>
          </p:cNvPicPr>
          <p:nvPr/>
        </p:nvPicPr>
        <p:blipFill>
          <a:blip r:embed="rId2"/>
          <a:stretch>
            <a:fillRect/>
          </a:stretch>
        </p:blipFill>
        <p:spPr>
          <a:xfrm>
            <a:off x="0" y="804672"/>
            <a:ext cx="5291787" cy="3529890"/>
          </a:xfrm>
          <a:prstGeom prst="rect">
            <a:avLst/>
          </a:prstGeom>
        </p:spPr>
      </p:pic>
      <p:sp>
        <p:nvSpPr>
          <p:cNvPr id="12" name="正方形/長方形 2">
            <a:extLst>
              <a:ext uri="{FF2B5EF4-FFF2-40B4-BE49-F238E27FC236}">
                <a16:creationId xmlns:a16="http://schemas.microsoft.com/office/drawing/2014/main" id="{19BF9C00-222D-471C-B1E6-C0FB7804EC92}"/>
              </a:ext>
            </a:extLst>
          </p:cNvPr>
          <p:cNvSpPr>
            <a:spLocks noChangeArrowheads="1"/>
          </p:cNvSpPr>
          <p:nvPr/>
        </p:nvSpPr>
        <p:spPr bwMode="auto">
          <a:xfrm>
            <a:off x="102292" y="4642009"/>
            <a:ext cx="9041708"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SzPct val="75000"/>
              <a:buFont typeface="Wingdings" panose="05000000000000000000" pitchFamily="2" charset="2"/>
              <a:buChar char=""/>
              <a:defRPr kumimoji="1" sz="2400">
                <a:solidFill>
                  <a:schemeClr val="tx2"/>
                </a:solidFill>
                <a:latin typeface="Franklin Gothic Book" panose="020B0503020102020204" pitchFamily="34" charset="0"/>
                <a:ea typeface="ＭＳ Ｐゴシック" panose="020B0600070205080204" pitchFamily="50" charset="-128"/>
              </a:defRPr>
            </a:lvl1pPr>
            <a:lvl2pPr marL="742950" indent="-285750">
              <a:spcBef>
                <a:spcPct val="20000"/>
              </a:spcBef>
              <a:buClr>
                <a:schemeClr val="accent2"/>
              </a:buClr>
              <a:buSzPct val="85000"/>
              <a:buFont typeface="Courier New" panose="02070309020205020404" pitchFamily="49" charset="0"/>
              <a:buChar char="o"/>
              <a:defRPr kumimoji="1" sz="2000">
                <a:solidFill>
                  <a:schemeClr val="tx2"/>
                </a:solidFill>
                <a:latin typeface="Franklin Gothic Book" panose="020B0503020102020204" pitchFamily="34" charset="0"/>
                <a:ea typeface="ＭＳ Ｐゴシック" panose="020B0600070205080204" pitchFamily="50" charset="-128"/>
              </a:defRPr>
            </a:lvl2pPr>
            <a:lvl3pPr marL="1143000" indent="-228600">
              <a:spcBef>
                <a:spcPct val="20000"/>
              </a:spcBef>
              <a:buClr>
                <a:srgbClr val="948774"/>
              </a:buClr>
              <a:buFont typeface="Arial" panose="020B0604020202020204" pitchFamily="34" charset="0"/>
              <a:buChar char="•"/>
              <a:defRPr kumimoji="1">
                <a:solidFill>
                  <a:schemeClr val="tx2"/>
                </a:solidFill>
                <a:latin typeface="Franklin Gothic Book" panose="020B0503020102020204" pitchFamily="34" charset="0"/>
                <a:ea typeface="ＭＳ Ｐゴシック" panose="020B0600070205080204" pitchFamily="50" charset="-128"/>
              </a:defRPr>
            </a:lvl3pPr>
            <a:lvl4pPr marL="1600200" indent="-228600">
              <a:spcBef>
                <a:spcPct val="20000"/>
              </a:spcBef>
              <a:buClr>
                <a:srgbClr val="7EB8E7"/>
              </a:buClr>
              <a:buFont typeface="Arial" panose="020B0604020202020204" pitchFamily="34" charset="0"/>
              <a:buChar char="•"/>
              <a:defRPr kumimoji="1" sz="1600">
                <a:solidFill>
                  <a:schemeClr val="tx2"/>
                </a:solidFill>
                <a:latin typeface="Franklin Gothic Book" panose="020B0503020102020204" pitchFamily="34" charset="0"/>
                <a:ea typeface="ＭＳ Ｐゴシック" panose="020B0600070205080204" pitchFamily="50" charset="-128"/>
              </a:defRPr>
            </a:lvl4pPr>
            <a:lvl5pPr marL="2057400" indent="-228600">
              <a:spcBef>
                <a:spcPct val="20000"/>
              </a:spcBef>
              <a:buClr>
                <a:srgbClr val="E3B651"/>
              </a:buClr>
              <a:buFont typeface="Arial" panose="020B0604020202020204" pitchFamily="34" charset="0"/>
              <a:buChar char="•"/>
              <a:defRPr kumimoji="1" sz="1400">
                <a:solidFill>
                  <a:schemeClr val="tx2"/>
                </a:solidFill>
                <a:latin typeface="Franklin Gothic Book" panose="020B0503020102020204" pitchFamily="34" charset="0"/>
                <a:ea typeface="ＭＳ Ｐゴシック" panose="020B0600070205080204" pitchFamily="50" charset="-128"/>
              </a:defRPr>
            </a:lvl5pPr>
            <a:lvl6pPr marL="2514600" indent="-228600" eaLnBrk="0" fontAlgn="base" hangingPunct="0">
              <a:spcBef>
                <a:spcPct val="20000"/>
              </a:spcBef>
              <a:spcAft>
                <a:spcPct val="0"/>
              </a:spcAft>
              <a:buClr>
                <a:srgbClr val="E3B651"/>
              </a:buClr>
              <a:buFont typeface="Arial" panose="020B0604020202020204" pitchFamily="34" charset="0"/>
              <a:buChar char="•"/>
              <a:defRPr kumimoji="1" sz="1400">
                <a:solidFill>
                  <a:schemeClr val="tx2"/>
                </a:solidFill>
                <a:latin typeface="Franklin Gothic Book" panose="020B0503020102020204" pitchFamily="34" charset="0"/>
                <a:ea typeface="ＭＳ Ｐゴシック" panose="020B0600070205080204" pitchFamily="50" charset="-128"/>
              </a:defRPr>
            </a:lvl6pPr>
            <a:lvl7pPr marL="2971800" indent="-228600" eaLnBrk="0" fontAlgn="base" hangingPunct="0">
              <a:spcBef>
                <a:spcPct val="20000"/>
              </a:spcBef>
              <a:spcAft>
                <a:spcPct val="0"/>
              </a:spcAft>
              <a:buClr>
                <a:srgbClr val="E3B651"/>
              </a:buClr>
              <a:buFont typeface="Arial" panose="020B0604020202020204" pitchFamily="34" charset="0"/>
              <a:buChar char="•"/>
              <a:defRPr kumimoji="1" sz="1400">
                <a:solidFill>
                  <a:schemeClr val="tx2"/>
                </a:solidFill>
                <a:latin typeface="Franklin Gothic Book" panose="020B0503020102020204" pitchFamily="34" charset="0"/>
                <a:ea typeface="ＭＳ Ｐゴシック" panose="020B0600070205080204" pitchFamily="50" charset="-128"/>
              </a:defRPr>
            </a:lvl7pPr>
            <a:lvl8pPr marL="3429000" indent="-228600" eaLnBrk="0" fontAlgn="base" hangingPunct="0">
              <a:spcBef>
                <a:spcPct val="20000"/>
              </a:spcBef>
              <a:spcAft>
                <a:spcPct val="0"/>
              </a:spcAft>
              <a:buClr>
                <a:srgbClr val="E3B651"/>
              </a:buClr>
              <a:buFont typeface="Arial" panose="020B0604020202020204" pitchFamily="34" charset="0"/>
              <a:buChar char="•"/>
              <a:defRPr kumimoji="1" sz="1400">
                <a:solidFill>
                  <a:schemeClr val="tx2"/>
                </a:solidFill>
                <a:latin typeface="Franklin Gothic Book" panose="020B0503020102020204" pitchFamily="34" charset="0"/>
                <a:ea typeface="ＭＳ Ｐゴシック" panose="020B0600070205080204" pitchFamily="50" charset="-128"/>
              </a:defRPr>
            </a:lvl8pPr>
            <a:lvl9pPr marL="3886200" indent="-228600" eaLnBrk="0" fontAlgn="base" hangingPunct="0">
              <a:spcBef>
                <a:spcPct val="20000"/>
              </a:spcBef>
              <a:spcAft>
                <a:spcPct val="0"/>
              </a:spcAft>
              <a:buClr>
                <a:srgbClr val="E3B651"/>
              </a:buClr>
              <a:buFont typeface="Arial" panose="020B0604020202020204" pitchFamily="34" charset="0"/>
              <a:buChar char="•"/>
              <a:defRPr kumimoji="1" sz="1400">
                <a:solidFill>
                  <a:schemeClr val="tx2"/>
                </a:solidFill>
                <a:latin typeface="Franklin Gothic Book" panose="020B0503020102020204" pitchFamily="34" charset="0"/>
                <a:ea typeface="ＭＳ Ｐゴシック" panose="020B0600070205080204" pitchFamily="50" charset="-128"/>
              </a:defRPr>
            </a:lvl9pPr>
          </a:lstStyle>
          <a:p>
            <a:pPr fontAlgn="base">
              <a:spcBef>
                <a:spcPct val="0"/>
              </a:spcBef>
              <a:spcAft>
                <a:spcPct val="0"/>
              </a:spcAft>
              <a:buClrTx/>
              <a:buSzTx/>
              <a:buFontTx/>
              <a:buNone/>
            </a:pPr>
            <a:r>
              <a:rPr lang="ja-JP" altLang="en-US" sz="2800" dirty="0">
                <a:solidFill>
                  <a:prstClr val="black"/>
                </a:solidFill>
                <a:latin typeface="Arial" panose="020B0604020202020204" pitchFamily="34" charset="0"/>
              </a:rPr>
              <a:t>コットレル集塵機</a:t>
            </a:r>
            <a:r>
              <a:rPr lang="en-US" altLang="ja-JP" sz="2800" dirty="0">
                <a:solidFill>
                  <a:prstClr val="black"/>
                </a:solidFill>
                <a:latin typeface="Arial" panose="020B0604020202020204" pitchFamily="34" charset="0"/>
              </a:rPr>
              <a:t>Cottrell precipitation</a:t>
            </a:r>
            <a:r>
              <a:rPr lang="ja-JP" altLang="en-US" sz="2800" dirty="0">
                <a:solidFill>
                  <a:prstClr val="black"/>
                </a:solidFill>
                <a:latin typeface="Arial" panose="020B0604020202020204" pitchFamily="34" charset="0"/>
              </a:rPr>
              <a:t>、安全ガラス、</a:t>
            </a:r>
            <a:endParaRPr lang="en-US" altLang="ja-JP" sz="2800" dirty="0">
              <a:solidFill>
                <a:prstClr val="black"/>
              </a:solidFill>
              <a:latin typeface="Arial" panose="020B0604020202020204" pitchFamily="34" charset="0"/>
            </a:endParaRPr>
          </a:p>
          <a:p>
            <a:pPr fontAlgn="base">
              <a:spcBef>
                <a:spcPct val="0"/>
              </a:spcBef>
              <a:spcAft>
                <a:spcPct val="0"/>
              </a:spcAft>
              <a:buClrTx/>
              <a:buSzTx/>
              <a:buFontTx/>
              <a:buNone/>
            </a:pPr>
            <a:r>
              <a:rPr lang="ja-JP" altLang="en-US" sz="2800" dirty="0">
                <a:solidFill>
                  <a:prstClr val="black"/>
                </a:solidFill>
                <a:latin typeface="Arial" panose="020B0604020202020204" pitchFamily="34" charset="0"/>
              </a:rPr>
              <a:t>爪先当（安全靴）消火器、救急行李箱、</a:t>
            </a:r>
            <a:r>
              <a:rPr lang="ja-JP" altLang="en-US" sz="2800" b="1" dirty="0">
                <a:solidFill>
                  <a:prstClr val="black"/>
                </a:solidFill>
                <a:highlight>
                  <a:srgbClr val="FFFF00"/>
                </a:highlight>
                <a:latin typeface="Arial" panose="020B0604020202020204" pitchFamily="34" charset="0"/>
              </a:rPr>
              <a:t>リミットスイッチ</a:t>
            </a:r>
            <a:r>
              <a:rPr lang="ja-JP" altLang="en-US" sz="2800" dirty="0">
                <a:solidFill>
                  <a:prstClr val="black"/>
                </a:solidFill>
                <a:latin typeface="Arial" panose="020B0604020202020204" pitchFamily="34" charset="0"/>
              </a:rPr>
              <a:t>、</a:t>
            </a:r>
            <a:endParaRPr lang="en-US" altLang="ja-JP" sz="2800" dirty="0">
              <a:solidFill>
                <a:prstClr val="black"/>
              </a:solidFill>
              <a:latin typeface="Arial" panose="020B0604020202020204" pitchFamily="34" charset="0"/>
            </a:endParaRPr>
          </a:p>
          <a:p>
            <a:pPr fontAlgn="base">
              <a:spcBef>
                <a:spcPct val="0"/>
              </a:spcBef>
              <a:spcAft>
                <a:spcPct val="0"/>
              </a:spcAft>
              <a:buClrTx/>
              <a:buSzTx/>
              <a:buFontTx/>
              <a:buNone/>
            </a:pPr>
            <a:r>
              <a:rPr lang="ja-JP" altLang="en-US" sz="2800" dirty="0">
                <a:solidFill>
                  <a:prstClr val="black"/>
                </a:solidFill>
                <a:latin typeface="Arial" panose="020B0604020202020204" pitchFamily="34" charset="0"/>
              </a:rPr>
              <a:t>電路遮断機、安全灯、ガス安全器、粉じん用マスク、</a:t>
            </a:r>
            <a:endParaRPr lang="en-US" altLang="ja-JP" sz="2800" dirty="0">
              <a:solidFill>
                <a:prstClr val="black"/>
              </a:solidFill>
              <a:latin typeface="Arial" panose="020B0604020202020204" pitchFamily="34" charset="0"/>
            </a:endParaRPr>
          </a:p>
          <a:p>
            <a:pPr fontAlgn="base">
              <a:spcBef>
                <a:spcPct val="0"/>
              </a:spcBef>
              <a:spcAft>
                <a:spcPct val="0"/>
              </a:spcAft>
              <a:buClrTx/>
              <a:buSzTx/>
              <a:buFontTx/>
              <a:buNone/>
            </a:pPr>
            <a:r>
              <a:rPr lang="ja-JP" altLang="en-US" sz="2800" dirty="0">
                <a:solidFill>
                  <a:prstClr val="black"/>
                </a:solidFill>
                <a:latin typeface="Arial" panose="020B0604020202020204" pitchFamily="34" charset="0"/>
              </a:rPr>
              <a:t>丸鋸安全カバー、寮食栄養、福利厚生施設写真など</a:t>
            </a:r>
          </a:p>
        </p:txBody>
      </p:sp>
    </p:spTree>
    <p:extLst>
      <p:ext uri="{BB962C8B-B14F-4D97-AF65-F5344CB8AC3E}">
        <p14:creationId xmlns:p14="http://schemas.microsoft.com/office/powerpoint/2010/main" val="88492907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7957D4F-41CA-4283-A862-B0486120970C}"/>
              </a:ext>
            </a:extLst>
          </p:cNvPr>
          <p:cNvSpPr>
            <a:spLocks noGrp="1"/>
          </p:cNvSpPr>
          <p:nvPr>
            <p:ph type="title"/>
          </p:nvPr>
        </p:nvSpPr>
        <p:spPr>
          <a:xfrm>
            <a:off x="0" y="-17675"/>
            <a:ext cx="9144000" cy="980844"/>
          </a:xfrm>
          <a:solidFill>
            <a:srgbClr val="92D050">
              <a:alpha val="33000"/>
            </a:srgbClr>
          </a:solidFill>
        </p:spPr>
        <p:txBody>
          <a:bodyPr>
            <a:normAutofit/>
          </a:bodyPr>
          <a:lstStyle/>
          <a:p>
            <a:r>
              <a:rPr lang="ja-JP" altLang="en-US" sz="2200" b="1" dirty="0">
                <a:solidFill>
                  <a:srgbClr val="0070C0"/>
                </a:solidFill>
                <a:latin typeface="HGP明朝E" panose="02020900000000000000" pitchFamily="18" charset="-128"/>
                <a:ea typeface="HGP明朝E" panose="02020900000000000000" pitchFamily="18" charset="-128"/>
              </a:rPr>
              <a:t>　　　産業安全衛生活動百年の軌跡（安全運動の進展）　</a:t>
            </a:r>
            <a:br>
              <a:rPr lang="en-US" altLang="ja-JP" sz="2200" b="1" dirty="0">
                <a:latin typeface="HGP明朝E" panose="02020900000000000000" pitchFamily="18" charset="-128"/>
                <a:ea typeface="HGP明朝E" panose="02020900000000000000" pitchFamily="18" charset="-128"/>
              </a:rPr>
            </a:br>
            <a:r>
              <a:rPr lang="ja-JP" altLang="en-US" sz="4000" b="1" dirty="0">
                <a:latin typeface="HGP明朝E" panose="02020900000000000000" pitchFamily="18" charset="-128"/>
                <a:ea typeface="HGP明朝E" panose="02020900000000000000" pitchFamily="18" charset="-128"/>
              </a:rPr>
              <a:t>　</a:t>
            </a:r>
            <a:r>
              <a:rPr lang="ja-JP" altLang="en-US" sz="3600" b="1" dirty="0">
                <a:latin typeface="HGP明朝E" panose="02020900000000000000" pitchFamily="18" charset="-128"/>
                <a:ea typeface="HGP明朝E" panose="02020900000000000000" pitchFamily="18" charset="-128"/>
              </a:rPr>
              <a:t>白木屋デパート日本橋本</a:t>
            </a:r>
            <a:r>
              <a:rPr lang="ja-JP" altLang="en-US" sz="4000" b="1" dirty="0">
                <a:latin typeface="HGP明朝E" panose="02020900000000000000" pitchFamily="18" charset="-128"/>
                <a:ea typeface="HGP明朝E" panose="02020900000000000000" pitchFamily="18" charset="-128"/>
              </a:rPr>
              <a:t>店</a:t>
            </a:r>
            <a:r>
              <a:rPr lang="ja-JP" altLang="en-US" sz="3600" b="1" dirty="0">
                <a:latin typeface="HGP明朝E" panose="02020900000000000000" pitchFamily="18" charset="-128"/>
                <a:ea typeface="HGP明朝E" panose="02020900000000000000" pitchFamily="18" charset="-128"/>
              </a:rPr>
              <a:t>大火</a:t>
            </a:r>
            <a:r>
              <a:rPr lang="en-US" altLang="ja-JP" sz="3600" b="1" dirty="0">
                <a:latin typeface="HGP明朝E" panose="02020900000000000000" pitchFamily="18" charset="-128"/>
                <a:ea typeface="HGP明朝E" panose="02020900000000000000" pitchFamily="18" charset="-128"/>
              </a:rPr>
              <a:t>1932</a:t>
            </a:r>
            <a:r>
              <a:rPr lang="ja-JP" altLang="en-US" sz="3100" b="1" dirty="0">
                <a:latin typeface="HGP明朝E" panose="02020900000000000000" pitchFamily="18" charset="-128"/>
                <a:ea typeface="HGP明朝E" panose="02020900000000000000" pitchFamily="18" charset="-128"/>
              </a:rPr>
              <a:t>年</a:t>
            </a:r>
            <a:endParaRPr lang="ja-JP" altLang="en-US" sz="3700" b="1" dirty="0">
              <a:latin typeface="HGP明朝E" panose="02020900000000000000" pitchFamily="18" charset="-128"/>
              <a:ea typeface="HGP明朝E" panose="02020900000000000000" pitchFamily="18" charset="-128"/>
            </a:endParaRPr>
          </a:p>
        </p:txBody>
      </p:sp>
      <p:sp>
        <p:nvSpPr>
          <p:cNvPr id="6" name="正方形/長方形 1">
            <a:extLst>
              <a:ext uri="{FF2B5EF4-FFF2-40B4-BE49-F238E27FC236}">
                <a16:creationId xmlns:a16="http://schemas.microsoft.com/office/drawing/2014/main" id="{35247FCE-E0B3-4EB3-A2EC-36F92280679B}"/>
              </a:ext>
            </a:extLst>
          </p:cNvPr>
          <p:cNvSpPr>
            <a:spLocks noChangeArrowheads="1"/>
          </p:cNvSpPr>
          <p:nvPr/>
        </p:nvSpPr>
        <p:spPr bwMode="auto">
          <a:xfrm>
            <a:off x="5236046" y="963169"/>
            <a:ext cx="3907954" cy="5693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SzPct val="75000"/>
              <a:buFont typeface="Wingdings" panose="05000000000000000000" pitchFamily="2" charset="2"/>
              <a:buChar char=""/>
              <a:defRPr kumimoji="1" sz="2400">
                <a:solidFill>
                  <a:schemeClr val="tx2"/>
                </a:solidFill>
                <a:latin typeface="Franklin Gothic Book" panose="020B0503020102020204" pitchFamily="34" charset="0"/>
                <a:ea typeface="ＭＳ Ｐゴシック" panose="020B0600070205080204" pitchFamily="50" charset="-128"/>
              </a:defRPr>
            </a:lvl1pPr>
            <a:lvl2pPr marL="742950" indent="-285750">
              <a:spcBef>
                <a:spcPct val="20000"/>
              </a:spcBef>
              <a:buClr>
                <a:schemeClr val="accent2"/>
              </a:buClr>
              <a:buSzPct val="85000"/>
              <a:buFont typeface="Courier New" panose="02070309020205020404" pitchFamily="49" charset="0"/>
              <a:buChar char="o"/>
              <a:defRPr kumimoji="1" sz="2000">
                <a:solidFill>
                  <a:schemeClr val="tx2"/>
                </a:solidFill>
                <a:latin typeface="Franklin Gothic Book" panose="020B0503020102020204" pitchFamily="34" charset="0"/>
                <a:ea typeface="ＭＳ Ｐゴシック" panose="020B0600070205080204" pitchFamily="50" charset="-128"/>
              </a:defRPr>
            </a:lvl2pPr>
            <a:lvl3pPr marL="1143000" indent="-228600">
              <a:spcBef>
                <a:spcPct val="20000"/>
              </a:spcBef>
              <a:buClr>
                <a:srgbClr val="948774"/>
              </a:buClr>
              <a:buFont typeface="Arial" panose="020B0604020202020204" pitchFamily="34" charset="0"/>
              <a:buChar char="•"/>
              <a:defRPr kumimoji="1">
                <a:solidFill>
                  <a:schemeClr val="tx2"/>
                </a:solidFill>
                <a:latin typeface="Franklin Gothic Book" panose="020B0503020102020204" pitchFamily="34" charset="0"/>
                <a:ea typeface="ＭＳ Ｐゴシック" panose="020B0600070205080204" pitchFamily="50" charset="-128"/>
              </a:defRPr>
            </a:lvl3pPr>
            <a:lvl4pPr marL="1600200" indent="-228600">
              <a:spcBef>
                <a:spcPct val="20000"/>
              </a:spcBef>
              <a:buClr>
                <a:srgbClr val="7EB8E7"/>
              </a:buClr>
              <a:buFont typeface="Arial" panose="020B0604020202020204" pitchFamily="34" charset="0"/>
              <a:buChar char="•"/>
              <a:defRPr kumimoji="1" sz="1600">
                <a:solidFill>
                  <a:schemeClr val="tx2"/>
                </a:solidFill>
                <a:latin typeface="Franklin Gothic Book" panose="020B0503020102020204" pitchFamily="34" charset="0"/>
                <a:ea typeface="ＭＳ Ｐゴシック" panose="020B0600070205080204" pitchFamily="50" charset="-128"/>
              </a:defRPr>
            </a:lvl4pPr>
            <a:lvl5pPr marL="2057400" indent="-228600">
              <a:spcBef>
                <a:spcPct val="20000"/>
              </a:spcBef>
              <a:buClr>
                <a:srgbClr val="E3B651"/>
              </a:buClr>
              <a:buFont typeface="Arial" panose="020B0604020202020204" pitchFamily="34" charset="0"/>
              <a:buChar char="•"/>
              <a:defRPr kumimoji="1" sz="1400">
                <a:solidFill>
                  <a:schemeClr val="tx2"/>
                </a:solidFill>
                <a:latin typeface="Franklin Gothic Book" panose="020B0503020102020204" pitchFamily="34" charset="0"/>
                <a:ea typeface="ＭＳ Ｐゴシック" panose="020B0600070205080204" pitchFamily="50" charset="-128"/>
              </a:defRPr>
            </a:lvl5pPr>
            <a:lvl6pPr marL="2514600" indent="-228600" eaLnBrk="0" fontAlgn="base" hangingPunct="0">
              <a:spcBef>
                <a:spcPct val="20000"/>
              </a:spcBef>
              <a:spcAft>
                <a:spcPct val="0"/>
              </a:spcAft>
              <a:buClr>
                <a:srgbClr val="E3B651"/>
              </a:buClr>
              <a:buFont typeface="Arial" panose="020B0604020202020204" pitchFamily="34" charset="0"/>
              <a:buChar char="•"/>
              <a:defRPr kumimoji="1" sz="1400">
                <a:solidFill>
                  <a:schemeClr val="tx2"/>
                </a:solidFill>
                <a:latin typeface="Franklin Gothic Book" panose="020B0503020102020204" pitchFamily="34" charset="0"/>
                <a:ea typeface="ＭＳ Ｐゴシック" panose="020B0600070205080204" pitchFamily="50" charset="-128"/>
              </a:defRPr>
            </a:lvl6pPr>
            <a:lvl7pPr marL="2971800" indent="-228600" eaLnBrk="0" fontAlgn="base" hangingPunct="0">
              <a:spcBef>
                <a:spcPct val="20000"/>
              </a:spcBef>
              <a:spcAft>
                <a:spcPct val="0"/>
              </a:spcAft>
              <a:buClr>
                <a:srgbClr val="E3B651"/>
              </a:buClr>
              <a:buFont typeface="Arial" panose="020B0604020202020204" pitchFamily="34" charset="0"/>
              <a:buChar char="•"/>
              <a:defRPr kumimoji="1" sz="1400">
                <a:solidFill>
                  <a:schemeClr val="tx2"/>
                </a:solidFill>
                <a:latin typeface="Franklin Gothic Book" panose="020B0503020102020204" pitchFamily="34" charset="0"/>
                <a:ea typeface="ＭＳ Ｐゴシック" panose="020B0600070205080204" pitchFamily="50" charset="-128"/>
              </a:defRPr>
            </a:lvl7pPr>
            <a:lvl8pPr marL="3429000" indent="-228600" eaLnBrk="0" fontAlgn="base" hangingPunct="0">
              <a:spcBef>
                <a:spcPct val="20000"/>
              </a:spcBef>
              <a:spcAft>
                <a:spcPct val="0"/>
              </a:spcAft>
              <a:buClr>
                <a:srgbClr val="E3B651"/>
              </a:buClr>
              <a:buFont typeface="Arial" panose="020B0604020202020204" pitchFamily="34" charset="0"/>
              <a:buChar char="•"/>
              <a:defRPr kumimoji="1" sz="1400">
                <a:solidFill>
                  <a:schemeClr val="tx2"/>
                </a:solidFill>
                <a:latin typeface="Franklin Gothic Book" panose="020B0503020102020204" pitchFamily="34" charset="0"/>
                <a:ea typeface="ＭＳ Ｐゴシック" panose="020B0600070205080204" pitchFamily="50" charset="-128"/>
              </a:defRPr>
            </a:lvl8pPr>
            <a:lvl9pPr marL="3886200" indent="-228600" eaLnBrk="0" fontAlgn="base" hangingPunct="0">
              <a:spcBef>
                <a:spcPct val="20000"/>
              </a:spcBef>
              <a:spcAft>
                <a:spcPct val="0"/>
              </a:spcAft>
              <a:buClr>
                <a:srgbClr val="E3B651"/>
              </a:buClr>
              <a:buFont typeface="Arial" panose="020B0604020202020204" pitchFamily="34" charset="0"/>
              <a:buChar char="•"/>
              <a:defRPr kumimoji="1" sz="1400">
                <a:solidFill>
                  <a:schemeClr val="tx2"/>
                </a:solidFill>
                <a:latin typeface="Franklin Gothic Book" panose="020B0503020102020204" pitchFamily="34" charset="0"/>
                <a:ea typeface="ＭＳ Ｐゴシック" panose="020B0600070205080204" pitchFamily="50" charset="-128"/>
              </a:defRPr>
            </a:lvl9pPr>
          </a:lstStyle>
          <a:p>
            <a:pPr fontAlgn="base">
              <a:spcBef>
                <a:spcPct val="0"/>
              </a:spcBef>
              <a:spcAft>
                <a:spcPct val="0"/>
              </a:spcAft>
              <a:buClrTx/>
              <a:buSzTx/>
              <a:buFontTx/>
              <a:buNone/>
            </a:pPr>
            <a:r>
              <a:rPr lang="en-US" altLang="ja-JP" sz="2800" b="1" dirty="0">
                <a:solidFill>
                  <a:prstClr val="black"/>
                </a:solidFill>
                <a:latin typeface="Arial" panose="020B0604020202020204" pitchFamily="34" charset="0"/>
              </a:rPr>
              <a:t>1932</a:t>
            </a:r>
            <a:r>
              <a:rPr lang="ja-JP" altLang="en-US" sz="2800" b="1" dirty="0">
                <a:solidFill>
                  <a:prstClr val="black"/>
                </a:solidFill>
                <a:latin typeface="Arial" panose="020B0604020202020204" pitchFamily="34" charset="0"/>
              </a:rPr>
              <a:t>年（昭和</a:t>
            </a:r>
            <a:r>
              <a:rPr lang="en-US" altLang="ja-JP" sz="2800" b="1" dirty="0">
                <a:solidFill>
                  <a:prstClr val="black"/>
                </a:solidFill>
                <a:latin typeface="Arial" panose="020B0604020202020204" pitchFamily="34" charset="0"/>
              </a:rPr>
              <a:t>7</a:t>
            </a:r>
            <a:r>
              <a:rPr lang="ja-JP" altLang="en-US" sz="2800" b="1" dirty="0">
                <a:solidFill>
                  <a:prstClr val="black"/>
                </a:solidFill>
                <a:latin typeface="Arial" panose="020B0604020202020204" pitchFamily="34" charset="0"/>
              </a:rPr>
              <a:t>年）</a:t>
            </a:r>
            <a:r>
              <a:rPr lang="en-US" altLang="ja-JP" sz="2800" b="1" dirty="0">
                <a:solidFill>
                  <a:prstClr val="black"/>
                </a:solidFill>
                <a:latin typeface="Arial" panose="020B0604020202020204" pitchFamily="34" charset="0"/>
              </a:rPr>
              <a:t>12</a:t>
            </a:r>
            <a:r>
              <a:rPr lang="ja-JP" altLang="en-US" sz="2800" b="1" dirty="0">
                <a:solidFill>
                  <a:prstClr val="black"/>
                </a:solidFill>
                <a:latin typeface="Arial" panose="020B0604020202020204" pitchFamily="34" charset="0"/>
              </a:rPr>
              <a:t>月</a:t>
            </a:r>
            <a:r>
              <a:rPr lang="en-US" altLang="ja-JP" sz="2800" b="1" dirty="0">
                <a:solidFill>
                  <a:prstClr val="black"/>
                </a:solidFill>
                <a:latin typeface="Arial" panose="020B0604020202020204" pitchFamily="34" charset="0"/>
              </a:rPr>
              <a:t>16</a:t>
            </a:r>
            <a:r>
              <a:rPr lang="ja-JP" altLang="en-US" sz="2800" b="1" dirty="0">
                <a:solidFill>
                  <a:prstClr val="black"/>
                </a:solidFill>
                <a:latin typeface="Arial" panose="020B0604020202020204" pitchFamily="34" charset="0"/>
              </a:rPr>
              <a:t>日午前</a:t>
            </a:r>
            <a:r>
              <a:rPr lang="en-US" altLang="ja-JP" sz="2800" b="1" dirty="0">
                <a:solidFill>
                  <a:prstClr val="black"/>
                </a:solidFill>
                <a:latin typeface="Arial" panose="020B0604020202020204" pitchFamily="34" charset="0"/>
              </a:rPr>
              <a:t>9</a:t>
            </a:r>
            <a:r>
              <a:rPr lang="ja-JP" altLang="en-US" sz="2800" b="1" dirty="0">
                <a:solidFill>
                  <a:prstClr val="black"/>
                </a:solidFill>
                <a:latin typeface="Arial" panose="020B0604020202020204" pitchFamily="34" charset="0"/>
              </a:rPr>
              <a:t>時</a:t>
            </a:r>
            <a:r>
              <a:rPr lang="en-US" altLang="ja-JP" sz="2800" b="1" dirty="0">
                <a:solidFill>
                  <a:prstClr val="black"/>
                </a:solidFill>
                <a:latin typeface="Arial" panose="020B0604020202020204" pitchFamily="34" charset="0"/>
              </a:rPr>
              <a:t>15</a:t>
            </a:r>
            <a:r>
              <a:rPr lang="ja-JP" altLang="en-US" sz="2800" b="1" dirty="0">
                <a:solidFill>
                  <a:prstClr val="black"/>
                </a:solidFill>
                <a:latin typeface="Arial" panose="020B0604020202020204" pitchFamily="34" charset="0"/>
              </a:rPr>
              <a:t>分頃、白木屋デパート日本橋本店</a:t>
            </a:r>
            <a:r>
              <a:rPr lang="en-US" altLang="ja-JP" sz="2800" b="1" dirty="0">
                <a:solidFill>
                  <a:prstClr val="black"/>
                </a:solidFill>
                <a:latin typeface="Arial" panose="020B0604020202020204" pitchFamily="34" charset="0"/>
              </a:rPr>
              <a:t>4</a:t>
            </a:r>
            <a:r>
              <a:rPr lang="ja-JP" altLang="en-US" sz="2800" b="1" dirty="0">
                <a:solidFill>
                  <a:prstClr val="black"/>
                </a:solidFill>
                <a:latin typeface="Arial" panose="020B0604020202020204" pitchFamily="34" charset="0"/>
              </a:rPr>
              <a:t>階の玩具売り場で火災が発生。地下</a:t>
            </a:r>
            <a:r>
              <a:rPr lang="en-US" altLang="ja-JP" sz="2800" b="1" dirty="0">
                <a:solidFill>
                  <a:prstClr val="black"/>
                </a:solidFill>
                <a:latin typeface="Arial" panose="020B0604020202020204" pitchFamily="34" charset="0"/>
              </a:rPr>
              <a:t>2</a:t>
            </a:r>
            <a:r>
              <a:rPr lang="ja-JP" altLang="en-US" sz="2800" b="1" dirty="0">
                <a:solidFill>
                  <a:prstClr val="black"/>
                </a:solidFill>
                <a:latin typeface="Arial" panose="020B0604020202020204" pitchFamily="34" charset="0"/>
              </a:rPr>
              <a:t>階、地上</a:t>
            </a:r>
            <a:r>
              <a:rPr lang="en-US" altLang="ja-JP" sz="2800" b="1" dirty="0">
                <a:solidFill>
                  <a:prstClr val="black"/>
                </a:solidFill>
                <a:latin typeface="Arial" panose="020B0604020202020204" pitchFamily="34" charset="0"/>
              </a:rPr>
              <a:t>8</a:t>
            </a:r>
            <a:r>
              <a:rPr lang="ja-JP" altLang="en-US" sz="2800" b="1" dirty="0">
                <a:solidFill>
                  <a:prstClr val="black"/>
                </a:solidFill>
                <a:latin typeface="Arial" panose="020B0604020202020204" pitchFamily="34" charset="0"/>
              </a:rPr>
              <a:t>階の建物の</a:t>
            </a:r>
            <a:r>
              <a:rPr lang="en-US" altLang="ja-JP" sz="2800" b="1" dirty="0">
                <a:solidFill>
                  <a:prstClr val="black"/>
                </a:solidFill>
                <a:latin typeface="Arial" panose="020B0604020202020204" pitchFamily="34" charset="0"/>
              </a:rPr>
              <a:t>4</a:t>
            </a:r>
            <a:r>
              <a:rPr lang="ja-JP" altLang="en-US" sz="2800" b="1" dirty="0">
                <a:solidFill>
                  <a:prstClr val="black"/>
                </a:solidFill>
                <a:latin typeface="Arial" panose="020B0604020202020204" pitchFamily="34" charset="0"/>
              </a:rPr>
              <a:t>階から</a:t>
            </a:r>
            <a:r>
              <a:rPr lang="en-US" altLang="ja-JP" sz="2800" b="1" dirty="0">
                <a:solidFill>
                  <a:prstClr val="black"/>
                </a:solidFill>
                <a:latin typeface="Arial" panose="020B0604020202020204" pitchFamily="34" charset="0"/>
              </a:rPr>
              <a:t>8</a:t>
            </a:r>
            <a:r>
              <a:rPr lang="ja-JP" altLang="en-US" sz="2800" b="1" dirty="0">
                <a:solidFill>
                  <a:prstClr val="black"/>
                </a:solidFill>
                <a:latin typeface="Arial" panose="020B0604020202020204" pitchFamily="34" charset="0"/>
              </a:rPr>
              <a:t>階までを全焼して午後</a:t>
            </a:r>
            <a:r>
              <a:rPr lang="en-US" altLang="ja-JP" sz="2800" b="1" dirty="0">
                <a:solidFill>
                  <a:prstClr val="black"/>
                </a:solidFill>
                <a:latin typeface="Arial" panose="020B0604020202020204" pitchFamily="34" charset="0"/>
              </a:rPr>
              <a:t>12</a:t>
            </a:r>
            <a:r>
              <a:rPr lang="ja-JP" altLang="en-US" sz="2800" b="1" dirty="0">
                <a:solidFill>
                  <a:prstClr val="black"/>
                </a:solidFill>
                <a:latin typeface="Arial" panose="020B0604020202020204" pitchFamily="34" charset="0"/>
              </a:rPr>
              <a:t>時過ぎに鎮火した。</a:t>
            </a:r>
            <a:endParaRPr lang="en-US" altLang="ja-JP" sz="2800" b="1" dirty="0">
              <a:solidFill>
                <a:prstClr val="black"/>
              </a:solidFill>
              <a:latin typeface="Arial" panose="020B0604020202020204" pitchFamily="34" charset="0"/>
            </a:endParaRPr>
          </a:p>
          <a:p>
            <a:pPr fontAlgn="base">
              <a:spcBef>
                <a:spcPct val="0"/>
              </a:spcBef>
              <a:spcAft>
                <a:spcPct val="0"/>
              </a:spcAft>
              <a:buClrTx/>
              <a:buSzTx/>
              <a:buFontTx/>
              <a:buNone/>
            </a:pPr>
            <a:r>
              <a:rPr lang="ja-JP" altLang="en-US" sz="2800" b="1" dirty="0">
                <a:solidFill>
                  <a:prstClr val="black"/>
                </a:solidFill>
                <a:latin typeface="Arial" panose="020B0604020202020204" pitchFamily="34" charset="0"/>
              </a:rPr>
              <a:t>この火災で逃げ遅れた客や店員ら</a:t>
            </a:r>
            <a:r>
              <a:rPr lang="en-US" altLang="ja-JP" sz="2800" b="1" dirty="0">
                <a:solidFill>
                  <a:prstClr val="black"/>
                </a:solidFill>
                <a:latin typeface="Arial" panose="020B0604020202020204" pitchFamily="34" charset="0"/>
              </a:rPr>
              <a:t>14</a:t>
            </a:r>
            <a:r>
              <a:rPr lang="ja-JP" altLang="en-US" sz="2800" b="1" dirty="0">
                <a:solidFill>
                  <a:prstClr val="black"/>
                </a:solidFill>
                <a:latin typeface="Arial" panose="020B0604020202020204" pitchFamily="34" charset="0"/>
              </a:rPr>
              <a:t>人が死亡し</a:t>
            </a:r>
            <a:r>
              <a:rPr lang="en-US" altLang="ja-JP" sz="2800" b="1" dirty="0">
                <a:solidFill>
                  <a:prstClr val="black"/>
                </a:solidFill>
                <a:latin typeface="Arial" panose="020B0604020202020204" pitchFamily="34" charset="0"/>
              </a:rPr>
              <a:t>500</a:t>
            </a:r>
            <a:r>
              <a:rPr lang="ja-JP" altLang="en-US" sz="2800" b="1" dirty="0">
                <a:solidFill>
                  <a:prstClr val="black"/>
                </a:solidFill>
                <a:latin typeface="Arial" panose="020B0604020202020204" pitchFamily="34" charset="0"/>
              </a:rPr>
              <a:t>人余りが重軽傷を負うなどして、日本初の</a:t>
            </a:r>
            <a:r>
              <a:rPr lang="ja-JP" altLang="en-US" sz="2800" b="1" dirty="0">
                <a:solidFill>
                  <a:srgbClr val="00B0F0"/>
                </a:solidFill>
                <a:latin typeface="Arial" panose="020B0604020202020204" pitchFamily="34" charset="0"/>
              </a:rPr>
              <a:t>高層建築物火災</a:t>
            </a:r>
            <a:r>
              <a:rPr lang="ja-JP" altLang="en-US" sz="2800" b="1" dirty="0">
                <a:solidFill>
                  <a:prstClr val="black"/>
                </a:solidFill>
                <a:latin typeface="Arial" panose="020B0604020202020204" pitchFamily="34" charset="0"/>
              </a:rPr>
              <a:t>となった。</a:t>
            </a:r>
            <a:endParaRPr lang="ja-JP" altLang="en-US" sz="3200" dirty="0">
              <a:solidFill>
                <a:prstClr val="black"/>
              </a:solidFill>
              <a:latin typeface="Arial" panose="020B0604020202020204" pitchFamily="34" charset="0"/>
            </a:endParaRPr>
          </a:p>
        </p:txBody>
      </p:sp>
      <p:pic>
        <p:nvPicPr>
          <p:cNvPr id="4" name="図 3">
            <a:extLst>
              <a:ext uri="{FF2B5EF4-FFF2-40B4-BE49-F238E27FC236}">
                <a16:creationId xmlns:a16="http://schemas.microsoft.com/office/drawing/2014/main" id="{CAC26083-8F8F-42FA-BA87-591CF73C3549}"/>
              </a:ext>
            </a:extLst>
          </p:cNvPr>
          <p:cNvPicPr>
            <a:picLocks noChangeAspect="1"/>
          </p:cNvPicPr>
          <p:nvPr/>
        </p:nvPicPr>
        <p:blipFill>
          <a:blip r:embed="rId2"/>
          <a:stretch>
            <a:fillRect/>
          </a:stretch>
        </p:blipFill>
        <p:spPr>
          <a:xfrm>
            <a:off x="0" y="963169"/>
            <a:ext cx="5219668" cy="5803391"/>
          </a:xfrm>
          <a:prstGeom prst="rect">
            <a:avLst/>
          </a:prstGeom>
        </p:spPr>
      </p:pic>
      <mc:AlternateContent xmlns:mc="http://schemas.openxmlformats.org/markup-compatibility/2006" xmlns:p14="http://schemas.microsoft.com/office/powerpoint/2010/main">
        <mc:Choice Requires="p14">
          <p:contentPart p14:bwMode="auto" r:id="rId3">
            <p14:nvContentPartPr>
              <p14:cNvPr id="3" name="インク 2">
                <a:extLst>
                  <a:ext uri="{FF2B5EF4-FFF2-40B4-BE49-F238E27FC236}">
                    <a16:creationId xmlns:a16="http://schemas.microsoft.com/office/drawing/2014/main" id="{F58CD4C7-FCA4-42C7-9F36-F167E29C31F6}"/>
                  </a:ext>
                </a:extLst>
              </p14:cNvPr>
              <p14:cNvContentPartPr/>
              <p14:nvPr/>
            </p14:nvContentPartPr>
            <p14:xfrm>
              <a:off x="5348880" y="6438240"/>
              <a:ext cx="2393640" cy="18360"/>
            </p14:xfrm>
          </p:contentPart>
        </mc:Choice>
        <mc:Fallback xmlns="">
          <p:pic>
            <p:nvPicPr>
              <p:cNvPr id="3" name="インク 2">
                <a:extLst>
                  <a:ext uri="{FF2B5EF4-FFF2-40B4-BE49-F238E27FC236}">
                    <a16:creationId xmlns:a16="http://schemas.microsoft.com/office/drawing/2014/main" id="{F58CD4C7-FCA4-42C7-9F36-F167E29C31F6}"/>
                  </a:ext>
                </a:extLst>
              </p:cNvPr>
              <p:cNvPicPr/>
              <p:nvPr/>
            </p:nvPicPr>
            <p:blipFill>
              <a:blip r:embed="rId4"/>
              <a:stretch>
                <a:fillRect/>
              </a:stretch>
            </p:blipFill>
            <p:spPr>
              <a:xfrm>
                <a:off x="5333040" y="6374880"/>
                <a:ext cx="2424960" cy="145080"/>
              </a:xfrm>
              <a:prstGeom prst="rect">
                <a:avLst/>
              </a:prstGeom>
            </p:spPr>
          </p:pic>
        </mc:Fallback>
      </mc:AlternateContent>
    </p:spTree>
    <p:extLst>
      <p:ext uri="{BB962C8B-B14F-4D97-AF65-F5344CB8AC3E}">
        <p14:creationId xmlns:p14="http://schemas.microsoft.com/office/powerpoint/2010/main" val="397695371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7957D4F-41CA-4283-A862-B0486120970C}"/>
              </a:ext>
            </a:extLst>
          </p:cNvPr>
          <p:cNvSpPr>
            <a:spLocks noGrp="1"/>
          </p:cNvSpPr>
          <p:nvPr>
            <p:ph type="title"/>
          </p:nvPr>
        </p:nvSpPr>
        <p:spPr>
          <a:xfrm>
            <a:off x="0" y="0"/>
            <a:ext cx="9204324" cy="1121664"/>
          </a:xfrm>
          <a:solidFill>
            <a:srgbClr val="92D050">
              <a:alpha val="40000"/>
            </a:srgbClr>
          </a:solidFill>
        </p:spPr>
        <p:txBody>
          <a:bodyPr>
            <a:normAutofit fontScale="90000"/>
          </a:bodyPr>
          <a:lstStyle/>
          <a:p>
            <a:r>
              <a:rPr lang="ja-JP" altLang="en-US" sz="3700" b="1" dirty="0">
                <a:solidFill>
                  <a:srgbClr val="0070C0"/>
                </a:solidFill>
                <a:latin typeface="HGP明朝E" panose="02020900000000000000" pitchFamily="18" charset="-128"/>
                <a:ea typeface="HGP明朝E" panose="02020900000000000000" pitchFamily="18" charset="-128"/>
              </a:rPr>
              <a:t>　　　　</a:t>
            </a:r>
            <a:r>
              <a:rPr lang="ja-JP" altLang="en-US" sz="2000" b="1" dirty="0">
                <a:solidFill>
                  <a:srgbClr val="0070C0"/>
                </a:solidFill>
                <a:latin typeface="HGP明朝E" panose="02020900000000000000" pitchFamily="18" charset="-128"/>
                <a:ea typeface="HGP明朝E" panose="02020900000000000000" pitchFamily="18" charset="-128"/>
              </a:rPr>
              <a:t>産業安全衛生活動百年の軌跡（安全運動の進展）　</a:t>
            </a:r>
            <a:br>
              <a:rPr lang="en-US" altLang="ja-JP" sz="2000" b="1" dirty="0">
                <a:latin typeface="HGP明朝E" panose="02020900000000000000" pitchFamily="18" charset="-128"/>
                <a:ea typeface="HGP明朝E" panose="02020900000000000000" pitchFamily="18" charset="-128"/>
              </a:rPr>
            </a:br>
            <a:r>
              <a:rPr lang="ja-JP" altLang="en-US" sz="4000" b="1" dirty="0">
                <a:latin typeface="HGP明朝E" panose="02020900000000000000" pitchFamily="18" charset="-128"/>
                <a:ea typeface="HGP明朝E" panose="02020900000000000000" pitchFamily="18" charset="-128"/>
              </a:rPr>
              <a:t>　</a:t>
            </a:r>
            <a:r>
              <a:rPr lang="zh-TW" altLang="en-US" sz="4000" b="1" dirty="0">
                <a:latin typeface="HGP明朝E" panose="02020900000000000000" pitchFamily="18" charset="-128"/>
                <a:ea typeface="HGP明朝E" panose="02020900000000000000" pitchFamily="18" charset="-128"/>
              </a:rPr>
              <a:t>労働災害防止研究協議会（</a:t>
            </a:r>
            <a:r>
              <a:rPr lang="en-US" altLang="ja-JP" sz="4000" b="1" dirty="0">
                <a:latin typeface="HGP明朝E" panose="02020900000000000000" pitchFamily="18" charset="-128"/>
                <a:ea typeface="HGP明朝E" panose="02020900000000000000" pitchFamily="18" charset="-128"/>
              </a:rPr>
              <a:t>1935</a:t>
            </a:r>
            <a:r>
              <a:rPr lang="zh-TW" altLang="en-US" sz="6000" b="1" dirty="0">
                <a:latin typeface="HGP明朝E" panose="02020900000000000000" pitchFamily="18" charset="-128"/>
                <a:ea typeface="HGP明朝E" panose="02020900000000000000" pitchFamily="18" charset="-128"/>
              </a:rPr>
              <a:t>）</a:t>
            </a:r>
            <a:endParaRPr lang="ja-JP" altLang="en-US" sz="3700" b="1" dirty="0">
              <a:latin typeface="HGP明朝E" panose="02020900000000000000" pitchFamily="18" charset="-128"/>
              <a:ea typeface="HGP明朝E" panose="02020900000000000000" pitchFamily="18" charset="-128"/>
            </a:endParaRPr>
          </a:p>
        </p:txBody>
      </p:sp>
      <p:pic>
        <p:nvPicPr>
          <p:cNvPr id="4" name="図 3">
            <a:extLst>
              <a:ext uri="{FF2B5EF4-FFF2-40B4-BE49-F238E27FC236}">
                <a16:creationId xmlns:a16="http://schemas.microsoft.com/office/drawing/2014/main" id="{9DDC74F1-B01F-45DD-A3CE-304003CD208D}"/>
              </a:ext>
            </a:extLst>
          </p:cNvPr>
          <p:cNvPicPr>
            <a:picLocks noChangeAspect="1"/>
          </p:cNvPicPr>
          <p:nvPr/>
        </p:nvPicPr>
        <p:blipFill>
          <a:blip r:embed="rId2"/>
          <a:stretch>
            <a:fillRect/>
          </a:stretch>
        </p:blipFill>
        <p:spPr>
          <a:xfrm>
            <a:off x="0" y="1121664"/>
            <a:ext cx="2639797" cy="4998720"/>
          </a:xfrm>
          <a:prstGeom prst="rect">
            <a:avLst/>
          </a:prstGeom>
        </p:spPr>
      </p:pic>
      <p:sp>
        <p:nvSpPr>
          <p:cNvPr id="8" name="正方形/長方形 3">
            <a:extLst>
              <a:ext uri="{FF2B5EF4-FFF2-40B4-BE49-F238E27FC236}">
                <a16:creationId xmlns:a16="http://schemas.microsoft.com/office/drawing/2014/main" id="{DBC566C5-AB98-4D64-B0B1-5B5C34E7C30F}"/>
              </a:ext>
            </a:extLst>
          </p:cNvPr>
          <p:cNvSpPr>
            <a:spLocks noChangeArrowheads="1"/>
          </p:cNvSpPr>
          <p:nvPr/>
        </p:nvSpPr>
        <p:spPr bwMode="auto">
          <a:xfrm>
            <a:off x="2664003" y="1121664"/>
            <a:ext cx="6504203" cy="5324535"/>
          </a:xfrm>
          <a:prstGeom prst="rect">
            <a:avLst/>
          </a:prstGeom>
          <a:noFill/>
          <a:ln>
            <a:noFill/>
          </a:ln>
        </p:spPr>
        <p:txBody>
          <a:bodyPr wrap="square">
            <a:spAutoFit/>
          </a:bodyPr>
          <a:lstStyle>
            <a:lvl1pPr>
              <a:spcBef>
                <a:spcPct val="20000"/>
              </a:spcBef>
              <a:buClr>
                <a:schemeClr val="accent1"/>
              </a:buClr>
              <a:buSzPct val="75000"/>
              <a:buFont typeface="Wingdings" panose="05000000000000000000" pitchFamily="2" charset="2"/>
              <a:buChar char=""/>
              <a:defRPr kumimoji="1" sz="2400">
                <a:solidFill>
                  <a:schemeClr val="tx2"/>
                </a:solidFill>
                <a:latin typeface="Franklin Gothic Book" panose="020B0503020102020204" pitchFamily="34" charset="0"/>
                <a:ea typeface="ＭＳ Ｐゴシック" panose="020B0600070205080204" pitchFamily="50" charset="-128"/>
              </a:defRPr>
            </a:lvl1pPr>
            <a:lvl2pPr marL="742950" indent="-285750">
              <a:spcBef>
                <a:spcPct val="20000"/>
              </a:spcBef>
              <a:buClr>
                <a:schemeClr val="accent2"/>
              </a:buClr>
              <a:buSzPct val="85000"/>
              <a:buFont typeface="Courier New" panose="02070309020205020404" pitchFamily="49" charset="0"/>
              <a:buChar char="o"/>
              <a:defRPr kumimoji="1" sz="2000">
                <a:solidFill>
                  <a:schemeClr val="tx2"/>
                </a:solidFill>
                <a:latin typeface="Franklin Gothic Book" panose="020B0503020102020204" pitchFamily="34" charset="0"/>
                <a:ea typeface="ＭＳ Ｐゴシック" panose="020B0600070205080204" pitchFamily="50" charset="-128"/>
              </a:defRPr>
            </a:lvl2pPr>
            <a:lvl3pPr marL="1143000" indent="-228600">
              <a:spcBef>
                <a:spcPct val="20000"/>
              </a:spcBef>
              <a:buClr>
                <a:srgbClr val="948774"/>
              </a:buClr>
              <a:buFont typeface="Arial" panose="020B0604020202020204" pitchFamily="34" charset="0"/>
              <a:buChar char="•"/>
              <a:defRPr kumimoji="1">
                <a:solidFill>
                  <a:schemeClr val="tx2"/>
                </a:solidFill>
                <a:latin typeface="Franklin Gothic Book" panose="020B0503020102020204" pitchFamily="34" charset="0"/>
                <a:ea typeface="ＭＳ Ｐゴシック" panose="020B0600070205080204" pitchFamily="50" charset="-128"/>
              </a:defRPr>
            </a:lvl3pPr>
            <a:lvl4pPr marL="1600200" indent="-228600">
              <a:spcBef>
                <a:spcPct val="20000"/>
              </a:spcBef>
              <a:buClr>
                <a:srgbClr val="7EB8E7"/>
              </a:buClr>
              <a:buFont typeface="Arial" panose="020B0604020202020204" pitchFamily="34" charset="0"/>
              <a:buChar char="•"/>
              <a:defRPr kumimoji="1" sz="1600">
                <a:solidFill>
                  <a:schemeClr val="tx2"/>
                </a:solidFill>
                <a:latin typeface="Franklin Gothic Book" panose="020B0503020102020204" pitchFamily="34" charset="0"/>
                <a:ea typeface="ＭＳ Ｐゴシック" panose="020B0600070205080204" pitchFamily="50" charset="-128"/>
              </a:defRPr>
            </a:lvl4pPr>
            <a:lvl5pPr marL="2057400" indent="-228600">
              <a:spcBef>
                <a:spcPct val="20000"/>
              </a:spcBef>
              <a:buClr>
                <a:srgbClr val="E3B651"/>
              </a:buClr>
              <a:buFont typeface="Arial" panose="020B0604020202020204" pitchFamily="34" charset="0"/>
              <a:buChar char="•"/>
              <a:defRPr kumimoji="1" sz="1400">
                <a:solidFill>
                  <a:schemeClr val="tx2"/>
                </a:solidFill>
                <a:latin typeface="Franklin Gothic Book" panose="020B0503020102020204" pitchFamily="34" charset="0"/>
                <a:ea typeface="ＭＳ Ｐゴシック" panose="020B0600070205080204" pitchFamily="50" charset="-128"/>
              </a:defRPr>
            </a:lvl5pPr>
            <a:lvl6pPr marL="2514600" indent="-228600" eaLnBrk="0" fontAlgn="base" hangingPunct="0">
              <a:spcBef>
                <a:spcPct val="20000"/>
              </a:spcBef>
              <a:spcAft>
                <a:spcPct val="0"/>
              </a:spcAft>
              <a:buClr>
                <a:srgbClr val="E3B651"/>
              </a:buClr>
              <a:buFont typeface="Arial" panose="020B0604020202020204" pitchFamily="34" charset="0"/>
              <a:buChar char="•"/>
              <a:defRPr kumimoji="1" sz="1400">
                <a:solidFill>
                  <a:schemeClr val="tx2"/>
                </a:solidFill>
                <a:latin typeface="Franklin Gothic Book" panose="020B0503020102020204" pitchFamily="34" charset="0"/>
                <a:ea typeface="ＭＳ Ｐゴシック" panose="020B0600070205080204" pitchFamily="50" charset="-128"/>
              </a:defRPr>
            </a:lvl6pPr>
            <a:lvl7pPr marL="2971800" indent="-228600" eaLnBrk="0" fontAlgn="base" hangingPunct="0">
              <a:spcBef>
                <a:spcPct val="20000"/>
              </a:spcBef>
              <a:spcAft>
                <a:spcPct val="0"/>
              </a:spcAft>
              <a:buClr>
                <a:srgbClr val="E3B651"/>
              </a:buClr>
              <a:buFont typeface="Arial" panose="020B0604020202020204" pitchFamily="34" charset="0"/>
              <a:buChar char="•"/>
              <a:defRPr kumimoji="1" sz="1400">
                <a:solidFill>
                  <a:schemeClr val="tx2"/>
                </a:solidFill>
                <a:latin typeface="Franklin Gothic Book" panose="020B0503020102020204" pitchFamily="34" charset="0"/>
                <a:ea typeface="ＭＳ Ｐゴシック" panose="020B0600070205080204" pitchFamily="50" charset="-128"/>
              </a:defRPr>
            </a:lvl7pPr>
            <a:lvl8pPr marL="3429000" indent="-228600" eaLnBrk="0" fontAlgn="base" hangingPunct="0">
              <a:spcBef>
                <a:spcPct val="20000"/>
              </a:spcBef>
              <a:spcAft>
                <a:spcPct val="0"/>
              </a:spcAft>
              <a:buClr>
                <a:srgbClr val="E3B651"/>
              </a:buClr>
              <a:buFont typeface="Arial" panose="020B0604020202020204" pitchFamily="34" charset="0"/>
              <a:buChar char="•"/>
              <a:defRPr kumimoji="1" sz="1400">
                <a:solidFill>
                  <a:schemeClr val="tx2"/>
                </a:solidFill>
                <a:latin typeface="Franklin Gothic Book" panose="020B0503020102020204" pitchFamily="34" charset="0"/>
                <a:ea typeface="ＭＳ Ｐゴシック" panose="020B0600070205080204" pitchFamily="50" charset="-128"/>
              </a:defRPr>
            </a:lvl8pPr>
            <a:lvl9pPr marL="3886200" indent="-228600" eaLnBrk="0" fontAlgn="base" hangingPunct="0">
              <a:spcBef>
                <a:spcPct val="20000"/>
              </a:spcBef>
              <a:spcAft>
                <a:spcPct val="0"/>
              </a:spcAft>
              <a:buClr>
                <a:srgbClr val="E3B651"/>
              </a:buClr>
              <a:buFont typeface="Arial" panose="020B0604020202020204" pitchFamily="34" charset="0"/>
              <a:buChar char="•"/>
              <a:defRPr kumimoji="1" sz="1400">
                <a:solidFill>
                  <a:schemeClr val="tx2"/>
                </a:solidFill>
                <a:latin typeface="Franklin Gothic Book" panose="020B0503020102020204" pitchFamily="34" charset="0"/>
                <a:ea typeface="ＭＳ Ｐゴシック" panose="020B0600070205080204" pitchFamily="50" charset="-128"/>
              </a:defRPr>
            </a:lvl9pPr>
          </a:lstStyle>
          <a:p>
            <a:pPr fontAlgn="base">
              <a:spcBef>
                <a:spcPct val="0"/>
              </a:spcBef>
              <a:spcAft>
                <a:spcPct val="0"/>
              </a:spcAft>
              <a:buClrTx/>
              <a:buSzTx/>
              <a:buFontTx/>
              <a:buNone/>
              <a:defRPr/>
            </a:pPr>
            <a:r>
              <a:rPr lang="ja-JP" altLang="en-US" b="1" dirty="0">
                <a:solidFill>
                  <a:prstClr val="black"/>
                </a:solidFill>
                <a:latin typeface="Arial" panose="020B0604020202020204" pitchFamily="34" charset="0"/>
              </a:rPr>
              <a:t>セメント業界は従来から、セメントの規格を中心とする技術の研究と情報を交換してきていたが、</a:t>
            </a:r>
            <a:r>
              <a:rPr lang="ja-JP" altLang="en-US" b="1" dirty="0">
                <a:solidFill>
                  <a:prstClr val="black"/>
                </a:solidFill>
                <a:highlight>
                  <a:srgbClr val="FFFF00"/>
                </a:highlight>
                <a:latin typeface="Arial" panose="020B0604020202020204" pitchFamily="34" charset="0"/>
              </a:rPr>
              <a:t>災害防止活動</a:t>
            </a:r>
            <a:r>
              <a:rPr lang="ja-JP" altLang="en-US" b="1" dirty="0">
                <a:solidFill>
                  <a:prstClr val="black"/>
                </a:solidFill>
                <a:latin typeface="Arial" panose="020B0604020202020204" pitchFamily="34" charset="0"/>
              </a:rPr>
              <a:t>でも協力し合うことになった。</a:t>
            </a:r>
            <a:endParaRPr lang="en-US" altLang="ja-JP" b="1" dirty="0">
              <a:solidFill>
                <a:prstClr val="black"/>
              </a:solidFill>
              <a:latin typeface="Arial" panose="020B0604020202020204" pitchFamily="34" charset="0"/>
            </a:endParaRPr>
          </a:p>
          <a:p>
            <a:pPr fontAlgn="base">
              <a:spcBef>
                <a:spcPct val="0"/>
              </a:spcBef>
              <a:spcAft>
                <a:spcPct val="0"/>
              </a:spcAft>
              <a:buClrTx/>
              <a:buSzTx/>
              <a:buNone/>
              <a:defRPr/>
            </a:pPr>
            <a:r>
              <a:rPr lang="ja-JP" altLang="en-US" sz="2800" b="1" dirty="0">
                <a:solidFill>
                  <a:srgbClr val="000000"/>
                </a:solidFill>
                <a:latin typeface="Arial" panose="020B0604020202020204" pitchFamily="34" charset="0"/>
              </a:rPr>
              <a:t>昭和</a:t>
            </a:r>
            <a:r>
              <a:rPr lang="en-US" altLang="ja-JP" sz="2800" b="1" dirty="0">
                <a:solidFill>
                  <a:srgbClr val="000000"/>
                </a:solidFill>
                <a:latin typeface="Arial" panose="020B0604020202020204" pitchFamily="34" charset="0"/>
              </a:rPr>
              <a:t>10</a:t>
            </a:r>
            <a:r>
              <a:rPr lang="ja-JP" altLang="en-US" sz="2800" b="1" dirty="0">
                <a:solidFill>
                  <a:srgbClr val="000000"/>
                </a:solidFill>
                <a:latin typeface="Arial" panose="020B0604020202020204" pitchFamily="34" charset="0"/>
              </a:rPr>
              <a:t>年、東京で労働災害防止のための研究協議会（</a:t>
            </a:r>
            <a:r>
              <a:rPr lang="ja-JP" altLang="en-US" sz="3600" b="1" dirty="0">
                <a:solidFill>
                  <a:srgbClr val="00B0F0"/>
                </a:solidFill>
                <a:latin typeface="Arial" panose="020B0604020202020204" pitchFamily="34" charset="0"/>
              </a:rPr>
              <a:t>セメント製造業負傷対策協議会</a:t>
            </a:r>
            <a:r>
              <a:rPr lang="ja-JP" altLang="en-US" sz="2800" b="1" dirty="0">
                <a:solidFill>
                  <a:srgbClr val="000000"/>
                </a:solidFill>
                <a:latin typeface="Arial" panose="020B0604020202020204" pitchFamily="34" charset="0"/>
              </a:rPr>
              <a:t>）が開催された。</a:t>
            </a:r>
            <a:endParaRPr lang="en-US" altLang="ja-JP" sz="2800" b="1" dirty="0">
              <a:solidFill>
                <a:srgbClr val="000000"/>
              </a:solidFill>
              <a:latin typeface="Arial" panose="020B0604020202020204" pitchFamily="34" charset="0"/>
            </a:endParaRPr>
          </a:p>
          <a:p>
            <a:pPr fontAlgn="base">
              <a:spcBef>
                <a:spcPct val="0"/>
              </a:spcBef>
              <a:spcAft>
                <a:spcPct val="0"/>
              </a:spcAft>
              <a:buClrTx/>
              <a:buSzTx/>
              <a:buNone/>
              <a:defRPr/>
            </a:pPr>
            <a:r>
              <a:rPr lang="en-US" altLang="ja-JP" sz="2800" b="1" dirty="0">
                <a:solidFill>
                  <a:srgbClr val="000000"/>
                </a:solidFill>
                <a:latin typeface="Arial" panose="020B0604020202020204" pitchFamily="34" charset="0"/>
              </a:rPr>
              <a:t>35</a:t>
            </a:r>
            <a:r>
              <a:rPr lang="ja-JP" altLang="en-US" sz="2800" b="1" dirty="0">
                <a:solidFill>
                  <a:srgbClr val="000000"/>
                </a:solidFill>
                <a:latin typeface="Arial" panose="020B0604020202020204" pitchFamily="34" charset="0"/>
              </a:rPr>
              <a:t>工場の代表約</a:t>
            </a:r>
            <a:r>
              <a:rPr lang="en-US" altLang="ja-JP" sz="2800" b="1" dirty="0">
                <a:solidFill>
                  <a:srgbClr val="000000"/>
                </a:solidFill>
                <a:latin typeface="Arial" panose="020B0604020202020204" pitchFamily="34" charset="0"/>
              </a:rPr>
              <a:t>200</a:t>
            </a:r>
            <a:r>
              <a:rPr lang="ja-JP" altLang="en-US" sz="2800" b="1" dirty="0">
                <a:solidFill>
                  <a:srgbClr val="000000"/>
                </a:solidFill>
                <a:latin typeface="Arial" panose="020B0604020202020204" pitchFamily="34" charset="0"/>
              </a:rPr>
              <a:t>人がつめかけ、講師として招かれた内務省社会局の技師らをまじえて、会場は活気のあるものとなり、</a:t>
            </a:r>
            <a:r>
              <a:rPr lang="ja-JP" altLang="en-US" sz="2800" b="1" dirty="0">
                <a:solidFill>
                  <a:srgbClr val="000000"/>
                </a:solidFill>
                <a:highlight>
                  <a:srgbClr val="FFFF00"/>
                </a:highlight>
                <a:latin typeface="Arial" panose="020B0604020202020204" pitchFamily="34" charset="0"/>
              </a:rPr>
              <a:t>同業者団体の安全運動の先がけ</a:t>
            </a:r>
            <a:r>
              <a:rPr lang="ja-JP" altLang="en-US" sz="2800" b="1" dirty="0">
                <a:solidFill>
                  <a:srgbClr val="000000"/>
                </a:solidFill>
                <a:latin typeface="Arial" panose="020B0604020202020204" pitchFamily="34" charset="0"/>
              </a:rPr>
              <a:t>となる業績を残した。</a:t>
            </a:r>
          </a:p>
          <a:p>
            <a:pPr fontAlgn="base">
              <a:spcBef>
                <a:spcPct val="0"/>
              </a:spcBef>
              <a:spcAft>
                <a:spcPct val="0"/>
              </a:spcAft>
              <a:buClrTx/>
              <a:buSzTx/>
              <a:buFontTx/>
              <a:buNone/>
              <a:defRPr/>
            </a:pPr>
            <a:endParaRPr lang="ja-JP" altLang="en-US" sz="2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1520317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7957D4F-41CA-4283-A862-B0486120970C}"/>
              </a:ext>
            </a:extLst>
          </p:cNvPr>
          <p:cNvSpPr>
            <a:spLocks noGrp="1"/>
          </p:cNvSpPr>
          <p:nvPr>
            <p:ph type="title"/>
          </p:nvPr>
        </p:nvSpPr>
        <p:spPr>
          <a:xfrm>
            <a:off x="0" y="0"/>
            <a:ext cx="9144000" cy="1389413"/>
          </a:xfrm>
          <a:solidFill>
            <a:srgbClr val="92D050">
              <a:alpha val="42000"/>
            </a:srgbClr>
          </a:solidFill>
        </p:spPr>
        <p:txBody>
          <a:bodyPr>
            <a:normAutofit/>
          </a:bodyPr>
          <a:lstStyle/>
          <a:p>
            <a:r>
              <a:rPr lang="ja-JP" altLang="en-US" sz="3200" b="1" dirty="0">
                <a:solidFill>
                  <a:srgbClr val="0070C0"/>
                </a:solidFill>
                <a:latin typeface="HGP明朝E" panose="02020900000000000000" pitchFamily="18" charset="-128"/>
                <a:ea typeface="HGP明朝E" panose="02020900000000000000" pitchFamily="18" charset="-128"/>
              </a:rPr>
              <a:t>年代産業安全衛生活動百年の軌跡（始まりの前）　</a:t>
            </a:r>
            <a:br>
              <a:rPr lang="en-US" altLang="ja-JP" sz="3200" b="1" dirty="0">
                <a:latin typeface="HGP明朝E" panose="02020900000000000000" pitchFamily="18" charset="-128"/>
                <a:ea typeface="HGP明朝E" panose="02020900000000000000" pitchFamily="18" charset="-128"/>
              </a:rPr>
            </a:br>
            <a:r>
              <a:rPr lang="ja-JP" altLang="en-US" b="1" dirty="0">
                <a:latin typeface="HGP明朝E" panose="02020900000000000000" pitchFamily="18" charset="-128"/>
                <a:ea typeface="HGP明朝E" panose="02020900000000000000" pitchFamily="18" charset="-128"/>
              </a:rPr>
              <a:t>　</a:t>
            </a:r>
            <a:r>
              <a:rPr lang="ja-JP" altLang="en-US" sz="4800" b="1" dirty="0">
                <a:latin typeface="HGP明朝E" panose="02020900000000000000" pitchFamily="18" charset="-128"/>
                <a:ea typeface="HGP明朝E" panose="02020900000000000000" pitchFamily="18" charset="-128"/>
              </a:rPr>
              <a:t>　明治産業革命　</a:t>
            </a:r>
            <a:r>
              <a:rPr lang="en-US" altLang="ja-JP" sz="4800" b="1" dirty="0">
                <a:latin typeface="HGP明朝E" panose="02020900000000000000" pitchFamily="18" charset="-128"/>
                <a:ea typeface="HGP明朝E" panose="02020900000000000000" pitchFamily="18" charset="-128"/>
              </a:rPr>
              <a:t>1870</a:t>
            </a:r>
            <a:r>
              <a:rPr lang="ja-JP" altLang="en-US" sz="4800" b="1" dirty="0">
                <a:latin typeface="HGP明朝E" panose="02020900000000000000" pitchFamily="18" charset="-128"/>
                <a:ea typeface="HGP明朝E" panose="02020900000000000000" pitchFamily="18" charset="-128"/>
              </a:rPr>
              <a:t>年代</a:t>
            </a:r>
            <a:endParaRPr lang="ja-JP" altLang="en-US" sz="3200" b="1" dirty="0">
              <a:latin typeface="HGP明朝E" panose="02020900000000000000" pitchFamily="18" charset="-128"/>
              <a:ea typeface="HGP明朝E" panose="02020900000000000000" pitchFamily="18" charset="-128"/>
            </a:endParaRPr>
          </a:p>
        </p:txBody>
      </p:sp>
      <p:pic>
        <p:nvPicPr>
          <p:cNvPr id="5" name="コンテンツ プレースホルダー 4">
            <a:extLst>
              <a:ext uri="{FF2B5EF4-FFF2-40B4-BE49-F238E27FC236}">
                <a16:creationId xmlns:a16="http://schemas.microsoft.com/office/drawing/2014/main" id="{FB09760C-31FA-4450-BF82-FF9916EA2EA3}"/>
              </a:ext>
            </a:extLst>
          </p:cNvPr>
          <p:cNvPicPr>
            <a:picLocks noGrp="1" noChangeAspect="1"/>
          </p:cNvPicPr>
          <p:nvPr>
            <p:ph idx="1"/>
          </p:nvPr>
        </p:nvPicPr>
        <p:blipFill>
          <a:blip r:embed="rId2"/>
          <a:stretch>
            <a:fillRect/>
          </a:stretch>
        </p:blipFill>
        <p:spPr>
          <a:xfrm>
            <a:off x="0" y="1389412"/>
            <a:ext cx="9144000" cy="5141711"/>
          </a:xfrm>
        </p:spPr>
      </p:pic>
      <p:sp>
        <p:nvSpPr>
          <p:cNvPr id="10" name="テキスト ボックス 9">
            <a:extLst>
              <a:ext uri="{FF2B5EF4-FFF2-40B4-BE49-F238E27FC236}">
                <a16:creationId xmlns:a16="http://schemas.microsoft.com/office/drawing/2014/main" id="{6C1D5ECD-15D9-44A2-B5E6-7161E062B8DF}"/>
              </a:ext>
            </a:extLst>
          </p:cNvPr>
          <p:cNvSpPr txBox="1"/>
          <p:nvPr/>
        </p:nvSpPr>
        <p:spPr>
          <a:xfrm>
            <a:off x="0" y="6531123"/>
            <a:ext cx="7493330" cy="338554"/>
          </a:xfrm>
          <a:prstGeom prst="rect">
            <a:avLst/>
          </a:prstGeom>
          <a:noFill/>
        </p:spPr>
        <p:txBody>
          <a:bodyPr wrap="square">
            <a:spAutoFit/>
          </a:bodyPr>
          <a:lstStyle/>
          <a:p>
            <a:r>
              <a:rPr lang="zh-TW" altLang="en-US" sz="1600" b="1" dirty="0"/>
              <a:t>錦絵「上州富岡</a:t>
            </a:r>
            <a:r>
              <a:rPr lang="ja-JP" altLang="en-US" sz="1600" b="1" dirty="0"/>
              <a:t>　</a:t>
            </a:r>
            <a:r>
              <a:rPr lang="zh-TW" altLang="en-US" sz="1600" b="1" dirty="0"/>
              <a:t>製糸場」（明治５年）</a:t>
            </a:r>
            <a:r>
              <a:rPr lang="en-US" altLang="ja-JP" sz="1600" b="1" dirty="0"/>
              <a:t>187</a:t>
            </a:r>
            <a:r>
              <a:rPr lang="ja-JP" altLang="en-US" sz="1600" b="1" dirty="0"/>
              <a:t>年</a:t>
            </a:r>
            <a:endParaRPr lang="zh-TW" altLang="en-US" sz="1600" b="1" dirty="0"/>
          </a:p>
        </p:txBody>
      </p:sp>
    </p:spTree>
    <p:extLst>
      <p:ext uri="{BB962C8B-B14F-4D97-AF65-F5344CB8AC3E}">
        <p14:creationId xmlns:p14="http://schemas.microsoft.com/office/powerpoint/2010/main" val="298335999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7957D4F-41CA-4283-A862-B0486120970C}"/>
              </a:ext>
            </a:extLst>
          </p:cNvPr>
          <p:cNvSpPr>
            <a:spLocks noGrp="1"/>
          </p:cNvSpPr>
          <p:nvPr>
            <p:ph type="title"/>
          </p:nvPr>
        </p:nvSpPr>
        <p:spPr>
          <a:xfrm>
            <a:off x="1" y="-13763"/>
            <a:ext cx="9144000" cy="867203"/>
          </a:xfrm>
          <a:solidFill>
            <a:srgbClr val="92D050">
              <a:alpha val="44000"/>
            </a:srgbClr>
          </a:solidFill>
        </p:spPr>
        <p:txBody>
          <a:bodyPr>
            <a:normAutofit fontScale="90000"/>
          </a:bodyPr>
          <a:lstStyle/>
          <a:p>
            <a:r>
              <a:rPr lang="ja-JP" altLang="en-US" sz="3700" b="1" dirty="0">
                <a:solidFill>
                  <a:srgbClr val="0070C0"/>
                </a:solidFill>
                <a:latin typeface="HGP明朝E" panose="02020900000000000000" pitchFamily="18" charset="-128"/>
                <a:ea typeface="HGP明朝E" panose="02020900000000000000" pitchFamily="18" charset="-128"/>
              </a:rPr>
              <a:t>　　</a:t>
            </a:r>
            <a:r>
              <a:rPr lang="ja-JP" altLang="en-US" sz="2000" b="1" dirty="0">
                <a:solidFill>
                  <a:srgbClr val="0070C0"/>
                </a:solidFill>
                <a:latin typeface="HGP明朝E" panose="02020900000000000000" pitchFamily="18" charset="-128"/>
                <a:ea typeface="HGP明朝E" panose="02020900000000000000" pitchFamily="18" charset="-128"/>
              </a:rPr>
              <a:t>産業安全衛生活動百年の軌跡（安全運動の進展）　</a:t>
            </a:r>
            <a:br>
              <a:rPr lang="en-US" altLang="ja-JP" sz="2000" b="1" dirty="0">
                <a:solidFill>
                  <a:srgbClr val="0070C0"/>
                </a:solidFill>
                <a:latin typeface="HGP明朝E" panose="02020900000000000000" pitchFamily="18" charset="-128"/>
                <a:ea typeface="HGP明朝E" panose="02020900000000000000" pitchFamily="18" charset="-128"/>
              </a:rPr>
            </a:br>
            <a:r>
              <a:rPr lang="ja-JP" altLang="en-US" sz="3600" b="1" dirty="0">
                <a:latin typeface="HGP明朝E" panose="02020900000000000000" pitchFamily="18" charset="-128"/>
                <a:ea typeface="HGP明朝E" panose="02020900000000000000" pitchFamily="18" charset="-128"/>
              </a:rPr>
              <a:t>熱心に安全に取り組む大企業が増えた。</a:t>
            </a:r>
            <a:endParaRPr lang="ja-JP" altLang="en-US" sz="3700" b="1" dirty="0">
              <a:latin typeface="HGP明朝E" panose="02020900000000000000" pitchFamily="18" charset="-128"/>
              <a:ea typeface="HGP明朝E" panose="02020900000000000000" pitchFamily="18" charset="-128"/>
            </a:endParaRPr>
          </a:p>
        </p:txBody>
      </p:sp>
      <p:sp>
        <p:nvSpPr>
          <p:cNvPr id="6" name="コンテンツ プレースホルダー 4">
            <a:extLst>
              <a:ext uri="{FF2B5EF4-FFF2-40B4-BE49-F238E27FC236}">
                <a16:creationId xmlns:a16="http://schemas.microsoft.com/office/drawing/2014/main" id="{43017F74-D41D-45F7-A9AC-BFD8392842DA}"/>
              </a:ext>
            </a:extLst>
          </p:cNvPr>
          <p:cNvSpPr txBox="1">
            <a:spLocks/>
          </p:cNvSpPr>
          <p:nvPr/>
        </p:nvSpPr>
        <p:spPr bwMode="auto">
          <a:xfrm>
            <a:off x="1" y="853440"/>
            <a:ext cx="9144000" cy="1914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75000"/>
              <a:buFont typeface="Wingdings" panose="05000000000000000000" pitchFamily="2" charset="2"/>
              <a:buChar char=""/>
              <a:defRPr kumimoji="1" sz="2400" kern="1200">
                <a:solidFill>
                  <a:schemeClr val="tx2"/>
                </a:solidFill>
                <a:latin typeface="+mn-lt"/>
                <a:ea typeface="+mn-ea"/>
                <a:cs typeface="+mn-cs"/>
              </a:defRPr>
            </a:lvl1pPr>
            <a:lvl2pPr marL="742950" indent="-285750" algn="l" rtl="0" eaLnBrk="0" fontAlgn="base" hangingPunct="0">
              <a:spcBef>
                <a:spcPct val="20000"/>
              </a:spcBef>
              <a:spcAft>
                <a:spcPct val="0"/>
              </a:spcAft>
              <a:buClr>
                <a:schemeClr val="accent2"/>
              </a:buClr>
              <a:buSzPct val="85000"/>
              <a:buFont typeface="Courier New" panose="02070309020205020404" pitchFamily="49" charset="0"/>
              <a:buChar char="o"/>
              <a:defRPr kumimoji="1" sz="2000" kern="1200">
                <a:solidFill>
                  <a:schemeClr val="tx2"/>
                </a:solidFill>
                <a:latin typeface="+mn-lt"/>
                <a:ea typeface="+mn-ea"/>
                <a:cs typeface="+mn-cs"/>
              </a:defRPr>
            </a:lvl2pPr>
            <a:lvl3pPr marL="1143000" indent="-228600" algn="l" rtl="0" eaLnBrk="0" fontAlgn="base" hangingPunct="0">
              <a:spcBef>
                <a:spcPct val="20000"/>
              </a:spcBef>
              <a:spcAft>
                <a:spcPct val="0"/>
              </a:spcAft>
              <a:buClr>
                <a:srgbClr val="948774"/>
              </a:buClr>
              <a:buFont typeface="Arial" panose="020B0604020202020204" pitchFamily="34" charset="0"/>
              <a:buChar char="•"/>
              <a:defRPr kumimoji="1" kern="1200">
                <a:solidFill>
                  <a:schemeClr val="tx2"/>
                </a:solidFill>
                <a:latin typeface="+mn-lt"/>
                <a:ea typeface="+mn-ea"/>
                <a:cs typeface="+mn-cs"/>
              </a:defRPr>
            </a:lvl3pPr>
            <a:lvl4pPr marL="1600200" indent="-228600" algn="l" rtl="0" eaLnBrk="0" fontAlgn="base" hangingPunct="0">
              <a:spcBef>
                <a:spcPct val="20000"/>
              </a:spcBef>
              <a:spcAft>
                <a:spcPct val="0"/>
              </a:spcAft>
              <a:buClr>
                <a:srgbClr val="7EB8E7"/>
              </a:buClr>
              <a:buFont typeface="Arial" panose="020B0604020202020204" pitchFamily="34" charset="0"/>
              <a:buChar char="•"/>
              <a:defRPr kumimoji="1" sz="1600" kern="1200">
                <a:solidFill>
                  <a:schemeClr val="tx2"/>
                </a:solidFill>
                <a:latin typeface="+mn-lt"/>
                <a:ea typeface="+mn-ea"/>
                <a:cs typeface="+mn-cs"/>
              </a:defRPr>
            </a:lvl4pPr>
            <a:lvl5pPr marL="2057400" indent="-228600" algn="l" rtl="0" eaLnBrk="0" fontAlgn="base" hangingPunct="0">
              <a:spcBef>
                <a:spcPct val="20000"/>
              </a:spcBef>
              <a:spcAft>
                <a:spcPct val="0"/>
              </a:spcAft>
              <a:buClr>
                <a:srgbClr val="E3B651"/>
              </a:buClr>
              <a:buFont typeface="Arial" panose="020B0604020202020204" pitchFamily="34" charset="0"/>
              <a:buChar char="•"/>
              <a:defRPr kumimoji="1" sz="1400" kern="1200">
                <a:solidFill>
                  <a:schemeClr val="tx2"/>
                </a:solidFill>
                <a:latin typeface="+mn-lt"/>
                <a:ea typeface="+mn-ea"/>
                <a:cs typeface="+mn-cs"/>
              </a:defRPr>
            </a:lvl5pPr>
            <a:lvl6pPr marL="2514600" indent="-228600" algn="l" defTabSz="914400" rtl="0" eaLnBrk="1" latinLnBrk="0" hangingPunct="1">
              <a:spcBef>
                <a:spcPct val="20000"/>
              </a:spcBef>
              <a:buClr>
                <a:schemeClr val="accent6"/>
              </a:buClr>
              <a:buFont typeface="Arial" pitchFamily="34" charset="0"/>
              <a:buChar char="•"/>
              <a:defRPr kumimoji="1" sz="1400" kern="1200">
                <a:solidFill>
                  <a:schemeClr val="tx2"/>
                </a:solidFill>
                <a:latin typeface="+mn-lt"/>
                <a:ea typeface="+mn-ea"/>
                <a:cs typeface="+mn-cs"/>
              </a:defRPr>
            </a:lvl6pPr>
            <a:lvl7pPr marL="2971800" indent="-228600" algn="l" defTabSz="914400" rtl="0" eaLnBrk="1" latinLnBrk="0" hangingPunct="1">
              <a:spcBef>
                <a:spcPct val="20000"/>
              </a:spcBef>
              <a:buClr>
                <a:schemeClr val="accent1"/>
              </a:buClr>
              <a:buFont typeface="Arial" pitchFamily="34" charset="0"/>
              <a:buChar char="•"/>
              <a:defRPr kumimoji="1" sz="1400" kern="1200">
                <a:solidFill>
                  <a:schemeClr val="tx2"/>
                </a:solidFill>
                <a:latin typeface="+mn-lt"/>
                <a:ea typeface="+mn-ea"/>
                <a:cs typeface="+mn-cs"/>
              </a:defRPr>
            </a:lvl7pPr>
            <a:lvl8pPr marL="3429000" indent="-228600" algn="l" defTabSz="914400" rtl="0" eaLnBrk="1" latinLnBrk="0" hangingPunct="1">
              <a:spcBef>
                <a:spcPct val="20000"/>
              </a:spcBef>
              <a:buClr>
                <a:schemeClr val="accent4"/>
              </a:buClr>
              <a:buFont typeface="Arial" pitchFamily="34" charset="0"/>
              <a:buChar char="•"/>
              <a:defRPr kumimoji="1" sz="1400" kern="1200">
                <a:solidFill>
                  <a:schemeClr val="tx2"/>
                </a:solidFill>
                <a:latin typeface="+mn-lt"/>
                <a:ea typeface="+mn-ea"/>
                <a:cs typeface="+mn-cs"/>
              </a:defRPr>
            </a:lvl8pPr>
            <a:lvl9pPr marL="3886200" indent="-228600" algn="l" defTabSz="914400" rtl="0" eaLnBrk="1" latinLnBrk="0" hangingPunct="1">
              <a:spcBef>
                <a:spcPct val="20000"/>
              </a:spcBef>
              <a:buClr>
                <a:schemeClr val="accent5"/>
              </a:buClr>
              <a:buFont typeface="Arial" pitchFamily="34" charset="0"/>
              <a:buChar char="•"/>
              <a:defRPr kumimoji="1" sz="1400" kern="1200">
                <a:solidFill>
                  <a:schemeClr val="tx2"/>
                </a:solidFill>
                <a:latin typeface="+mn-lt"/>
                <a:ea typeface="+mn-ea"/>
                <a:cs typeface="+mn-cs"/>
              </a:defRPr>
            </a:lvl9pPr>
          </a:lstStyle>
          <a:p>
            <a:pPr marL="0" indent="0" eaLnBrk="1" hangingPunct="1">
              <a:buNone/>
            </a:pPr>
            <a:r>
              <a:rPr lang="ja-JP" altLang="en-US" sz="4000" dirty="0">
                <a:solidFill>
                  <a:srgbClr val="0070C0"/>
                </a:solidFill>
                <a:latin typeface="HGP創英角ﾎﾟｯﾌﾟ体" panose="040B0A00000000000000" pitchFamily="50" charset="-128"/>
                <a:ea typeface="HGP創英角ﾎﾟｯﾌﾟ体" panose="040B0A00000000000000" pitchFamily="50" charset="-128"/>
              </a:rPr>
              <a:t>作業標準づくり、家庭への呼びかけ、安全標語、安全委員会の開催、安全講演会、安全競争といった</a:t>
            </a:r>
            <a:endParaRPr lang="en-US" altLang="ja-JP" sz="4000" dirty="0">
              <a:solidFill>
                <a:srgbClr val="0070C0"/>
              </a:solidFill>
              <a:latin typeface="HGP創英角ﾎﾟｯﾌﾟ体" panose="040B0A00000000000000" pitchFamily="50" charset="-128"/>
              <a:ea typeface="HGP創英角ﾎﾟｯﾌﾟ体" panose="040B0A00000000000000" pitchFamily="50" charset="-128"/>
            </a:endParaRPr>
          </a:p>
          <a:p>
            <a:pPr marL="0" indent="0" eaLnBrk="1" hangingPunct="1">
              <a:buNone/>
            </a:pPr>
            <a:r>
              <a:rPr lang="ja-JP" altLang="en-US" sz="3600" dirty="0">
                <a:solidFill>
                  <a:srgbClr val="0070C0"/>
                </a:solidFill>
                <a:latin typeface="HGP創英角ﾎﾟｯﾌﾟ体" panose="040B0A00000000000000" pitchFamily="50" charset="-128"/>
                <a:ea typeface="HGP創英角ﾎﾟｯﾌﾟ体" panose="040B0A00000000000000" pitchFamily="50" charset="-128"/>
              </a:rPr>
              <a:t>ユニークな安全活動</a:t>
            </a:r>
            <a:endParaRPr lang="en-US" altLang="ja-JP" sz="3600" dirty="0">
              <a:solidFill>
                <a:srgbClr val="0070C0"/>
              </a:solidFill>
              <a:latin typeface="HGP創英角ﾎﾟｯﾌﾟ体" panose="040B0A00000000000000" pitchFamily="50" charset="-128"/>
              <a:ea typeface="HGP創英角ﾎﾟｯﾌﾟ体" panose="040B0A00000000000000" pitchFamily="50" charset="-128"/>
            </a:endParaRPr>
          </a:p>
          <a:p>
            <a:pPr marL="0" indent="0" eaLnBrk="1" hangingPunct="1">
              <a:buNone/>
            </a:pPr>
            <a:r>
              <a:rPr lang="ja-JP" altLang="en-US" sz="3600" dirty="0">
                <a:solidFill>
                  <a:srgbClr val="0070C0"/>
                </a:solidFill>
                <a:latin typeface="HGP創英角ﾎﾟｯﾌﾟ体" panose="040B0A00000000000000" pitchFamily="50" charset="-128"/>
                <a:ea typeface="HGP創英角ﾎﾟｯﾌﾟ体" panose="040B0A00000000000000" pitchFamily="50" charset="-128"/>
              </a:rPr>
              <a:t>を展開した</a:t>
            </a:r>
            <a:r>
              <a:rPr lang="ja-JP" altLang="en-US" sz="3200" dirty="0">
                <a:solidFill>
                  <a:srgbClr val="0070C0"/>
                </a:solidFill>
                <a:latin typeface="HGP創英角ﾎﾟｯﾌﾟ体" panose="040B0A00000000000000" pitchFamily="50" charset="-128"/>
                <a:ea typeface="HGP創英角ﾎﾟｯﾌﾟ体" panose="040B0A00000000000000" pitchFamily="50" charset="-128"/>
              </a:rPr>
              <a:t>。</a:t>
            </a:r>
            <a:endParaRPr lang="ja-JP" altLang="en-US" sz="3600" dirty="0">
              <a:solidFill>
                <a:srgbClr val="0070C0"/>
              </a:solidFill>
              <a:latin typeface="HGP創英角ﾎﾟｯﾌﾟ体" panose="040B0A00000000000000" pitchFamily="50" charset="-128"/>
              <a:ea typeface="HGP創英角ﾎﾟｯﾌﾟ体" panose="040B0A00000000000000" pitchFamily="50" charset="-128"/>
            </a:endParaRPr>
          </a:p>
        </p:txBody>
      </p:sp>
      <p:pic>
        <p:nvPicPr>
          <p:cNvPr id="4" name="図 3">
            <a:extLst>
              <a:ext uri="{FF2B5EF4-FFF2-40B4-BE49-F238E27FC236}">
                <a16:creationId xmlns:a16="http://schemas.microsoft.com/office/drawing/2014/main" id="{8CFF3E9E-B053-438F-A51A-853C6A1BFA91}"/>
              </a:ext>
            </a:extLst>
          </p:cNvPr>
          <p:cNvPicPr>
            <a:picLocks noChangeAspect="1"/>
          </p:cNvPicPr>
          <p:nvPr/>
        </p:nvPicPr>
        <p:blipFill>
          <a:blip r:embed="rId2"/>
          <a:stretch>
            <a:fillRect/>
          </a:stretch>
        </p:blipFill>
        <p:spPr>
          <a:xfrm>
            <a:off x="0" y="4075522"/>
            <a:ext cx="2003951" cy="2767534"/>
          </a:xfrm>
          <a:prstGeom prst="rect">
            <a:avLst/>
          </a:prstGeom>
        </p:spPr>
      </p:pic>
      <p:pic>
        <p:nvPicPr>
          <p:cNvPr id="7" name="図 6">
            <a:extLst>
              <a:ext uri="{FF2B5EF4-FFF2-40B4-BE49-F238E27FC236}">
                <a16:creationId xmlns:a16="http://schemas.microsoft.com/office/drawing/2014/main" id="{3C666B48-DD40-4C6A-93E1-994E369462AC}"/>
              </a:ext>
            </a:extLst>
          </p:cNvPr>
          <p:cNvPicPr>
            <a:picLocks noChangeAspect="1"/>
          </p:cNvPicPr>
          <p:nvPr/>
        </p:nvPicPr>
        <p:blipFill>
          <a:blip r:embed="rId3"/>
          <a:stretch>
            <a:fillRect/>
          </a:stretch>
        </p:blipFill>
        <p:spPr>
          <a:xfrm>
            <a:off x="2003951" y="4075522"/>
            <a:ext cx="3393825" cy="2767533"/>
          </a:xfrm>
          <a:prstGeom prst="rect">
            <a:avLst/>
          </a:prstGeom>
        </p:spPr>
      </p:pic>
      <p:pic>
        <p:nvPicPr>
          <p:cNvPr id="10" name="図 9">
            <a:extLst>
              <a:ext uri="{FF2B5EF4-FFF2-40B4-BE49-F238E27FC236}">
                <a16:creationId xmlns:a16="http://schemas.microsoft.com/office/drawing/2014/main" id="{1D4CC98B-200C-4415-8336-DFD7C37118EC}"/>
              </a:ext>
            </a:extLst>
          </p:cNvPr>
          <p:cNvPicPr>
            <a:picLocks noChangeAspect="1"/>
          </p:cNvPicPr>
          <p:nvPr/>
        </p:nvPicPr>
        <p:blipFill>
          <a:blip r:embed="rId4"/>
          <a:stretch>
            <a:fillRect/>
          </a:stretch>
        </p:blipFill>
        <p:spPr>
          <a:xfrm>
            <a:off x="5079782" y="4090469"/>
            <a:ext cx="4064218" cy="2767533"/>
          </a:xfrm>
          <a:prstGeom prst="rect">
            <a:avLst/>
          </a:prstGeom>
        </p:spPr>
      </p:pic>
      <p:pic>
        <p:nvPicPr>
          <p:cNvPr id="3" name="図 2">
            <a:extLst>
              <a:ext uri="{FF2B5EF4-FFF2-40B4-BE49-F238E27FC236}">
                <a16:creationId xmlns:a16="http://schemas.microsoft.com/office/drawing/2014/main" id="{7E91BABC-CCDD-4E2D-8B1C-47D44DFEF764}"/>
              </a:ext>
            </a:extLst>
          </p:cNvPr>
          <p:cNvPicPr>
            <a:picLocks noChangeAspect="1"/>
          </p:cNvPicPr>
          <p:nvPr/>
        </p:nvPicPr>
        <p:blipFill>
          <a:blip r:embed="rId5"/>
          <a:stretch>
            <a:fillRect/>
          </a:stretch>
        </p:blipFill>
        <p:spPr>
          <a:xfrm>
            <a:off x="6880634" y="2104042"/>
            <a:ext cx="2263366" cy="1955549"/>
          </a:xfrm>
          <a:prstGeom prst="rect">
            <a:avLst/>
          </a:prstGeom>
        </p:spPr>
      </p:pic>
    </p:spTree>
    <p:extLst>
      <p:ext uri="{BB962C8B-B14F-4D97-AF65-F5344CB8AC3E}">
        <p14:creationId xmlns:p14="http://schemas.microsoft.com/office/powerpoint/2010/main" val="87608069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7957D4F-41CA-4283-A862-B0486120970C}"/>
              </a:ext>
            </a:extLst>
          </p:cNvPr>
          <p:cNvSpPr>
            <a:spLocks noGrp="1"/>
          </p:cNvSpPr>
          <p:nvPr>
            <p:ph type="title"/>
          </p:nvPr>
        </p:nvSpPr>
        <p:spPr>
          <a:xfrm>
            <a:off x="0" y="11430"/>
            <a:ext cx="9144000" cy="878586"/>
          </a:xfrm>
          <a:solidFill>
            <a:srgbClr val="92D050">
              <a:alpha val="34000"/>
            </a:srgbClr>
          </a:solidFill>
        </p:spPr>
        <p:txBody>
          <a:bodyPr>
            <a:normAutofit/>
          </a:bodyPr>
          <a:lstStyle/>
          <a:p>
            <a:r>
              <a:rPr lang="ja-JP" altLang="en-US" sz="2000" b="1" dirty="0">
                <a:solidFill>
                  <a:srgbClr val="0070C0"/>
                </a:solidFill>
                <a:latin typeface="HGP明朝E" panose="02020900000000000000" pitchFamily="18" charset="-128"/>
                <a:ea typeface="HGP明朝E" panose="02020900000000000000" pitchFamily="18" charset="-128"/>
              </a:rPr>
              <a:t>産業安全衛生活動百年の軌跡（安全運動の進展）　</a:t>
            </a:r>
            <a:br>
              <a:rPr lang="en-US" altLang="ja-JP" sz="2000" b="1" dirty="0">
                <a:latin typeface="HGP明朝E" panose="02020900000000000000" pitchFamily="18" charset="-128"/>
                <a:ea typeface="HGP明朝E" panose="02020900000000000000" pitchFamily="18" charset="-128"/>
              </a:rPr>
            </a:br>
            <a:r>
              <a:rPr lang="ja-JP" altLang="en-US" sz="3200" b="1" dirty="0">
                <a:latin typeface="HGP明朝E" panose="02020900000000000000" pitchFamily="18" charset="-128"/>
                <a:ea typeface="HGP明朝E" panose="02020900000000000000" pitchFamily="18" charset="-128"/>
              </a:rPr>
              <a:t>　</a:t>
            </a:r>
            <a:r>
              <a:rPr lang="zh-TW" altLang="en-US" sz="3600" b="1" dirty="0">
                <a:latin typeface="HGP明朝E" panose="02020900000000000000" pitchFamily="18" charset="-128"/>
                <a:ea typeface="HGP明朝E" panose="02020900000000000000" pitchFamily="18" charset="-128"/>
              </a:rPr>
              <a:t>産業衛生協議会</a:t>
            </a:r>
            <a:r>
              <a:rPr lang="en-US" altLang="ja-JP" sz="3600" b="1" dirty="0">
                <a:latin typeface="HGP明朝E" panose="02020900000000000000" pitchFamily="18" charset="-128"/>
                <a:ea typeface="HGP明朝E" panose="02020900000000000000" pitchFamily="18" charset="-128"/>
              </a:rPr>
              <a:t>1929</a:t>
            </a:r>
            <a:r>
              <a:rPr lang="ja-JP" altLang="en-US" sz="3600" b="1" dirty="0">
                <a:latin typeface="HGP明朝E" panose="02020900000000000000" pitchFamily="18" charset="-128"/>
                <a:ea typeface="HGP明朝E" panose="02020900000000000000" pitchFamily="18" charset="-128"/>
              </a:rPr>
              <a:t>年</a:t>
            </a:r>
            <a:endParaRPr lang="ja-JP" altLang="en-US" sz="2000" b="1" dirty="0">
              <a:latin typeface="HGP明朝E" panose="02020900000000000000" pitchFamily="18" charset="-128"/>
              <a:ea typeface="HGP明朝E" panose="02020900000000000000" pitchFamily="18" charset="-128"/>
            </a:endParaRPr>
          </a:p>
        </p:txBody>
      </p:sp>
      <p:pic>
        <p:nvPicPr>
          <p:cNvPr id="4" name="図 3">
            <a:extLst>
              <a:ext uri="{FF2B5EF4-FFF2-40B4-BE49-F238E27FC236}">
                <a16:creationId xmlns:a16="http://schemas.microsoft.com/office/drawing/2014/main" id="{106A1424-DCF9-4DB4-BF9C-7E44CC33CF39}"/>
              </a:ext>
            </a:extLst>
          </p:cNvPr>
          <p:cNvPicPr>
            <a:picLocks noChangeAspect="1"/>
          </p:cNvPicPr>
          <p:nvPr/>
        </p:nvPicPr>
        <p:blipFill>
          <a:blip r:embed="rId2"/>
          <a:stretch>
            <a:fillRect/>
          </a:stretch>
        </p:blipFill>
        <p:spPr>
          <a:xfrm>
            <a:off x="95111" y="890016"/>
            <a:ext cx="3200677" cy="3200677"/>
          </a:xfrm>
          <a:prstGeom prst="rect">
            <a:avLst/>
          </a:prstGeom>
        </p:spPr>
      </p:pic>
      <p:sp>
        <p:nvSpPr>
          <p:cNvPr id="14" name="正方形/長方形 4">
            <a:extLst>
              <a:ext uri="{FF2B5EF4-FFF2-40B4-BE49-F238E27FC236}">
                <a16:creationId xmlns:a16="http://schemas.microsoft.com/office/drawing/2014/main" id="{776C0BB2-FB6A-4755-83A0-6F2406223BAC}"/>
              </a:ext>
            </a:extLst>
          </p:cNvPr>
          <p:cNvSpPr>
            <a:spLocks noChangeArrowheads="1"/>
          </p:cNvSpPr>
          <p:nvPr/>
        </p:nvSpPr>
        <p:spPr bwMode="auto">
          <a:xfrm>
            <a:off x="3390898" y="1044024"/>
            <a:ext cx="5772151" cy="5755422"/>
          </a:xfrm>
          <a:prstGeom prst="rect">
            <a:avLst/>
          </a:prstGeom>
          <a:noFill/>
          <a:ln>
            <a:noFill/>
          </a:ln>
        </p:spPr>
        <p:txBody>
          <a:bodyPr wrap="square">
            <a:spAutoFit/>
          </a:bodyPr>
          <a:lstStyle>
            <a:lvl1pPr>
              <a:spcBef>
                <a:spcPct val="20000"/>
              </a:spcBef>
              <a:buClr>
                <a:schemeClr val="accent1"/>
              </a:buClr>
              <a:buSzPct val="75000"/>
              <a:buFont typeface="Wingdings" panose="05000000000000000000" pitchFamily="2" charset="2"/>
              <a:buChar char=""/>
              <a:defRPr kumimoji="1" sz="2400">
                <a:solidFill>
                  <a:schemeClr val="tx2"/>
                </a:solidFill>
                <a:latin typeface="Franklin Gothic Book" panose="020B0503020102020204" pitchFamily="34" charset="0"/>
                <a:ea typeface="ＭＳ Ｐゴシック" panose="020B0600070205080204" pitchFamily="50" charset="-128"/>
              </a:defRPr>
            </a:lvl1pPr>
            <a:lvl2pPr marL="742950" indent="-285750">
              <a:spcBef>
                <a:spcPct val="20000"/>
              </a:spcBef>
              <a:buClr>
                <a:schemeClr val="accent2"/>
              </a:buClr>
              <a:buSzPct val="85000"/>
              <a:buFont typeface="Courier New" panose="02070309020205020404" pitchFamily="49" charset="0"/>
              <a:buChar char="o"/>
              <a:defRPr kumimoji="1" sz="2000">
                <a:solidFill>
                  <a:schemeClr val="tx2"/>
                </a:solidFill>
                <a:latin typeface="Franklin Gothic Book" panose="020B0503020102020204" pitchFamily="34" charset="0"/>
                <a:ea typeface="ＭＳ Ｐゴシック" panose="020B0600070205080204" pitchFamily="50" charset="-128"/>
              </a:defRPr>
            </a:lvl2pPr>
            <a:lvl3pPr marL="1143000" indent="-228600">
              <a:spcBef>
                <a:spcPct val="20000"/>
              </a:spcBef>
              <a:buClr>
                <a:srgbClr val="948774"/>
              </a:buClr>
              <a:buFont typeface="Arial" panose="020B0604020202020204" pitchFamily="34" charset="0"/>
              <a:buChar char="•"/>
              <a:defRPr kumimoji="1">
                <a:solidFill>
                  <a:schemeClr val="tx2"/>
                </a:solidFill>
                <a:latin typeface="Franklin Gothic Book" panose="020B0503020102020204" pitchFamily="34" charset="0"/>
                <a:ea typeface="ＭＳ Ｐゴシック" panose="020B0600070205080204" pitchFamily="50" charset="-128"/>
              </a:defRPr>
            </a:lvl3pPr>
            <a:lvl4pPr marL="1600200" indent="-228600">
              <a:spcBef>
                <a:spcPct val="20000"/>
              </a:spcBef>
              <a:buClr>
                <a:srgbClr val="7EB8E7"/>
              </a:buClr>
              <a:buFont typeface="Arial" panose="020B0604020202020204" pitchFamily="34" charset="0"/>
              <a:buChar char="•"/>
              <a:defRPr kumimoji="1" sz="1600">
                <a:solidFill>
                  <a:schemeClr val="tx2"/>
                </a:solidFill>
                <a:latin typeface="Franklin Gothic Book" panose="020B0503020102020204" pitchFamily="34" charset="0"/>
                <a:ea typeface="ＭＳ Ｐゴシック" panose="020B0600070205080204" pitchFamily="50" charset="-128"/>
              </a:defRPr>
            </a:lvl4pPr>
            <a:lvl5pPr marL="2057400" indent="-228600">
              <a:spcBef>
                <a:spcPct val="20000"/>
              </a:spcBef>
              <a:buClr>
                <a:srgbClr val="E3B651"/>
              </a:buClr>
              <a:buFont typeface="Arial" panose="020B0604020202020204" pitchFamily="34" charset="0"/>
              <a:buChar char="•"/>
              <a:defRPr kumimoji="1" sz="1400">
                <a:solidFill>
                  <a:schemeClr val="tx2"/>
                </a:solidFill>
                <a:latin typeface="Franklin Gothic Book" panose="020B0503020102020204" pitchFamily="34" charset="0"/>
                <a:ea typeface="ＭＳ Ｐゴシック" panose="020B0600070205080204" pitchFamily="50" charset="-128"/>
              </a:defRPr>
            </a:lvl5pPr>
            <a:lvl6pPr marL="2514600" indent="-228600" eaLnBrk="0" fontAlgn="base" hangingPunct="0">
              <a:spcBef>
                <a:spcPct val="20000"/>
              </a:spcBef>
              <a:spcAft>
                <a:spcPct val="0"/>
              </a:spcAft>
              <a:buClr>
                <a:srgbClr val="E3B651"/>
              </a:buClr>
              <a:buFont typeface="Arial" panose="020B0604020202020204" pitchFamily="34" charset="0"/>
              <a:buChar char="•"/>
              <a:defRPr kumimoji="1" sz="1400">
                <a:solidFill>
                  <a:schemeClr val="tx2"/>
                </a:solidFill>
                <a:latin typeface="Franklin Gothic Book" panose="020B0503020102020204" pitchFamily="34" charset="0"/>
                <a:ea typeface="ＭＳ Ｐゴシック" panose="020B0600070205080204" pitchFamily="50" charset="-128"/>
              </a:defRPr>
            </a:lvl6pPr>
            <a:lvl7pPr marL="2971800" indent="-228600" eaLnBrk="0" fontAlgn="base" hangingPunct="0">
              <a:spcBef>
                <a:spcPct val="20000"/>
              </a:spcBef>
              <a:spcAft>
                <a:spcPct val="0"/>
              </a:spcAft>
              <a:buClr>
                <a:srgbClr val="E3B651"/>
              </a:buClr>
              <a:buFont typeface="Arial" panose="020B0604020202020204" pitchFamily="34" charset="0"/>
              <a:buChar char="•"/>
              <a:defRPr kumimoji="1" sz="1400">
                <a:solidFill>
                  <a:schemeClr val="tx2"/>
                </a:solidFill>
                <a:latin typeface="Franklin Gothic Book" panose="020B0503020102020204" pitchFamily="34" charset="0"/>
                <a:ea typeface="ＭＳ Ｐゴシック" panose="020B0600070205080204" pitchFamily="50" charset="-128"/>
              </a:defRPr>
            </a:lvl7pPr>
            <a:lvl8pPr marL="3429000" indent="-228600" eaLnBrk="0" fontAlgn="base" hangingPunct="0">
              <a:spcBef>
                <a:spcPct val="20000"/>
              </a:spcBef>
              <a:spcAft>
                <a:spcPct val="0"/>
              </a:spcAft>
              <a:buClr>
                <a:srgbClr val="E3B651"/>
              </a:buClr>
              <a:buFont typeface="Arial" panose="020B0604020202020204" pitchFamily="34" charset="0"/>
              <a:buChar char="•"/>
              <a:defRPr kumimoji="1" sz="1400">
                <a:solidFill>
                  <a:schemeClr val="tx2"/>
                </a:solidFill>
                <a:latin typeface="Franklin Gothic Book" panose="020B0503020102020204" pitchFamily="34" charset="0"/>
                <a:ea typeface="ＭＳ Ｐゴシック" panose="020B0600070205080204" pitchFamily="50" charset="-128"/>
              </a:defRPr>
            </a:lvl8pPr>
            <a:lvl9pPr marL="3886200" indent="-228600" eaLnBrk="0" fontAlgn="base" hangingPunct="0">
              <a:spcBef>
                <a:spcPct val="20000"/>
              </a:spcBef>
              <a:spcAft>
                <a:spcPct val="0"/>
              </a:spcAft>
              <a:buClr>
                <a:srgbClr val="E3B651"/>
              </a:buClr>
              <a:buFont typeface="Arial" panose="020B0604020202020204" pitchFamily="34" charset="0"/>
              <a:buChar char="•"/>
              <a:defRPr kumimoji="1" sz="1400">
                <a:solidFill>
                  <a:schemeClr val="tx2"/>
                </a:solidFill>
                <a:latin typeface="Franklin Gothic Book" panose="020B0503020102020204" pitchFamily="34" charset="0"/>
                <a:ea typeface="ＭＳ Ｐゴシック" panose="020B0600070205080204" pitchFamily="50" charset="-128"/>
              </a:defRPr>
            </a:lvl9pPr>
          </a:lstStyle>
          <a:p>
            <a:pPr fontAlgn="base">
              <a:spcBef>
                <a:spcPct val="0"/>
              </a:spcBef>
              <a:spcAft>
                <a:spcPct val="0"/>
              </a:spcAft>
              <a:buClrTx/>
              <a:buSzTx/>
              <a:buFontTx/>
              <a:buNone/>
              <a:defRPr/>
            </a:pPr>
            <a:r>
              <a:rPr lang="ja-JP" altLang="en-US" sz="2800" b="1" dirty="0">
                <a:solidFill>
                  <a:srgbClr val="000000"/>
                </a:solidFill>
                <a:latin typeface="Arial" panose="020B0604020202020204" pitchFamily="34" charset="0"/>
              </a:rPr>
              <a:t>　</a:t>
            </a:r>
            <a:r>
              <a:rPr lang="ja-JP" altLang="en-US" sz="2800" b="1" dirty="0">
                <a:solidFill>
                  <a:srgbClr val="000000"/>
                </a:solidFill>
                <a:highlight>
                  <a:srgbClr val="FFFF00"/>
                </a:highlight>
                <a:latin typeface="Arial" panose="020B0604020202020204" pitchFamily="34" charset="0"/>
              </a:rPr>
              <a:t>暉峻義等</a:t>
            </a:r>
            <a:r>
              <a:rPr lang="ja-JP" altLang="en-US" sz="2800" b="1" dirty="0">
                <a:solidFill>
                  <a:srgbClr val="000000"/>
                </a:solidFill>
                <a:latin typeface="Arial" panose="020B0604020202020204" pitchFamily="34" charset="0"/>
              </a:rPr>
              <a:t>（てるおか　ぎとう）は、　工業だけでなく、農業労働も含めて健康問題、疲労問題の調査・研究を行った。</a:t>
            </a:r>
            <a:endParaRPr lang="en-US" altLang="ja-JP" sz="2800" b="1" dirty="0">
              <a:solidFill>
                <a:srgbClr val="000000"/>
              </a:solidFill>
              <a:latin typeface="Arial" panose="020B0604020202020204" pitchFamily="34" charset="0"/>
            </a:endParaRPr>
          </a:p>
          <a:p>
            <a:pPr fontAlgn="base">
              <a:spcBef>
                <a:spcPct val="0"/>
              </a:spcBef>
              <a:spcAft>
                <a:spcPct val="0"/>
              </a:spcAft>
              <a:buClrTx/>
              <a:buSzTx/>
              <a:buFontTx/>
              <a:buNone/>
              <a:defRPr/>
            </a:pPr>
            <a:r>
              <a:rPr lang="ja-JP" altLang="en-US" sz="3200" b="1" dirty="0">
                <a:solidFill>
                  <a:srgbClr val="000000"/>
                </a:solidFill>
                <a:latin typeface="Arial" panose="020B0604020202020204" pitchFamily="34" charset="0"/>
              </a:rPr>
              <a:t>昭和</a:t>
            </a:r>
            <a:r>
              <a:rPr lang="en-US" altLang="ja-JP" sz="3200" b="1" dirty="0">
                <a:solidFill>
                  <a:srgbClr val="000000"/>
                </a:solidFill>
                <a:latin typeface="Arial" panose="020B0604020202020204" pitchFamily="34" charset="0"/>
              </a:rPr>
              <a:t>4</a:t>
            </a:r>
            <a:r>
              <a:rPr lang="ja-JP" altLang="en-US" sz="3200" b="1" dirty="0">
                <a:solidFill>
                  <a:srgbClr val="000000"/>
                </a:solidFill>
                <a:latin typeface="Arial" panose="020B0604020202020204" pitchFamily="34" charset="0"/>
              </a:rPr>
              <a:t>年に</a:t>
            </a:r>
            <a:r>
              <a:rPr lang="ja-JP" altLang="en-US" sz="3200" b="1" dirty="0">
                <a:solidFill>
                  <a:srgbClr val="338FD9"/>
                </a:solidFill>
                <a:latin typeface="Arial" panose="020B0604020202020204" pitchFamily="34" charset="0"/>
              </a:rPr>
              <a:t>産業衛生協議会（日本産業衛生学会）</a:t>
            </a:r>
            <a:r>
              <a:rPr lang="ja-JP" altLang="en-US" sz="3200" b="1" dirty="0">
                <a:solidFill>
                  <a:srgbClr val="000000"/>
                </a:solidFill>
                <a:latin typeface="Arial" panose="020B0604020202020204" pitchFamily="34" charset="0"/>
              </a:rPr>
              <a:t>を創立。</a:t>
            </a:r>
            <a:endParaRPr lang="en-US" altLang="ja-JP" sz="3200" b="1" dirty="0">
              <a:solidFill>
                <a:srgbClr val="000000"/>
              </a:solidFill>
              <a:latin typeface="Arial" panose="020B0604020202020204" pitchFamily="34" charset="0"/>
            </a:endParaRPr>
          </a:p>
          <a:p>
            <a:pPr fontAlgn="base">
              <a:spcBef>
                <a:spcPct val="0"/>
              </a:spcBef>
              <a:spcAft>
                <a:spcPct val="0"/>
              </a:spcAft>
              <a:buClrTx/>
              <a:buSzTx/>
              <a:buFontTx/>
              <a:buNone/>
              <a:defRPr/>
            </a:pPr>
            <a:r>
              <a:rPr lang="ja-JP" altLang="en-US" sz="3200" b="1" dirty="0">
                <a:solidFill>
                  <a:srgbClr val="000000"/>
                </a:solidFill>
                <a:latin typeface="Arial" panose="020B0604020202020204" pitchFamily="34" charset="0"/>
              </a:rPr>
              <a:t>化学繊維工業で起きる職業病問題を調査・研究するため昭和</a:t>
            </a:r>
            <a:r>
              <a:rPr lang="en-US" altLang="ja-JP" sz="3200" b="1" dirty="0">
                <a:solidFill>
                  <a:srgbClr val="000000"/>
                </a:solidFill>
                <a:latin typeface="Arial" panose="020B0604020202020204" pitchFamily="34" charset="0"/>
              </a:rPr>
              <a:t>13</a:t>
            </a:r>
            <a:r>
              <a:rPr lang="ja-JP" altLang="en-US" sz="3200" b="1" dirty="0">
                <a:solidFill>
                  <a:srgbClr val="000000"/>
                </a:solidFill>
                <a:latin typeface="Arial" panose="020B0604020202020204" pitchFamily="34" charset="0"/>
              </a:rPr>
              <a:t>年、人絹連合会、スフ工業会両団体の各社を会員とする</a:t>
            </a:r>
            <a:r>
              <a:rPr lang="ja-JP" altLang="en-US" sz="3200" b="1" dirty="0">
                <a:solidFill>
                  <a:srgbClr val="338FD9"/>
                </a:solidFill>
                <a:latin typeface="Arial" panose="020B0604020202020204" pitchFamily="34" charset="0"/>
              </a:rPr>
              <a:t>化学繊維工業保健衛生調査会</a:t>
            </a:r>
            <a:r>
              <a:rPr lang="ja-JP" altLang="en-US" sz="3200" b="1" dirty="0">
                <a:solidFill>
                  <a:srgbClr val="000000"/>
                </a:solidFill>
                <a:latin typeface="Arial" panose="020B0604020202020204" pitchFamily="34" charset="0"/>
              </a:rPr>
              <a:t>の誕生に尽力した。</a:t>
            </a:r>
          </a:p>
        </p:txBody>
      </p:sp>
      <p:sp>
        <p:nvSpPr>
          <p:cNvPr id="15" name="正方形/長方形 1">
            <a:extLst>
              <a:ext uri="{FF2B5EF4-FFF2-40B4-BE49-F238E27FC236}">
                <a16:creationId xmlns:a16="http://schemas.microsoft.com/office/drawing/2014/main" id="{FA87CEE0-771F-4EB0-A424-67D3FAA9587D}"/>
              </a:ext>
            </a:extLst>
          </p:cNvPr>
          <p:cNvSpPr>
            <a:spLocks noChangeArrowheads="1"/>
          </p:cNvSpPr>
          <p:nvPr/>
        </p:nvSpPr>
        <p:spPr bwMode="auto">
          <a:xfrm>
            <a:off x="108088" y="4090693"/>
            <a:ext cx="3187700" cy="206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5000"/>
              <a:buFont typeface="Wingdings" panose="05000000000000000000" pitchFamily="2" charset="2"/>
              <a:buChar char=""/>
              <a:defRPr kumimoji="1" sz="2400">
                <a:solidFill>
                  <a:schemeClr val="tx2"/>
                </a:solidFill>
                <a:latin typeface="Franklin Gothic Book" panose="020B0503020102020204" pitchFamily="34" charset="0"/>
                <a:ea typeface="ＭＳ Ｐゴシック" panose="020B0600070205080204" pitchFamily="50" charset="-128"/>
              </a:defRPr>
            </a:lvl1pPr>
            <a:lvl2pPr marL="742950" indent="-285750">
              <a:spcBef>
                <a:spcPct val="20000"/>
              </a:spcBef>
              <a:buClr>
                <a:schemeClr val="accent2"/>
              </a:buClr>
              <a:buSzPct val="85000"/>
              <a:buFont typeface="Courier New" panose="02070309020205020404" pitchFamily="49" charset="0"/>
              <a:buChar char="o"/>
              <a:defRPr kumimoji="1" sz="2000">
                <a:solidFill>
                  <a:schemeClr val="tx2"/>
                </a:solidFill>
                <a:latin typeface="Franklin Gothic Book" panose="020B0503020102020204" pitchFamily="34" charset="0"/>
                <a:ea typeface="ＭＳ Ｐゴシック" panose="020B0600070205080204" pitchFamily="50" charset="-128"/>
              </a:defRPr>
            </a:lvl2pPr>
            <a:lvl3pPr marL="1143000" indent="-228600">
              <a:spcBef>
                <a:spcPct val="20000"/>
              </a:spcBef>
              <a:buClr>
                <a:srgbClr val="948774"/>
              </a:buClr>
              <a:buFont typeface="Arial" panose="020B0604020202020204" pitchFamily="34" charset="0"/>
              <a:buChar char="•"/>
              <a:defRPr kumimoji="1">
                <a:solidFill>
                  <a:schemeClr val="tx2"/>
                </a:solidFill>
                <a:latin typeface="Franklin Gothic Book" panose="020B0503020102020204" pitchFamily="34" charset="0"/>
                <a:ea typeface="ＭＳ Ｐゴシック" panose="020B0600070205080204" pitchFamily="50" charset="-128"/>
              </a:defRPr>
            </a:lvl3pPr>
            <a:lvl4pPr marL="1600200" indent="-228600">
              <a:spcBef>
                <a:spcPct val="20000"/>
              </a:spcBef>
              <a:buClr>
                <a:srgbClr val="7EB8E7"/>
              </a:buClr>
              <a:buFont typeface="Arial" panose="020B0604020202020204" pitchFamily="34" charset="0"/>
              <a:buChar char="•"/>
              <a:defRPr kumimoji="1" sz="1600">
                <a:solidFill>
                  <a:schemeClr val="tx2"/>
                </a:solidFill>
                <a:latin typeface="Franklin Gothic Book" panose="020B0503020102020204" pitchFamily="34" charset="0"/>
                <a:ea typeface="ＭＳ Ｐゴシック" panose="020B0600070205080204" pitchFamily="50" charset="-128"/>
              </a:defRPr>
            </a:lvl4pPr>
            <a:lvl5pPr marL="2057400" indent="-228600">
              <a:spcBef>
                <a:spcPct val="20000"/>
              </a:spcBef>
              <a:buClr>
                <a:srgbClr val="E3B651"/>
              </a:buClr>
              <a:buFont typeface="Arial" panose="020B0604020202020204" pitchFamily="34" charset="0"/>
              <a:buChar char="•"/>
              <a:defRPr kumimoji="1" sz="1400">
                <a:solidFill>
                  <a:schemeClr val="tx2"/>
                </a:solidFill>
                <a:latin typeface="Franklin Gothic Book" panose="020B0503020102020204" pitchFamily="34" charset="0"/>
                <a:ea typeface="ＭＳ Ｐゴシック" panose="020B0600070205080204" pitchFamily="50" charset="-128"/>
              </a:defRPr>
            </a:lvl5pPr>
            <a:lvl6pPr marL="2514600" indent="-228600" eaLnBrk="0" fontAlgn="base" hangingPunct="0">
              <a:spcBef>
                <a:spcPct val="20000"/>
              </a:spcBef>
              <a:spcAft>
                <a:spcPct val="0"/>
              </a:spcAft>
              <a:buClr>
                <a:srgbClr val="E3B651"/>
              </a:buClr>
              <a:buFont typeface="Arial" panose="020B0604020202020204" pitchFamily="34" charset="0"/>
              <a:buChar char="•"/>
              <a:defRPr kumimoji="1" sz="1400">
                <a:solidFill>
                  <a:schemeClr val="tx2"/>
                </a:solidFill>
                <a:latin typeface="Franklin Gothic Book" panose="020B0503020102020204" pitchFamily="34" charset="0"/>
                <a:ea typeface="ＭＳ Ｐゴシック" panose="020B0600070205080204" pitchFamily="50" charset="-128"/>
              </a:defRPr>
            </a:lvl6pPr>
            <a:lvl7pPr marL="2971800" indent="-228600" eaLnBrk="0" fontAlgn="base" hangingPunct="0">
              <a:spcBef>
                <a:spcPct val="20000"/>
              </a:spcBef>
              <a:spcAft>
                <a:spcPct val="0"/>
              </a:spcAft>
              <a:buClr>
                <a:srgbClr val="E3B651"/>
              </a:buClr>
              <a:buFont typeface="Arial" panose="020B0604020202020204" pitchFamily="34" charset="0"/>
              <a:buChar char="•"/>
              <a:defRPr kumimoji="1" sz="1400">
                <a:solidFill>
                  <a:schemeClr val="tx2"/>
                </a:solidFill>
                <a:latin typeface="Franklin Gothic Book" panose="020B0503020102020204" pitchFamily="34" charset="0"/>
                <a:ea typeface="ＭＳ Ｐゴシック" panose="020B0600070205080204" pitchFamily="50" charset="-128"/>
              </a:defRPr>
            </a:lvl7pPr>
            <a:lvl8pPr marL="3429000" indent="-228600" eaLnBrk="0" fontAlgn="base" hangingPunct="0">
              <a:spcBef>
                <a:spcPct val="20000"/>
              </a:spcBef>
              <a:spcAft>
                <a:spcPct val="0"/>
              </a:spcAft>
              <a:buClr>
                <a:srgbClr val="E3B651"/>
              </a:buClr>
              <a:buFont typeface="Arial" panose="020B0604020202020204" pitchFamily="34" charset="0"/>
              <a:buChar char="•"/>
              <a:defRPr kumimoji="1" sz="1400">
                <a:solidFill>
                  <a:schemeClr val="tx2"/>
                </a:solidFill>
                <a:latin typeface="Franklin Gothic Book" panose="020B0503020102020204" pitchFamily="34" charset="0"/>
                <a:ea typeface="ＭＳ Ｐゴシック" panose="020B0600070205080204" pitchFamily="50" charset="-128"/>
              </a:defRPr>
            </a:lvl8pPr>
            <a:lvl9pPr marL="3886200" indent="-228600" eaLnBrk="0" fontAlgn="base" hangingPunct="0">
              <a:spcBef>
                <a:spcPct val="20000"/>
              </a:spcBef>
              <a:spcAft>
                <a:spcPct val="0"/>
              </a:spcAft>
              <a:buClr>
                <a:srgbClr val="E3B651"/>
              </a:buClr>
              <a:buFont typeface="Arial" panose="020B0604020202020204" pitchFamily="34" charset="0"/>
              <a:buChar char="•"/>
              <a:defRPr kumimoji="1" sz="1400">
                <a:solidFill>
                  <a:schemeClr val="tx2"/>
                </a:solidFill>
                <a:latin typeface="Franklin Gothic Book" panose="020B0503020102020204" pitchFamily="34" charset="0"/>
                <a:ea typeface="ＭＳ Ｐゴシック" panose="020B0600070205080204" pitchFamily="50" charset="-128"/>
              </a:defRPr>
            </a:lvl9pPr>
          </a:lstStyle>
          <a:p>
            <a:pPr fontAlgn="base">
              <a:spcBef>
                <a:spcPct val="0"/>
              </a:spcBef>
              <a:spcAft>
                <a:spcPct val="0"/>
              </a:spcAft>
              <a:buClrTx/>
              <a:buSzTx/>
              <a:buFontTx/>
              <a:buNone/>
            </a:pPr>
            <a:r>
              <a:rPr lang="ja-JP" altLang="en-US" sz="3200" dirty="0">
                <a:solidFill>
                  <a:srgbClr val="000000"/>
                </a:solidFill>
                <a:latin typeface="Arial" panose="020B0604020202020204" pitchFamily="34" charset="0"/>
              </a:rPr>
              <a:t>倉敷労働科学研究所の初代所長。労働科学研究の先駆者。</a:t>
            </a:r>
          </a:p>
        </p:txBody>
      </p:sp>
    </p:spTree>
    <p:extLst>
      <p:ext uri="{BB962C8B-B14F-4D97-AF65-F5344CB8AC3E}">
        <p14:creationId xmlns:p14="http://schemas.microsoft.com/office/powerpoint/2010/main" val="72470684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7957D4F-41CA-4283-A862-B0486120970C}"/>
              </a:ext>
            </a:extLst>
          </p:cNvPr>
          <p:cNvSpPr>
            <a:spLocks noGrp="1"/>
          </p:cNvSpPr>
          <p:nvPr>
            <p:ph type="title"/>
          </p:nvPr>
        </p:nvSpPr>
        <p:spPr>
          <a:xfrm>
            <a:off x="1" y="0"/>
            <a:ext cx="9144000" cy="856822"/>
          </a:xfrm>
          <a:solidFill>
            <a:srgbClr val="92D050">
              <a:alpha val="48000"/>
            </a:srgbClr>
          </a:solidFill>
        </p:spPr>
        <p:txBody>
          <a:bodyPr>
            <a:normAutofit fontScale="90000"/>
          </a:bodyPr>
          <a:lstStyle/>
          <a:p>
            <a:r>
              <a:rPr lang="ja-JP" altLang="en-US" sz="2400" b="1" dirty="0">
                <a:solidFill>
                  <a:srgbClr val="0070C0"/>
                </a:solidFill>
                <a:latin typeface="HGP明朝E" panose="02020900000000000000" pitchFamily="18" charset="-128"/>
                <a:ea typeface="HGP明朝E" panose="02020900000000000000" pitchFamily="18" charset="-128"/>
              </a:rPr>
              <a:t>　　　産業安全衛生活動百年の軌跡（安全運動の進展）　</a:t>
            </a:r>
            <a:br>
              <a:rPr lang="en-US" altLang="ja-JP" sz="2400" b="1" dirty="0">
                <a:latin typeface="HGP明朝E" panose="02020900000000000000" pitchFamily="18" charset="-128"/>
                <a:ea typeface="HGP明朝E" panose="02020900000000000000" pitchFamily="18" charset="-128"/>
              </a:rPr>
            </a:br>
            <a:r>
              <a:rPr lang="ja-JP" altLang="en-US" sz="4000" b="1" dirty="0">
                <a:latin typeface="HGP明朝E" panose="02020900000000000000" pitchFamily="18" charset="-128"/>
                <a:ea typeface="HGP明朝E" panose="02020900000000000000" pitchFamily="18" charset="-128"/>
              </a:rPr>
              <a:t>　</a:t>
            </a:r>
            <a:r>
              <a:rPr kumimoji="1" lang="zh-TW" altLang="en-US" sz="2800" b="1" dirty="0">
                <a:latin typeface="HGP明朝E" panose="02020900000000000000" pitchFamily="18" charset="-128"/>
                <a:ea typeface="HGP明朝E" panose="02020900000000000000" pitchFamily="18" charset="-128"/>
              </a:rPr>
              <a:t>厚生省産業安全研究所</a:t>
            </a:r>
            <a:r>
              <a:rPr lang="zh-TW" altLang="en-US" sz="2400" b="1" dirty="0">
                <a:latin typeface="HGP明朝E" panose="02020900000000000000" pitchFamily="18" charset="-128"/>
                <a:ea typeface="HGP明朝E" panose="02020900000000000000" pitchFamily="18" charset="-128"/>
              </a:rPr>
              <a:t>（労働安全衛生総合研究所）</a:t>
            </a:r>
            <a:endParaRPr lang="ja-JP" altLang="en-US" sz="2400" b="1" dirty="0">
              <a:latin typeface="HGP明朝E" panose="02020900000000000000" pitchFamily="18" charset="-128"/>
              <a:ea typeface="HGP明朝E" panose="02020900000000000000" pitchFamily="18" charset="-128"/>
            </a:endParaRPr>
          </a:p>
        </p:txBody>
      </p:sp>
      <p:sp>
        <p:nvSpPr>
          <p:cNvPr id="10" name="テキスト ボックス 9">
            <a:extLst>
              <a:ext uri="{FF2B5EF4-FFF2-40B4-BE49-F238E27FC236}">
                <a16:creationId xmlns:a16="http://schemas.microsoft.com/office/drawing/2014/main" id="{E0F45436-1EAB-439D-8C15-0045B33D500F}"/>
              </a:ext>
            </a:extLst>
          </p:cNvPr>
          <p:cNvSpPr txBox="1"/>
          <p:nvPr/>
        </p:nvSpPr>
        <p:spPr>
          <a:xfrm>
            <a:off x="-71488" y="910400"/>
            <a:ext cx="6379312" cy="3970318"/>
          </a:xfrm>
          <a:prstGeom prst="rect">
            <a:avLst/>
          </a:prstGeom>
          <a:noFill/>
        </p:spPr>
        <p:txBody>
          <a:bodyPr wrap="square">
            <a:spAutoFit/>
          </a:bodyPr>
          <a:lstStyle/>
          <a:p>
            <a:r>
              <a:rPr lang="ja-JP" altLang="en-US" sz="2800" b="1" dirty="0"/>
              <a:t>安全博物館の設置を唱えてきた伊藤一郎は、昭和</a:t>
            </a:r>
            <a:r>
              <a:rPr lang="en-US" altLang="ja-JP" sz="2800" b="1" dirty="0"/>
              <a:t>14</a:t>
            </a:r>
            <a:r>
              <a:rPr lang="ja-JP" altLang="en-US" sz="2800" b="1" dirty="0"/>
              <a:t>年、厚生省労働局を訪問し、安全博物館設置の要望を伝え、その資金として</a:t>
            </a:r>
            <a:r>
              <a:rPr lang="en-US" altLang="ja-JP" sz="2800" b="1" dirty="0"/>
              <a:t>50</a:t>
            </a:r>
            <a:r>
              <a:rPr lang="ja-JP" altLang="en-US" sz="2800" b="1" dirty="0"/>
              <a:t>万円の寄付を申し出た（大卒初任給は約</a:t>
            </a:r>
            <a:r>
              <a:rPr lang="en-US" altLang="ja-JP" sz="2800" b="1" dirty="0"/>
              <a:t>60</a:t>
            </a:r>
            <a:r>
              <a:rPr lang="ja-JP" altLang="en-US" sz="2800" b="1" dirty="0"/>
              <a:t>円）。</a:t>
            </a:r>
            <a:endParaRPr lang="en-US" altLang="ja-JP" sz="2800" b="1" dirty="0"/>
          </a:p>
          <a:p>
            <a:r>
              <a:rPr lang="en-US" altLang="ja-JP" sz="2800" b="1" dirty="0"/>
              <a:t>1942</a:t>
            </a:r>
            <a:r>
              <a:rPr lang="ja-JP" altLang="en-US" sz="2800" b="1" dirty="0"/>
              <a:t>昭和</a:t>
            </a:r>
            <a:r>
              <a:rPr lang="en-US" altLang="ja-JP" sz="2800" b="1" dirty="0"/>
              <a:t>17</a:t>
            </a:r>
            <a:r>
              <a:rPr lang="ja-JP" altLang="en-US" sz="2800" b="1" dirty="0"/>
              <a:t>年、伊藤一郎らの寄付により、芝・田町に厚生省産業安全研究所が設置、翌</a:t>
            </a:r>
            <a:r>
              <a:rPr lang="en-US" altLang="ja-JP" sz="2800" b="1" dirty="0"/>
              <a:t>18</a:t>
            </a:r>
            <a:r>
              <a:rPr lang="ja-JP" altLang="en-US" sz="2800" b="1" dirty="0"/>
              <a:t>年に付設の博物館が設置される（初代所長は武田晴爾）。</a:t>
            </a:r>
          </a:p>
        </p:txBody>
      </p:sp>
      <p:pic>
        <p:nvPicPr>
          <p:cNvPr id="5" name="図 4">
            <a:extLst>
              <a:ext uri="{FF2B5EF4-FFF2-40B4-BE49-F238E27FC236}">
                <a16:creationId xmlns:a16="http://schemas.microsoft.com/office/drawing/2014/main" id="{1B380D3A-7517-47A5-8B78-4CE5D643BD81}"/>
              </a:ext>
            </a:extLst>
          </p:cNvPr>
          <p:cNvPicPr>
            <a:picLocks noChangeAspect="1"/>
          </p:cNvPicPr>
          <p:nvPr/>
        </p:nvPicPr>
        <p:blipFill>
          <a:blip r:embed="rId2"/>
          <a:stretch>
            <a:fillRect/>
          </a:stretch>
        </p:blipFill>
        <p:spPr>
          <a:xfrm>
            <a:off x="6521670" y="856822"/>
            <a:ext cx="2622330" cy="2622330"/>
          </a:xfrm>
          <a:prstGeom prst="rect">
            <a:avLst/>
          </a:prstGeom>
        </p:spPr>
      </p:pic>
      <p:pic>
        <p:nvPicPr>
          <p:cNvPr id="7" name="図 6">
            <a:extLst>
              <a:ext uri="{FF2B5EF4-FFF2-40B4-BE49-F238E27FC236}">
                <a16:creationId xmlns:a16="http://schemas.microsoft.com/office/drawing/2014/main" id="{17D728DD-67F4-46FC-9FFF-324E0F90AC4E}"/>
              </a:ext>
            </a:extLst>
          </p:cNvPr>
          <p:cNvPicPr>
            <a:picLocks noChangeAspect="1"/>
          </p:cNvPicPr>
          <p:nvPr/>
        </p:nvPicPr>
        <p:blipFill>
          <a:blip r:embed="rId3"/>
          <a:stretch>
            <a:fillRect/>
          </a:stretch>
        </p:blipFill>
        <p:spPr>
          <a:xfrm>
            <a:off x="6521670" y="3797646"/>
            <a:ext cx="2622331" cy="2622331"/>
          </a:xfrm>
          <a:prstGeom prst="rect">
            <a:avLst/>
          </a:prstGeom>
        </p:spPr>
      </p:pic>
      <p:pic>
        <p:nvPicPr>
          <p:cNvPr id="14" name="図 13">
            <a:extLst>
              <a:ext uri="{FF2B5EF4-FFF2-40B4-BE49-F238E27FC236}">
                <a16:creationId xmlns:a16="http://schemas.microsoft.com/office/drawing/2014/main" id="{5A56A6DD-8094-4065-B462-DA0BF03187E8}"/>
              </a:ext>
            </a:extLst>
          </p:cNvPr>
          <p:cNvPicPr>
            <a:picLocks noChangeAspect="1"/>
          </p:cNvPicPr>
          <p:nvPr/>
        </p:nvPicPr>
        <p:blipFill>
          <a:blip r:embed="rId4"/>
          <a:stretch>
            <a:fillRect/>
          </a:stretch>
        </p:blipFill>
        <p:spPr>
          <a:xfrm>
            <a:off x="3052048" y="4826090"/>
            <a:ext cx="3123121" cy="2031910"/>
          </a:xfrm>
          <a:prstGeom prst="rect">
            <a:avLst/>
          </a:prstGeom>
        </p:spPr>
      </p:pic>
      <p:sp>
        <p:nvSpPr>
          <p:cNvPr id="16" name="テキスト ボックス 15">
            <a:extLst>
              <a:ext uri="{FF2B5EF4-FFF2-40B4-BE49-F238E27FC236}">
                <a16:creationId xmlns:a16="http://schemas.microsoft.com/office/drawing/2014/main" id="{FA75D0C7-59B9-4128-A5F6-FB435F4316B1}"/>
              </a:ext>
            </a:extLst>
          </p:cNvPr>
          <p:cNvSpPr txBox="1"/>
          <p:nvPr/>
        </p:nvSpPr>
        <p:spPr>
          <a:xfrm>
            <a:off x="7341460" y="6457890"/>
            <a:ext cx="1421027" cy="400110"/>
          </a:xfrm>
          <a:prstGeom prst="rect">
            <a:avLst/>
          </a:prstGeom>
          <a:noFill/>
        </p:spPr>
        <p:txBody>
          <a:bodyPr wrap="square">
            <a:spAutoFit/>
          </a:bodyPr>
          <a:lstStyle/>
          <a:p>
            <a:r>
              <a:rPr lang="ja-JP" altLang="en-US" sz="2000" b="1" dirty="0">
                <a:solidFill>
                  <a:srgbClr val="0070C0"/>
                </a:solidFill>
                <a:highlight>
                  <a:srgbClr val="FFFF00"/>
                </a:highlight>
              </a:rPr>
              <a:t>武田晴爾</a:t>
            </a:r>
          </a:p>
        </p:txBody>
      </p:sp>
      <p:sp>
        <p:nvSpPr>
          <p:cNvPr id="18" name="テキスト ボックス 17">
            <a:extLst>
              <a:ext uri="{FF2B5EF4-FFF2-40B4-BE49-F238E27FC236}">
                <a16:creationId xmlns:a16="http://schemas.microsoft.com/office/drawing/2014/main" id="{4E752243-EF04-4BC6-9ECA-09B7C02839AF}"/>
              </a:ext>
            </a:extLst>
          </p:cNvPr>
          <p:cNvSpPr txBox="1"/>
          <p:nvPr/>
        </p:nvSpPr>
        <p:spPr>
          <a:xfrm>
            <a:off x="7231988" y="3479152"/>
            <a:ext cx="1201694" cy="369332"/>
          </a:xfrm>
          <a:prstGeom prst="rect">
            <a:avLst/>
          </a:prstGeom>
          <a:noFill/>
        </p:spPr>
        <p:txBody>
          <a:bodyPr wrap="square">
            <a:spAutoFit/>
          </a:bodyPr>
          <a:lstStyle/>
          <a:p>
            <a:r>
              <a:rPr lang="ja-JP" altLang="en-US" b="1" dirty="0">
                <a:solidFill>
                  <a:srgbClr val="0070C0"/>
                </a:solidFill>
                <a:highlight>
                  <a:srgbClr val="FFFF00"/>
                </a:highlight>
                <a:latin typeface="�l�r �o�S�V�b�N"/>
              </a:rPr>
              <a:t>伊藤一郎</a:t>
            </a:r>
            <a:endParaRPr lang="ja-JP" altLang="en-US" dirty="0">
              <a:solidFill>
                <a:srgbClr val="0070C0"/>
              </a:solidFill>
              <a:highlight>
                <a:srgbClr val="FFFF00"/>
              </a:highlight>
            </a:endParaRPr>
          </a:p>
        </p:txBody>
      </p:sp>
      <p:pic>
        <p:nvPicPr>
          <p:cNvPr id="19" name="図 18">
            <a:extLst>
              <a:ext uri="{FF2B5EF4-FFF2-40B4-BE49-F238E27FC236}">
                <a16:creationId xmlns:a16="http://schemas.microsoft.com/office/drawing/2014/main" id="{60C621A6-568A-43B4-9E22-7B272F4857EC}"/>
              </a:ext>
            </a:extLst>
          </p:cNvPr>
          <p:cNvPicPr>
            <a:picLocks noChangeAspect="1"/>
          </p:cNvPicPr>
          <p:nvPr/>
        </p:nvPicPr>
        <p:blipFill>
          <a:blip r:embed="rId5"/>
          <a:stretch>
            <a:fillRect/>
          </a:stretch>
        </p:blipFill>
        <p:spPr>
          <a:xfrm>
            <a:off x="247446" y="4856619"/>
            <a:ext cx="2671947" cy="2001381"/>
          </a:xfrm>
          <a:prstGeom prst="rect">
            <a:avLst/>
          </a:prstGeom>
        </p:spPr>
      </p:pic>
      <mc:AlternateContent xmlns:mc="http://schemas.openxmlformats.org/markup-compatibility/2006" xmlns:p14="http://schemas.microsoft.com/office/powerpoint/2010/main">
        <mc:Choice Requires="p14">
          <p:contentPart p14:bwMode="auto" r:id="rId6">
            <p14:nvContentPartPr>
              <p14:cNvPr id="3" name="インク 2">
                <a:extLst>
                  <a:ext uri="{FF2B5EF4-FFF2-40B4-BE49-F238E27FC236}">
                    <a16:creationId xmlns:a16="http://schemas.microsoft.com/office/drawing/2014/main" id="{A4A45A40-0C17-468F-8979-EEF8E7567486}"/>
                  </a:ext>
                </a:extLst>
              </p14:cNvPr>
              <p14:cNvContentPartPr/>
              <p14:nvPr/>
            </p14:nvContentPartPr>
            <p14:xfrm>
              <a:off x="749160" y="1949400"/>
              <a:ext cx="2426040" cy="140040"/>
            </p14:xfrm>
          </p:contentPart>
        </mc:Choice>
        <mc:Fallback xmlns="">
          <p:pic>
            <p:nvPicPr>
              <p:cNvPr id="3" name="インク 2">
                <a:extLst>
                  <a:ext uri="{FF2B5EF4-FFF2-40B4-BE49-F238E27FC236}">
                    <a16:creationId xmlns:a16="http://schemas.microsoft.com/office/drawing/2014/main" id="{A4A45A40-0C17-468F-8979-EEF8E7567486}"/>
                  </a:ext>
                </a:extLst>
              </p:cNvPr>
              <p:cNvPicPr/>
              <p:nvPr/>
            </p:nvPicPr>
            <p:blipFill>
              <a:blip r:embed="rId7"/>
              <a:stretch>
                <a:fillRect/>
              </a:stretch>
            </p:blipFill>
            <p:spPr>
              <a:xfrm>
                <a:off x="733320" y="1886040"/>
                <a:ext cx="2457360" cy="26676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4" name="インク 3">
                <a:extLst>
                  <a:ext uri="{FF2B5EF4-FFF2-40B4-BE49-F238E27FC236}">
                    <a16:creationId xmlns:a16="http://schemas.microsoft.com/office/drawing/2014/main" id="{8C2B46C8-76B2-43AC-B5BC-6F58B7EADDB0}"/>
                  </a:ext>
                </a:extLst>
              </p14:cNvPr>
              <p14:cNvContentPartPr/>
              <p14:nvPr/>
            </p14:nvContentPartPr>
            <p14:xfrm>
              <a:off x="2590920" y="3664080"/>
              <a:ext cx="3378600" cy="260640"/>
            </p14:xfrm>
          </p:contentPart>
        </mc:Choice>
        <mc:Fallback xmlns="">
          <p:pic>
            <p:nvPicPr>
              <p:cNvPr id="4" name="インク 3">
                <a:extLst>
                  <a:ext uri="{FF2B5EF4-FFF2-40B4-BE49-F238E27FC236}">
                    <a16:creationId xmlns:a16="http://schemas.microsoft.com/office/drawing/2014/main" id="{8C2B46C8-76B2-43AC-B5BC-6F58B7EADDB0}"/>
                  </a:ext>
                </a:extLst>
              </p:cNvPr>
              <p:cNvPicPr/>
              <p:nvPr/>
            </p:nvPicPr>
            <p:blipFill>
              <a:blip r:embed="rId9"/>
              <a:stretch>
                <a:fillRect/>
              </a:stretch>
            </p:blipFill>
            <p:spPr>
              <a:xfrm>
                <a:off x="2575080" y="3600720"/>
                <a:ext cx="3409920" cy="38736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6" name="インク 5">
                <a:extLst>
                  <a:ext uri="{FF2B5EF4-FFF2-40B4-BE49-F238E27FC236}">
                    <a16:creationId xmlns:a16="http://schemas.microsoft.com/office/drawing/2014/main" id="{FA515464-F8AC-4CFB-8A8B-B71A2826D1B9}"/>
                  </a:ext>
                </a:extLst>
              </p14:cNvPr>
              <p14:cNvContentPartPr/>
              <p14:nvPr/>
            </p14:nvContentPartPr>
            <p14:xfrm>
              <a:off x="2895480" y="4019400"/>
              <a:ext cx="2064240" cy="228960"/>
            </p14:xfrm>
          </p:contentPart>
        </mc:Choice>
        <mc:Fallback xmlns="">
          <p:pic>
            <p:nvPicPr>
              <p:cNvPr id="6" name="インク 5">
                <a:extLst>
                  <a:ext uri="{FF2B5EF4-FFF2-40B4-BE49-F238E27FC236}">
                    <a16:creationId xmlns:a16="http://schemas.microsoft.com/office/drawing/2014/main" id="{FA515464-F8AC-4CFB-8A8B-B71A2826D1B9}"/>
                  </a:ext>
                </a:extLst>
              </p:cNvPr>
              <p:cNvPicPr/>
              <p:nvPr/>
            </p:nvPicPr>
            <p:blipFill>
              <a:blip r:embed="rId11"/>
              <a:stretch>
                <a:fillRect/>
              </a:stretch>
            </p:blipFill>
            <p:spPr>
              <a:xfrm>
                <a:off x="2879640" y="3956040"/>
                <a:ext cx="2095560" cy="35568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8" name="インク 7">
                <a:extLst>
                  <a:ext uri="{FF2B5EF4-FFF2-40B4-BE49-F238E27FC236}">
                    <a16:creationId xmlns:a16="http://schemas.microsoft.com/office/drawing/2014/main" id="{FB5D15D5-F22E-4001-8F35-D05CFE6B8706}"/>
                  </a:ext>
                </a:extLst>
              </p14:cNvPr>
              <p14:cNvContentPartPr/>
              <p14:nvPr/>
            </p14:nvContentPartPr>
            <p14:xfrm>
              <a:off x="5010120" y="1168560"/>
              <a:ext cx="1048320" cy="89280"/>
            </p14:xfrm>
          </p:contentPart>
        </mc:Choice>
        <mc:Fallback xmlns="">
          <p:pic>
            <p:nvPicPr>
              <p:cNvPr id="8" name="インク 7">
                <a:extLst>
                  <a:ext uri="{FF2B5EF4-FFF2-40B4-BE49-F238E27FC236}">
                    <a16:creationId xmlns:a16="http://schemas.microsoft.com/office/drawing/2014/main" id="{FB5D15D5-F22E-4001-8F35-D05CFE6B8706}"/>
                  </a:ext>
                </a:extLst>
              </p:cNvPr>
              <p:cNvPicPr/>
              <p:nvPr/>
            </p:nvPicPr>
            <p:blipFill>
              <a:blip r:embed="rId13"/>
              <a:stretch>
                <a:fillRect/>
              </a:stretch>
            </p:blipFill>
            <p:spPr>
              <a:xfrm>
                <a:off x="4994280" y="1105200"/>
                <a:ext cx="107964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9" name="インク 8">
                <a:extLst>
                  <a:ext uri="{FF2B5EF4-FFF2-40B4-BE49-F238E27FC236}">
                    <a16:creationId xmlns:a16="http://schemas.microsoft.com/office/drawing/2014/main" id="{A1CA8F6F-F715-45D1-8CD3-BD3281B24206}"/>
                  </a:ext>
                </a:extLst>
              </p14:cNvPr>
              <p14:cNvContentPartPr/>
              <p14:nvPr/>
            </p14:nvContentPartPr>
            <p14:xfrm>
              <a:off x="4971960" y="996840"/>
              <a:ext cx="1054440" cy="216360"/>
            </p14:xfrm>
          </p:contentPart>
        </mc:Choice>
        <mc:Fallback xmlns="">
          <p:pic>
            <p:nvPicPr>
              <p:cNvPr id="9" name="インク 8">
                <a:extLst>
                  <a:ext uri="{FF2B5EF4-FFF2-40B4-BE49-F238E27FC236}">
                    <a16:creationId xmlns:a16="http://schemas.microsoft.com/office/drawing/2014/main" id="{A1CA8F6F-F715-45D1-8CD3-BD3281B24206}"/>
                  </a:ext>
                </a:extLst>
              </p:cNvPr>
              <p:cNvPicPr/>
              <p:nvPr/>
            </p:nvPicPr>
            <p:blipFill>
              <a:blip r:embed="rId15"/>
              <a:stretch>
                <a:fillRect/>
              </a:stretch>
            </p:blipFill>
            <p:spPr>
              <a:xfrm>
                <a:off x="4956120" y="933480"/>
                <a:ext cx="1085760" cy="34308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1" name="インク 10">
                <a:extLst>
                  <a:ext uri="{FF2B5EF4-FFF2-40B4-BE49-F238E27FC236}">
                    <a16:creationId xmlns:a16="http://schemas.microsoft.com/office/drawing/2014/main" id="{571117D3-0E57-4176-8810-A8B91747026C}"/>
                  </a:ext>
                </a:extLst>
              </p14:cNvPr>
              <p14:cNvContentPartPr/>
              <p14:nvPr/>
            </p14:nvContentPartPr>
            <p14:xfrm>
              <a:off x="12600" y="1409760"/>
              <a:ext cx="356040" cy="336960"/>
            </p14:xfrm>
          </p:contentPart>
        </mc:Choice>
        <mc:Fallback xmlns="">
          <p:pic>
            <p:nvPicPr>
              <p:cNvPr id="11" name="インク 10">
                <a:extLst>
                  <a:ext uri="{FF2B5EF4-FFF2-40B4-BE49-F238E27FC236}">
                    <a16:creationId xmlns:a16="http://schemas.microsoft.com/office/drawing/2014/main" id="{571117D3-0E57-4176-8810-A8B91747026C}"/>
                  </a:ext>
                </a:extLst>
              </p:cNvPr>
              <p:cNvPicPr/>
              <p:nvPr/>
            </p:nvPicPr>
            <p:blipFill>
              <a:blip r:embed="rId17"/>
              <a:stretch>
                <a:fillRect/>
              </a:stretch>
            </p:blipFill>
            <p:spPr>
              <a:xfrm>
                <a:off x="-3240" y="1346400"/>
                <a:ext cx="387360" cy="46368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2" name="インク 11">
                <a:extLst>
                  <a:ext uri="{FF2B5EF4-FFF2-40B4-BE49-F238E27FC236}">
                    <a16:creationId xmlns:a16="http://schemas.microsoft.com/office/drawing/2014/main" id="{0158BB8F-B567-4A15-B286-8D7C8362A7DD}"/>
                  </a:ext>
                </a:extLst>
              </p14:cNvPr>
              <p14:cNvContentPartPr/>
              <p14:nvPr/>
            </p14:nvContentPartPr>
            <p14:xfrm>
              <a:off x="3333600" y="4622760"/>
              <a:ext cx="1226160" cy="120960"/>
            </p14:xfrm>
          </p:contentPart>
        </mc:Choice>
        <mc:Fallback xmlns="">
          <p:pic>
            <p:nvPicPr>
              <p:cNvPr id="12" name="インク 11">
                <a:extLst>
                  <a:ext uri="{FF2B5EF4-FFF2-40B4-BE49-F238E27FC236}">
                    <a16:creationId xmlns:a16="http://schemas.microsoft.com/office/drawing/2014/main" id="{0158BB8F-B567-4A15-B286-8D7C8362A7DD}"/>
                  </a:ext>
                </a:extLst>
              </p:cNvPr>
              <p:cNvPicPr/>
              <p:nvPr/>
            </p:nvPicPr>
            <p:blipFill>
              <a:blip r:embed="rId19"/>
              <a:stretch>
                <a:fillRect/>
              </a:stretch>
            </p:blipFill>
            <p:spPr>
              <a:xfrm>
                <a:off x="3317760" y="4559400"/>
                <a:ext cx="1257480" cy="24768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13" name="インク 12">
                <a:extLst>
                  <a:ext uri="{FF2B5EF4-FFF2-40B4-BE49-F238E27FC236}">
                    <a16:creationId xmlns:a16="http://schemas.microsoft.com/office/drawing/2014/main" id="{E3F6FF08-282C-4866-8472-5FA370026A60}"/>
                  </a:ext>
                </a:extLst>
              </p14:cNvPr>
              <p14:cNvContentPartPr/>
              <p14:nvPr/>
            </p14:nvContentPartPr>
            <p14:xfrm>
              <a:off x="3257640" y="4489560"/>
              <a:ext cx="1378080" cy="165240"/>
            </p14:xfrm>
          </p:contentPart>
        </mc:Choice>
        <mc:Fallback xmlns="">
          <p:pic>
            <p:nvPicPr>
              <p:cNvPr id="13" name="インク 12">
                <a:extLst>
                  <a:ext uri="{FF2B5EF4-FFF2-40B4-BE49-F238E27FC236}">
                    <a16:creationId xmlns:a16="http://schemas.microsoft.com/office/drawing/2014/main" id="{E3F6FF08-282C-4866-8472-5FA370026A60}"/>
                  </a:ext>
                </a:extLst>
              </p:cNvPr>
              <p:cNvPicPr/>
              <p:nvPr/>
            </p:nvPicPr>
            <p:blipFill>
              <a:blip r:embed="rId21"/>
              <a:stretch>
                <a:fillRect/>
              </a:stretch>
            </p:blipFill>
            <p:spPr>
              <a:xfrm>
                <a:off x="3241800" y="4426200"/>
                <a:ext cx="1409400" cy="291960"/>
              </a:xfrm>
              <a:prstGeom prst="rect">
                <a:avLst/>
              </a:prstGeom>
            </p:spPr>
          </p:pic>
        </mc:Fallback>
      </mc:AlternateContent>
    </p:spTree>
    <p:extLst>
      <p:ext uri="{BB962C8B-B14F-4D97-AF65-F5344CB8AC3E}">
        <p14:creationId xmlns:p14="http://schemas.microsoft.com/office/powerpoint/2010/main" val="59311396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7957D4F-41CA-4283-A862-B0486120970C}"/>
              </a:ext>
            </a:extLst>
          </p:cNvPr>
          <p:cNvSpPr>
            <a:spLocks noGrp="1"/>
          </p:cNvSpPr>
          <p:nvPr>
            <p:ph type="title"/>
          </p:nvPr>
        </p:nvSpPr>
        <p:spPr>
          <a:xfrm>
            <a:off x="23447" y="0"/>
            <a:ext cx="9120553" cy="1006604"/>
          </a:xfrm>
          <a:solidFill>
            <a:srgbClr val="92D050">
              <a:alpha val="42000"/>
            </a:srgbClr>
          </a:solidFill>
        </p:spPr>
        <p:txBody>
          <a:bodyPr>
            <a:normAutofit fontScale="90000"/>
          </a:bodyPr>
          <a:lstStyle/>
          <a:p>
            <a:r>
              <a:rPr lang="ja-JP" altLang="en-US" sz="3700" b="1" dirty="0">
                <a:solidFill>
                  <a:srgbClr val="0070C0"/>
                </a:solidFill>
                <a:latin typeface="HGP明朝E" panose="02020900000000000000" pitchFamily="18" charset="-128"/>
                <a:ea typeface="HGP明朝E" panose="02020900000000000000" pitchFamily="18" charset="-128"/>
              </a:rPr>
              <a:t>　　　</a:t>
            </a:r>
            <a:r>
              <a:rPr lang="ja-JP" altLang="en-US" sz="2000" b="1" dirty="0">
                <a:solidFill>
                  <a:srgbClr val="0070C0"/>
                </a:solidFill>
                <a:latin typeface="HGP明朝E" panose="02020900000000000000" pitchFamily="18" charset="-128"/>
                <a:ea typeface="HGP明朝E" panose="02020900000000000000" pitchFamily="18" charset="-128"/>
              </a:rPr>
              <a:t>産業安全衛生活動百年の軌跡（安全運動の進展）　</a:t>
            </a:r>
            <a:br>
              <a:rPr lang="en-US" altLang="ja-JP" sz="2000" b="1" dirty="0">
                <a:latin typeface="HGP明朝E" panose="02020900000000000000" pitchFamily="18" charset="-128"/>
                <a:ea typeface="HGP明朝E" panose="02020900000000000000" pitchFamily="18" charset="-128"/>
              </a:rPr>
            </a:br>
            <a:r>
              <a:rPr lang="ja-JP" altLang="en-US" sz="4000" b="1" dirty="0">
                <a:latin typeface="HGP明朝E" panose="02020900000000000000" pitchFamily="18" charset="-128"/>
                <a:ea typeface="HGP明朝E" panose="02020900000000000000" pitchFamily="18" charset="-128"/>
              </a:rPr>
              <a:t>工場法の施行後の各種規制</a:t>
            </a:r>
            <a:r>
              <a:rPr lang="en-US" altLang="ja-JP" sz="4000" b="1" dirty="0">
                <a:latin typeface="HGP明朝E" panose="02020900000000000000" pitchFamily="18" charset="-128"/>
                <a:ea typeface="HGP明朝E" panose="02020900000000000000" pitchFamily="18" charset="-128"/>
              </a:rPr>
              <a:t>1930</a:t>
            </a:r>
            <a:r>
              <a:rPr lang="ja-JP" altLang="en-US" sz="4000" b="1" dirty="0">
                <a:latin typeface="HGP明朝E" panose="02020900000000000000" pitchFamily="18" charset="-128"/>
                <a:ea typeface="HGP明朝E" panose="02020900000000000000" pitchFamily="18" charset="-128"/>
              </a:rPr>
              <a:t>年</a:t>
            </a:r>
            <a:endParaRPr lang="ja-JP" altLang="en-US" sz="3700" b="1" dirty="0">
              <a:latin typeface="HGP明朝E" panose="02020900000000000000" pitchFamily="18" charset="-128"/>
              <a:ea typeface="HGP明朝E" panose="02020900000000000000" pitchFamily="18" charset="-128"/>
            </a:endParaRPr>
          </a:p>
        </p:txBody>
      </p:sp>
      <p:sp>
        <p:nvSpPr>
          <p:cNvPr id="6" name="コンテンツ プレースホルダー 4">
            <a:extLst>
              <a:ext uri="{FF2B5EF4-FFF2-40B4-BE49-F238E27FC236}">
                <a16:creationId xmlns:a16="http://schemas.microsoft.com/office/drawing/2014/main" id="{175603CB-B3F0-4F00-ACB0-F070877335D4}"/>
              </a:ext>
            </a:extLst>
          </p:cNvPr>
          <p:cNvSpPr txBox="1">
            <a:spLocks/>
          </p:cNvSpPr>
          <p:nvPr/>
        </p:nvSpPr>
        <p:spPr bwMode="auto">
          <a:xfrm>
            <a:off x="127435" y="1006604"/>
            <a:ext cx="8912575" cy="5851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75000"/>
              <a:buFont typeface="Wingdings" panose="05000000000000000000" pitchFamily="2" charset="2"/>
              <a:buChar char=""/>
              <a:defRPr kumimoji="1" sz="2400" kern="1200">
                <a:solidFill>
                  <a:schemeClr val="tx2"/>
                </a:solidFill>
                <a:latin typeface="+mn-lt"/>
                <a:ea typeface="+mn-ea"/>
                <a:cs typeface="+mn-cs"/>
              </a:defRPr>
            </a:lvl1pPr>
            <a:lvl2pPr marL="742950" indent="-285750" algn="l" rtl="0" eaLnBrk="0" fontAlgn="base" hangingPunct="0">
              <a:spcBef>
                <a:spcPct val="20000"/>
              </a:spcBef>
              <a:spcAft>
                <a:spcPct val="0"/>
              </a:spcAft>
              <a:buClr>
                <a:schemeClr val="accent2"/>
              </a:buClr>
              <a:buSzPct val="85000"/>
              <a:buFont typeface="Courier New" panose="02070309020205020404" pitchFamily="49" charset="0"/>
              <a:buChar char="o"/>
              <a:defRPr kumimoji="1" sz="2000" kern="1200">
                <a:solidFill>
                  <a:schemeClr val="tx2"/>
                </a:solidFill>
                <a:latin typeface="+mn-lt"/>
                <a:ea typeface="+mn-ea"/>
                <a:cs typeface="+mn-cs"/>
              </a:defRPr>
            </a:lvl2pPr>
            <a:lvl3pPr marL="1143000" indent="-228600" algn="l" rtl="0" eaLnBrk="0" fontAlgn="base" hangingPunct="0">
              <a:spcBef>
                <a:spcPct val="20000"/>
              </a:spcBef>
              <a:spcAft>
                <a:spcPct val="0"/>
              </a:spcAft>
              <a:buClr>
                <a:srgbClr val="948774"/>
              </a:buClr>
              <a:buFont typeface="Arial" panose="020B0604020202020204" pitchFamily="34" charset="0"/>
              <a:buChar char="•"/>
              <a:defRPr kumimoji="1" kern="1200">
                <a:solidFill>
                  <a:schemeClr val="tx2"/>
                </a:solidFill>
                <a:latin typeface="+mn-lt"/>
                <a:ea typeface="+mn-ea"/>
                <a:cs typeface="+mn-cs"/>
              </a:defRPr>
            </a:lvl3pPr>
            <a:lvl4pPr marL="1600200" indent="-228600" algn="l" rtl="0" eaLnBrk="0" fontAlgn="base" hangingPunct="0">
              <a:spcBef>
                <a:spcPct val="20000"/>
              </a:spcBef>
              <a:spcAft>
                <a:spcPct val="0"/>
              </a:spcAft>
              <a:buClr>
                <a:srgbClr val="7EB8E7"/>
              </a:buClr>
              <a:buFont typeface="Arial" panose="020B0604020202020204" pitchFamily="34" charset="0"/>
              <a:buChar char="•"/>
              <a:defRPr kumimoji="1" sz="1600" kern="1200">
                <a:solidFill>
                  <a:schemeClr val="tx2"/>
                </a:solidFill>
                <a:latin typeface="+mn-lt"/>
                <a:ea typeface="+mn-ea"/>
                <a:cs typeface="+mn-cs"/>
              </a:defRPr>
            </a:lvl4pPr>
            <a:lvl5pPr marL="2057400" indent="-228600" algn="l" rtl="0" eaLnBrk="0" fontAlgn="base" hangingPunct="0">
              <a:spcBef>
                <a:spcPct val="20000"/>
              </a:spcBef>
              <a:spcAft>
                <a:spcPct val="0"/>
              </a:spcAft>
              <a:buClr>
                <a:srgbClr val="E3B651"/>
              </a:buClr>
              <a:buFont typeface="Arial" panose="020B0604020202020204" pitchFamily="34" charset="0"/>
              <a:buChar char="•"/>
              <a:defRPr kumimoji="1" sz="1400" kern="1200">
                <a:solidFill>
                  <a:schemeClr val="tx2"/>
                </a:solidFill>
                <a:latin typeface="+mn-lt"/>
                <a:ea typeface="+mn-ea"/>
                <a:cs typeface="+mn-cs"/>
              </a:defRPr>
            </a:lvl5pPr>
            <a:lvl6pPr marL="2514600" indent="-228600" algn="l" defTabSz="914400" rtl="0" eaLnBrk="1" latinLnBrk="0" hangingPunct="1">
              <a:spcBef>
                <a:spcPct val="20000"/>
              </a:spcBef>
              <a:buClr>
                <a:schemeClr val="accent6"/>
              </a:buClr>
              <a:buFont typeface="Arial" pitchFamily="34" charset="0"/>
              <a:buChar char="•"/>
              <a:defRPr kumimoji="1" sz="1400" kern="1200">
                <a:solidFill>
                  <a:schemeClr val="tx2"/>
                </a:solidFill>
                <a:latin typeface="+mn-lt"/>
                <a:ea typeface="+mn-ea"/>
                <a:cs typeface="+mn-cs"/>
              </a:defRPr>
            </a:lvl6pPr>
            <a:lvl7pPr marL="2971800" indent="-228600" algn="l" defTabSz="914400" rtl="0" eaLnBrk="1" latinLnBrk="0" hangingPunct="1">
              <a:spcBef>
                <a:spcPct val="20000"/>
              </a:spcBef>
              <a:buClr>
                <a:schemeClr val="accent1"/>
              </a:buClr>
              <a:buFont typeface="Arial" pitchFamily="34" charset="0"/>
              <a:buChar char="•"/>
              <a:defRPr kumimoji="1" sz="1400" kern="1200">
                <a:solidFill>
                  <a:schemeClr val="tx2"/>
                </a:solidFill>
                <a:latin typeface="+mn-lt"/>
                <a:ea typeface="+mn-ea"/>
                <a:cs typeface="+mn-cs"/>
              </a:defRPr>
            </a:lvl7pPr>
            <a:lvl8pPr marL="3429000" indent="-228600" algn="l" defTabSz="914400" rtl="0" eaLnBrk="1" latinLnBrk="0" hangingPunct="1">
              <a:spcBef>
                <a:spcPct val="20000"/>
              </a:spcBef>
              <a:buClr>
                <a:schemeClr val="accent4"/>
              </a:buClr>
              <a:buFont typeface="Arial" pitchFamily="34" charset="0"/>
              <a:buChar char="•"/>
              <a:defRPr kumimoji="1" sz="1400" kern="1200">
                <a:solidFill>
                  <a:schemeClr val="tx2"/>
                </a:solidFill>
                <a:latin typeface="+mn-lt"/>
                <a:ea typeface="+mn-ea"/>
                <a:cs typeface="+mn-cs"/>
              </a:defRPr>
            </a:lvl8pPr>
            <a:lvl9pPr marL="3886200" indent="-228600" algn="l" defTabSz="914400" rtl="0" eaLnBrk="1" latinLnBrk="0" hangingPunct="1">
              <a:spcBef>
                <a:spcPct val="20000"/>
              </a:spcBef>
              <a:buClr>
                <a:schemeClr val="accent5"/>
              </a:buClr>
              <a:buFont typeface="Arial" pitchFamily="34" charset="0"/>
              <a:buChar char="•"/>
              <a:defRPr kumimoji="1" sz="1400" kern="1200">
                <a:solidFill>
                  <a:schemeClr val="tx2"/>
                </a:solidFill>
                <a:latin typeface="+mn-lt"/>
                <a:ea typeface="+mn-ea"/>
                <a:cs typeface="+mn-cs"/>
              </a:defRPr>
            </a:lvl9pPr>
          </a:lstStyle>
          <a:p>
            <a:pPr marL="0" indent="0" eaLnBrk="1" hangingPunct="1">
              <a:spcBef>
                <a:spcPct val="0"/>
              </a:spcBef>
              <a:buClr>
                <a:srgbClr val="F4680B"/>
              </a:buClr>
              <a:buNone/>
              <a:defRPr/>
            </a:pPr>
            <a:r>
              <a:rPr lang="en-US" altLang="ja-JP" sz="3600" b="1" dirty="0">
                <a:solidFill>
                  <a:srgbClr val="55554A"/>
                </a:solidFill>
                <a:latin typeface="ＭＳ Ｐゴシック" panose="020B0600070205080204" pitchFamily="50" charset="-128"/>
                <a:ea typeface="ＭＳ Ｐゴシック" panose="020B0600070205080204" pitchFamily="50" charset="-128"/>
              </a:rPr>
              <a:t>1927</a:t>
            </a:r>
            <a:r>
              <a:rPr lang="ja-JP" altLang="en-US" sz="3600" b="1" dirty="0">
                <a:solidFill>
                  <a:srgbClr val="55554A"/>
                </a:solidFill>
                <a:latin typeface="ＭＳ Ｐゴシック" panose="020B0600070205080204" pitchFamily="50" charset="-128"/>
                <a:ea typeface="ＭＳ Ｐゴシック" panose="020B0600070205080204" pitchFamily="50" charset="-128"/>
              </a:rPr>
              <a:t>昭和</a:t>
            </a:r>
            <a:r>
              <a:rPr lang="en-US" altLang="ja-JP" sz="3600" b="1" dirty="0">
                <a:solidFill>
                  <a:srgbClr val="55554A"/>
                </a:solidFill>
                <a:latin typeface="ＭＳ Ｐゴシック" panose="020B0600070205080204" pitchFamily="50" charset="-128"/>
                <a:ea typeface="ＭＳ Ｐゴシック" panose="020B0600070205080204" pitchFamily="50" charset="-128"/>
              </a:rPr>
              <a:t>2</a:t>
            </a:r>
            <a:r>
              <a:rPr lang="ja-JP" altLang="en-US" sz="3600" b="1" dirty="0">
                <a:solidFill>
                  <a:srgbClr val="55554A"/>
                </a:solidFill>
                <a:latin typeface="ＭＳ Ｐゴシック" panose="020B0600070205080204" pitchFamily="50" charset="-128"/>
                <a:ea typeface="ＭＳ Ｐゴシック" panose="020B0600070205080204" pitchFamily="50" charset="-128"/>
              </a:rPr>
              <a:t>年「</a:t>
            </a:r>
            <a:r>
              <a:rPr lang="ja-JP" altLang="en-US" sz="3600" b="1" dirty="0">
                <a:solidFill>
                  <a:srgbClr val="0070C0"/>
                </a:solidFill>
                <a:latin typeface="ＭＳ Ｐゴシック" panose="020B0600070205080204" pitchFamily="50" charset="-128"/>
                <a:ea typeface="ＭＳ Ｐゴシック" panose="020B0600070205080204" pitchFamily="50" charset="-128"/>
              </a:rPr>
              <a:t>工場附属寄宿舎規則</a:t>
            </a:r>
            <a:r>
              <a:rPr lang="ja-JP" altLang="en-US" sz="3600" b="1" dirty="0">
                <a:solidFill>
                  <a:srgbClr val="55554A"/>
                </a:solidFill>
                <a:latin typeface="ＭＳ Ｐゴシック" panose="020B0600070205080204" pitchFamily="50" charset="-128"/>
                <a:ea typeface="ＭＳ Ｐゴシック" panose="020B0600070205080204" pitchFamily="50" charset="-128"/>
              </a:rPr>
              <a:t>」</a:t>
            </a:r>
          </a:p>
          <a:p>
            <a:pPr marL="0" indent="0" eaLnBrk="1" hangingPunct="1">
              <a:spcBef>
                <a:spcPct val="0"/>
              </a:spcBef>
              <a:buClr>
                <a:srgbClr val="F4680B"/>
              </a:buClr>
              <a:buNone/>
              <a:defRPr/>
            </a:pPr>
            <a:r>
              <a:rPr lang="en-US" altLang="ja-JP" sz="3600" b="1" dirty="0">
                <a:solidFill>
                  <a:srgbClr val="55554A"/>
                </a:solidFill>
                <a:latin typeface="ＭＳ Ｐゴシック" panose="020B0600070205080204" pitchFamily="50" charset="-128"/>
                <a:ea typeface="ＭＳ Ｐゴシック" panose="020B0600070205080204" pitchFamily="50" charset="-128"/>
              </a:rPr>
              <a:t>1929</a:t>
            </a:r>
            <a:r>
              <a:rPr lang="ja-JP" altLang="en-US" sz="3600" b="1" dirty="0">
                <a:solidFill>
                  <a:srgbClr val="55554A"/>
                </a:solidFill>
                <a:latin typeface="ＭＳ Ｐゴシック" panose="020B0600070205080204" pitchFamily="50" charset="-128"/>
                <a:ea typeface="ＭＳ Ｐゴシック" panose="020B0600070205080204" pitchFamily="50" charset="-128"/>
              </a:rPr>
              <a:t>昭和</a:t>
            </a:r>
            <a:r>
              <a:rPr lang="en-US" altLang="ja-JP" sz="3600" b="1" dirty="0">
                <a:solidFill>
                  <a:srgbClr val="55554A"/>
                </a:solidFill>
                <a:latin typeface="ＭＳ Ｐゴシック" panose="020B0600070205080204" pitchFamily="50" charset="-128"/>
                <a:ea typeface="ＭＳ Ｐゴシック" panose="020B0600070205080204" pitchFamily="50" charset="-128"/>
              </a:rPr>
              <a:t>4</a:t>
            </a:r>
            <a:r>
              <a:rPr lang="ja-JP" altLang="en-US" sz="3600" b="1" dirty="0">
                <a:solidFill>
                  <a:srgbClr val="55554A"/>
                </a:solidFill>
                <a:latin typeface="ＭＳ Ｐゴシック" panose="020B0600070205080204" pitchFamily="50" charset="-128"/>
                <a:ea typeface="ＭＳ Ｐゴシック" panose="020B0600070205080204" pitchFamily="50" charset="-128"/>
              </a:rPr>
              <a:t>年「</a:t>
            </a:r>
            <a:r>
              <a:rPr lang="ja-JP" altLang="en-US" sz="3600" b="1" dirty="0">
                <a:solidFill>
                  <a:srgbClr val="0070C0"/>
                </a:solidFill>
                <a:latin typeface="ＭＳ Ｐゴシック" panose="020B0600070205080204" pitchFamily="50" charset="-128"/>
                <a:ea typeface="ＭＳ Ｐゴシック" panose="020B0600070205080204" pitchFamily="50" charset="-128"/>
              </a:rPr>
              <a:t>工場危害予防及衛生規則</a:t>
            </a:r>
            <a:r>
              <a:rPr lang="ja-JP" altLang="en-US" sz="3600" b="1" dirty="0">
                <a:solidFill>
                  <a:srgbClr val="55554A"/>
                </a:solidFill>
                <a:latin typeface="ＭＳ Ｐゴシック" panose="020B0600070205080204" pitchFamily="50" charset="-128"/>
                <a:ea typeface="ＭＳ Ｐゴシック" panose="020B0600070205080204" pitchFamily="50" charset="-128"/>
              </a:rPr>
              <a:t>」</a:t>
            </a:r>
          </a:p>
          <a:p>
            <a:pPr marL="0" indent="0" eaLnBrk="1" hangingPunct="1">
              <a:spcBef>
                <a:spcPct val="0"/>
              </a:spcBef>
              <a:buClr>
                <a:srgbClr val="F4680B"/>
              </a:buClr>
              <a:buNone/>
              <a:defRPr/>
            </a:pPr>
            <a:r>
              <a:rPr lang="en-US" altLang="ja-JP" sz="3600" b="1" dirty="0">
                <a:solidFill>
                  <a:srgbClr val="55554A"/>
                </a:solidFill>
                <a:latin typeface="ＭＳ Ｐゴシック" panose="020B0600070205080204" pitchFamily="50" charset="-128"/>
                <a:ea typeface="ＭＳ Ｐゴシック" panose="020B0600070205080204" pitchFamily="50" charset="-128"/>
              </a:rPr>
              <a:t>1931</a:t>
            </a:r>
            <a:r>
              <a:rPr lang="ja-JP" altLang="en-US" sz="3600" b="1" dirty="0">
                <a:solidFill>
                  <a:srgbClr val="55554A"/>
                </a:solidFill>
                <a:latin typeface="ＭＳ Ｐゴシック" panose="020B0600070205080204" pitchFamily="50" charset="-128"/>
                <a:ea typeface="ＭＳ Ｐゴシック" panose="020B0600070205080204" pitchFamily="50" charset="-128"/>
              </a:rPr>
              <a:t>昭和</a:t>
            </a:r>
            <a:r>
              <a:rPr lang="en-US" altLang="ja-JP" sz="3600" b="1" dirty="0">
                <a:solidFill>
                  <a:srgbClr val="55554A"/>
                </a:solidFill>
                <a:latin typeface="ＭＳ Ｐゴシック" panose="020B0600070205080204" pitchFamily="50" charset="-128"/>
                <a:ea typeface="ＭＳ Ｐゴシック" panose="020B0600070205080204" pitchFamily="50" charset="-128"/>
              </a:rPr>
              <a:t>6</a:t>
            </a:r>
            <a:r>
              <a:rPr lang="ja-JP" altLang="en-US" sz="3600" b="1" dirty="0">
                <a:solidFill>
                  <a:srgbClr val="55554A"/>
                </a:solidFill>
                <a:latin typeface="ＭＳ Ｐゴシック" panose="020B0600070205080204" pitchFamily="50" charset="-128"/>
                <a:ea typeface="ＭＳ Ｐゴシック" panose="020B0600070205080204" pitchFamily="50" charset="-128"/>
              </a:rPr>
              <a:t>年「</a:t>
            </a:r>
            <a:r>
              <a:rPr lang="ja-JP" altLang="en-US" sz="3600" b="1" dirty="0">
                <a:solidFill>
                  <a:srgbClr val="0070C0"/>
                </a:solidFill>
                <a:latin typeface="ＭＳ Ｐゴシック" panose="020B0600070205080204" pitchFamily="50" charset="-128"/>
                <a:ea typeface="ＭＳ Ｐゴシック" panose="020B0600070205080204" pitchFamily="50" charset="-128"/>
              </a:rPr>
              <a:t>労働者災害扶助法</a:t>
            </a:r>
            <a:r>
              <a:rPr lang="ja-JP" altLang="en-US" sz="3600" b="1" dirty="0">
                <a:solidFill>
                  <a:srgbClr val="55554A"/>
                </a:solidFill>
                <a:latin typeface="ＭＳ Ｐゴシック" panose="020B0600070205080204" pitchFamily="50" charset="-128"/>
                <a:ea typeface="ＭＳ Ｐゴシック" panose="020B0600070205080204" pitchFamily="50" charset="-128"/>
              </a:rPr>
              <a:t>及び</a:t>
            </a:r>
            <a:endParaRPr lang="en-US" altLang="ja-JP" sz="3600" b="1" dirty="0">
              <a:solidFill>
                <a:srgbClr val="55554A"/>
              </a:solidFill>
              <a:latin typeface="ＭＳ Ｐゴシック" panose="020B0600070205080204" pitchFamily="50" charset="-128"/>
              <a:ea typeface="ＭＳ Ｐゴシック" panose="020B0600070205080204" pitchFamily="50" charset="-128"/>
            </a:endParaRPr>
          </a:p>
          <a:p>
            <a:pPr marL="0" indent="0" eaLnBrk="1" hangingPunct="1">
              <a:spcBef>
                <a:spcPct val="0"/>
              </a:spcBef>
              <a:buClr>
                <a:srgbClr val="F4680B"/>
              </a:buClr>
              <a:buNone/>
              <a:defRPr/>
            </a:pPr>
            <a:r>
              <a:rPr lang="ja-JP" altLang="en-US" sz="3600" b="1" dirty="0">
                <a:solidFill>
                  <a:srgbClr val="55554A"/>
                </a:solidFill>
                <a:latin typeface="ＭＳ Ｐゴシック" panose="020B0600070205080204" pitchFamily="50" charset="-128"/>
                <a:ea typeface="ＭＳ Ｐゴシック" panose="020B0600070205080204" pitchFamily="50" charset="-128"/>
              </a:rPr>
              <a:t>　　　　　　　　　</a:t>
            </a:r>
            <a:r>
              <a:rPr lang="ja-JP" altLang="en-US" sz="3600" b="1" dirty="0">
                <a:solidFill>
                  <a:srgbClr val="0070C0"/>
                </a:solidFill>
                <a:latin typeface="ＭＳ Ｐゴシック" panose="020B0600070205080204" pitchFamily="50" charset="-128"/>
                <a:ea typeface="ＭＳ Ｐゴシック" panose="020B0600070205080204" pitchFamily="50" charset="-128"/>
              </a:rPr>
              <a:t>労働者災害扶助責任保険法</a:t>
            </a:r>
            <a:r>
              <a:rPr lang="ja-JP" altLang="en-US" sz="3600" b="1" dirty="0">
                <a:solidFill>
                  <a:srgbClr val="55554A"/>
                </a:solidFill>
                <a:latin typeface="ＭＳ Ｐゴシック" panose="020B0600070205080204" pitchFamily="50" charset="-128"/>
                <a:ea typeface="ＭＳ Ｐゴシック" panose="020B0600070205080204" pitchFamily="50" charset="-128"/>
              </a:rPr>
              <a:t>」</a:t>
            </a:r>
            <a:endParaRPr lang="en-US" altLang="ja-JP" sz="3600" b="1" dirty="0">
              <a:solidFill>
                <a:srgbClr val="55554A"/>
              </a:solidFill>
              <a:latin typeface="ＭＳ Ｐゴシック" panose="020B0600070205080204" pitchFamily="50" charset="-128"/>
              <a:ea typeface="ＭＳ Ｐゴシック" panose="020B0600070205080204" pitchFamily="50" charset="-128"/>
            </a:endParaRPr>
          </a:p>
          <a:p>
            <a:pPr marL="0" indent="0" eaLnBrk="1" hangingPunct="1">
              <a:spcBef>
                <a:spcPct val="0"/>
              </a:spcBef>
              <a:buClr>
                <a:srgbClr val="F4680B"/>
              </a:buClr>
              <a:buNone/>
              <a:defRPr/>
            </a:pPr>
            <a:r>
              <a:rPr lang="en-US" altLang="ja-JP" sz="3600" b="1" dirty="0">
                <a:solidFill>
                  <a:srgbClr val="55554A"/>
                </a:solidFill>
                <a:latin typeface="ＭＳ Ｐゴシック" panose="020B0600070205080204" pitchFamily="50" charset="-128"/>
                <a:ea typeface="ＭＳ Ｐゴシック" panose="020B0600070205080204" pitchFamily="50" charset="-128"/>
              </a:rPr>
              <a:t>1934</a:t>
            </a:r>
            <a:r>
              <a:rPr lang="ja-JP" altLang="en-US" sz="3600" b="1" dirty="0">
                <a:solidFill>
                  <a:srgbClr val="55554A"/>
                </a:solidFill>
                <a:latin typeface="ＭＳ Ｐゴシック" panose="020B0600070205080204" pitchFamily="50" charset="-128"/>
                <a:ea typeface="ＭＳ Ｐゴシック" panose="020B0600070205080204" pitchFamily="50" charset="-128"/>
              </a:rPr>
              <a:t>昭和</a:t>
            </a:r>
            <a:r>
              <a:rPr lang="en-US" altLang="ja-JP" sz="3600" b="1" dirty="0">
                <a:solidFill>
                  <a:srgbClr val="55554A"/>
                </a:solidFill>
                <a:latin typeface="ＭＳ Ｐゴシック" panose="020B0600070205080204" pitchFamily="50" charset="-128"/>
                <a:ea typeface="ＭＳ Ｐゴシック" panose="020B0600070205080204" pitchFamily="50" charset="-128"/>
              </a:rPr>
              <a:t>9</a:t>
            </a:r>
            <a:r>
              <a:rPr lang="ja-JP" altLang="en-US" sz="3600" b="1" dirty="0">
                <a:solidFill>
                  <a:srgbClr val="55554A"/>
                </a:solidFill>
                <a:latin typeface="ＭＳ Ｐゴシック" panose="020B0600070205080204" pitchFamily="50" charset="-128"/>
                <a:ea typeface="ＭＳ Ｐゴシック" panose="020B0600070205080204" pitchFamily="50" charset="-128"/>
              </a:rPr>
              <a:t>年「</a:t>
            </a:r>
            <a:r>
              <a:rPr lang="ja-JP" altLang="en-US" sz="3600" b="1" dirty="0">
                <a:solidFill>
                  <a:srgbClr val="0070C0"/>
                </a:solidFill>
                <a:latin typeface="ＭＳ Ｐゴシック" panose="020B0600070205080204" pitchFamily="50" charset="-128"/>
                <a:ea typeface="ＭＳ Ｐゴシック" panose="020B0600070205080204" pitchFamily="50" charset="-128"/>
              </a:rPr>
              <a:t>土石採取場安全及衛生規則</a:t>
            </a:r>
            <a:r>
              <a:rPr lang="ja-JP" altLang="en-US" sz="3600" b="1" dirty="0">
                <a:solidFill>
                  <a:srgbClr val="55554A"/>
                </a:solidFill>
                <a:latin typeface="ＭＳ Ｐゴシック" panose="020B0600070205080204" pitchFamily="50" charset="-128"/>
                <a:ea typeface="ＭＳ Ｐゴシック" panose="020B0600070205080204" pitchFamily="50" charset="-128"/>
              </a:rPr>
              <a:t>」</a:t>
            </a:r>
            <a:endParaRPr lang="en-US" altLang="ja-JP" sz="3600" b="1" dirty="0">
              <a:solidFill>
                <a:srgbClr val="55554A"/>
              </a:solidFill>
              <a:latin typeface="ＭＳ Ｐゴシック" panose="020B0600070205080204" pitchFamily="50" charset="-128"/>
              <a:ea typeface="ＭＳ Ｐゴシック" panose="020B0600070205080204" pitchFamily="50" charset="-128"/>
            </a:endParaRPr>
          </a:p>
          <a:p>
            <a:pPr marL="0" indent="0" eaLnBrk="1" hangingPunct="1">
              <a:spcBef>
                <a:spcPct val="0"/>
              </a:spcBef>
              <a:buClr>
                <a:srgbClr val="F4680B"/>
              </a:buClr>
              <a:buNone/>
              <a:defRPr/>
            </a:pPr>
            <a:r>
              <a:rPr lang="ja-JP" altLang="en-US" sz="3600" b="1" dirty="0">
                <a:solidFill>
                  <a:srgbClr val="55554A"/>
                </a:solidFill>
                <a:latin typeface="ＭＳ Ｐゴシック" panose="020B0600070205080204" pitchFamily="50" charset="-128"/>
                <a:ea typeface="ＭＳ Ｐゴシック" panose="020B0600070205080204" pitchFamily="50" charset="-128"/>
              </a:rPr>
              <a:t>昭和</a:t>
            </a:r>
            <a:r>
              <a:rPr lang="en-US" altLang="ja-JP" sz="3600" b="1" dirty="0">
                <a:solidFill>
                  <a:srgbClr val="55554A"/>
                </a:solidFill>
                <a:latin typeface="ＭＳ Ｐゴシック" panose="020B0600070205080204" pitchFamily="50" charset="-128"/>
                <a:ea typeface="ＭＳ Ｐゴシック" panose="020B0600070205080204" pitchFamily="50" charset="-128"/>
              </a:rPr>
              <a:t>12</a:t>
            </a:r>
            <a:r>
              <a:rPr lang="ja-JP" altLang="en-US" sz="3600" b="1" dirty="0">
                <a:solidFill>
                  <a:srgbClr val="55554A"/>
                </a:solidFill>
                <a:latin typeface="ＭＳ Ｐゴシック" panose="020B0600070205080204" pitchFamily="50" charset="-128"/>
                <a:ea typeface="ＭＳ Ｐゴシック" panose="020B0600070205080204" pitchFamily="50" charset="-128"/>
              </a:rPr>
              <a:t>年「</a:t>
            </a:r>
            <a:r>
              <a:rPr lang="ja-JP" altLang="en-US" sz="3600" b="1" dirty="0">
                <a:solidFill>
                  <a:srgbClr val="0070C0"/>
                </a:solidFill>
                <a:latin typeface="ＭＳ Ｐゴシック" panose="020B0600070205080204" pitchFamily="50" charset="-128"/>
                <a:ea typeface="ＭＳ Ｐゴシック" panose="020B0600070205080204" pitchFamily="50" charset="-128"/>
              </a:rPr>
              <a:t>土木建築工事場安全及衛生規則</a:t>
            </a:r>
            <a:r>
              <a:rPr lang="ja-JP" altLang="en-US" sz="3600" b="1" dirty="0">
                <a:solidFill>
                  <a:srgbClr val="55554A"/>
                </a:solidFill>
                <a:latin typeface="ＭＳ Ｐゴシック" panose="020B0600070205080204" pitchFamily="50" charset="-128"/>
                <a:ea typeface="ＭＳ Ｐゴシック" panose="020B0600070205080204" pitchFamily="50" charset="-128"/>
              </a:rPr>
              <a:t>」</a:t>
            </a:r>
            <a:endParaRPr lang="en-US" altLang="ja-JP" sz="3600" b="1" dirty="0">
              <a:solidFill>
                <a:srgbClr val="55554A"/>
              </a:solidFill>
              <a:latin typeface="ＭＳ Ｐゴシック" panose="020B0600070205080204" pitchFamily="50" charset="-128"/>
              <a:ea typeface="ＭＳ Ｐゴシック" panose="020B0600070205080204" pitchFamily="50" charset="-128"/>
            </a:endParaRPr>
          </a:p>
          <a:p>
            <a:pPr marL="0" indent="0" eaLnBrk="1" hangingPunct="1">
              <a:spcBef>
                <a:spcPct val="0"/>
              </a:spcBef>
              <a:buClr>
                <a:srgbClr val="F4680B"/>
              </a:buClr>
              <a:buNone/>
              <a:defRPr/>
            </a:pPr>
            <a:r>
              <a:rPr lang="en-US" altLang="ja-JP" sz="3600" b="1" dirty="0">
                <a:solidFill>
                  <a:srgbClr val="55554A"/>
                </a:solidFill>
                <a:latin typeface="ＭＳ Ｐゴシック" panose="020B0600070205080204" pitchFamily="50" charset="-128"/>
                <a:ea typeface="ＭＳ Ｐゴシック" panose="020B0600070205080204" pitchFamily="50" charset="-128"/>
              </a:rPr>
              <a:t>1935</a:t>
            </a:r>
            <a:r>
              <a:rPr lang="ja-JP" altLang="en-US" sz="3600" b="1" dirty="0">
                <a:solidFill>
                  <a:srgbClr val="55554A"/>
                </a:solidFill>
                <a:latin typeface="ＭＳ Ｐゴシック" panose="020B0600070205080204" pitchFamily="50" charset="-128"/>
                <a:ea typeface="ＭＳ Ｐゴシック" panose="020B0600070205080204" pitchFamily="50" charset="-128"/>
              </a:rPr>
              <a:t>昭和</a:t>
            </a:r>
            <a:r>
              <a:rPr lang="en-US" altLang="ja-JP" sz="3600" b="1" dirty="0">
                <a:solidFill>
                  <a:srgbClr val="55554A"/>
                </a:solidFill>
                <a:latin typeface="ＭＳ Ｐゴシック" panose="020B0600070205080204" pitchFamily="50" charset="-128"/>
                <a:ea typeface="ＭＳ Ｐゴシック" panose="020B0600070205080204" pitchFamily="50" charset="-128"/>
              </a:rPr>
              <a:t>10</a:t>
            </a:r>
            <a:r>
              <a:rPr lang="ja-JP" altLang="en-US" sz="3600" b="1" dirty="0">
                <a:solidFill>
                  <a:srgbClr val="55554A"/>
                </a:solidFill>
                <a:latin typeface="ＭＳ Ｐゴシック" panose="020B0600070205080204" pitchFamily="50" charset="-128"/>
                <a:ea typeface="ＭＳ Ｐゴシック" panose="020B0600070205080204" pitchFamily="50" charset="-128"/>
              </a:rPr>
              <a:t>年「</a:t>
            </a:r>
            <a:r>
              <a:rPr lang="ja-JP" altLang="en-US" sz="3600" b="1" dirty="0">
                <a:solidFill>
                  <a:srgbClr val="0070C0"/>
                </a:solidFill>
                <a:latin typeface="ＭＳ Ｐゴシック" panose="020B0600070205080204" pitchFamily="50" charset="-128"/>
                <a:ea typeface="ＭＳ Ｐゴシック" panose="020B0600070205080204" pitchFamily="50" charset="-128"/>
              </a:rPr>
              <a:t>汽権取締令</a:t>
            </a:r>
            <a:r>
              <a:rPr lang="ja-JP" altLang="en-US" sz="3600" b="1" dirty="0">
                <a:solidFill>
                  <a:srgbClr val="55554A"/>
                </a:solidFill>
                <a:latin typeface="ＭＳ Ｐゴシック" panose="020B0600070205080204" pitchFamily="50" charset="-128"/>
                <a:ea typeface="ＭＳ Ｐゴシック" panose="020B0600070205080204" pitchFamily="50" charset="-128"/>
              </a:rPr>
              <a:t>」</a:t>
            </a:r>
            <a:endParaRPr lang="en-US" altLang="ja-JP" sz="3600" b="1" dirty="0">
              <a:solidFill>
                <a:srgbClr val="55554A"/>
              </a:solidFill>
              <a:latin typeface="ＭＳ Ｐゴシック" panose="020B0600070205080204" pitchFamily="50" charset="-128"/>
              <a:ea typeface="ＭＳ Ｐゴシック" panose="020B0600070205080204" pitchFamily="50" charset="-128"/>
            </a:endParaRPr>
          </a:p>
          <a:p>
            <a:pPr marL="0" indent="0" eaLnBrk="1" hangingPunct="1">
              <a:spcBef>
                <a:spcPct val="0"/>
              </a:spcBef>
              <a:buClr>
                <a:srgbClr val="F4680B"/>
              </a:buClr>
              <a:buNone/>
              <a:defRPr/>
            </a:pPr>
            <a:r>
              <a:rPr lang="ja-JP" altLang="en-US" sz="3600" b="1" dirty="0">
                <a:solidFill>
                  <a:srgbClr val="55554A"/>
                </a:solidFill>
                <a:latin typeface="ＭＳ Ｐゴシック" panose="020B0600070205080204" pitchFamily="50" charset="-128"/>
                <a:ea typeface="ＭＳ Ｐゴシック" panose="020B0600070205080204" pitchFamily="50" charset="-128"/>
              </a:rPr>
              <a:t>　　　　　　　　　　「</a:t>
            </a:r>
            <a:r>
              <a:rPr lang="ja-JP" altLang="en-US" sz="3600" b="1" dirty="0">
                <a:solidFill>
                  <a:srgbClr val="0070C0"/>
                </a:solidFill>
                <a:latin typeface="ＭＳ Ｐゴシック" panose="020B0600070205080204" pitchFamily="50" charset="-128"/>
                <a:ea typeface="ＭＳ Ｐゴシック" panose="020B0600070205080204" pitchFamily="50" charset="-128"/>
              </a:rPr>
              <a:t>黄燐燐寸製造禁止法</a:t>
            </a:r>
            <a:r>
              <a:rPr lang="ja-JP" altLang="en-US" sz="3600" b="1" dirty="0">
                <a:solidFill>
                  <a:srgbClr val="55554A"/>
                </a:solidFill>
                <a:latin typeface="ＭＳ Ｐゴシック" panose="020B0600070205080204" pitchFamily="50" charset="-128"/>
                <a:ea typeface="ＭＳ Ｐゴシック" panose="020B0600070205080204" pitchFamily="50" charset="-128"/>
              </a:rPr>
              <a:t>」</a:t>
            </a:r>
            <a:endParaRPr lang="en-US" altLang="ja-JP" sz="3600" b="1" dirty="0">
              <a:solidFill>
                <a:srgbClr val="55554A"/>
              </a:solidFill>
              <a:latin typeface="ＭＳ Ｐゴシック" panose="020B0600070205080204" pitchFamily="50" charset="-128"/>
              <a:ea typeface="ＭＳ Ｐゴシック" panose="020B0600070205080204" pitchFamily="50" charset="-128"/>
            </a:endParaRPr>
          </a:p>
          <a:p>
            <a:pPr marL="3135313" indent="-3135313" eaLnBrk="1" hangingPunct="1">
              <a:spcBef>
                <a:spcPct val="0"/>
              </a:spcBef>
              <a:buClr>
                <a:srgbClr val="F4680B"/>
              </a:buClr>
              <a:buNone/>
              <a:defRPr/>
            </a:pPr>
            <a:r>
              <a:rPr lang="en-US" altLang="ja-JP" sz="3600" b="1" dirty="0">
                <a:solidFill>
                  <a:srgbClr val="55554A"/>
                </a:solidFill>
                <a:latin typeface="ＭＳ Ｐゴシック" panose="020B0600070205080204" pitchFamily="50" charset="-128"/>
                <a:ea typeface="ＭＳ Ｐゴシック" panose="020B0600070205080204" pitchFamily="50" charset="-128"/>
              </a:rPr>
              <a:t>1941</a:t>
            </a:r>
            <a:r>
              <a:rPr lang="ja-JP" altLang="en-US" sz="3600" b="1" dirty="0">
                <a:solidFill>
                  <a:srgbClr val="55554A"/>
                </a:solidFill>
                <a:latin typeface="ＭＳ Ｐゴシック" panose="020B0600070205080204" pitchFamily="50" charset="-128"/>
                <a:ea typeface="ＭＳ Ｐゴシック" panose="020B0600070205080204" pitchFamily="50" charset="-128"/>
              </a:rPr>
              <a:t>昭和</a:t>
            </a:r>
            <a:r>
              <a:rPr lang="en-US" altLang="ja-JP" sz="3600" b="1" dirty="0">
                <a:solidFill>
                  <a:srgbClr val="55554A"/>
                </a:solidFill>
                <a:latin typeface="ＭＳ Ｐゴシック" panose="020B0600070205080204" pitchFamily="50" charset="-128"/>
                <a:ea typeface="ＭＳ Ｐゴシック" panose="020B0600070205080204" pitchFamily="50" charset="-128"/>
              </a:rPr>
              <a:t>16</a:t>
            </a:r>
            <a:r>
              <a:rPr lang="ja-JP" altLang="en-US" sz="3600" b="1" dirty="0">
                <a:solidFill>
                  <a:srgbClr val="55554A"/>
                </a:solidFill>
                <a:latin typeface="ＭＳ Ｐゴシック" panose="020B0600070205080204" pitchFamily="50" charset="-128"/>
                <a:ea typeface="ＭＳ Ｐゴシック" panose="020B0600070205080204" pitchFamily="50" charset="-128"/>
              </a:rPr>
              <a:t>年</a:t>
            </a:r>
            <a:r>
              <a:rPr lang="ja-JP" altLang="en-US" sz="3600" b="1" spc="-100" dirty="0">
                <a:solidFill>
                  <a:srgbClr val="55554A"/>
                </a:solidFill>
                <a:latin typeface="ＭＳ Ｐゴシック" panose="020B0600070205080204" pitchFamily="50" charset="-128"/>
                <a:ea typeface="ＭＳ Ｐゴシック" panose="020B0600070205080204" pitchFamily="50" charset="-128"/>
              </a:rPr>
              <a:t>「</a:t>
            </a:r>
            <a:r>
              <a:rPr lang="ja-JP" altLang="en-US" sz="3600" b="1" spc="-100" dirty="0">
                <a:solidFill>
                  <a:srgbClr val="0070C0"/>
                </a:solidFill>
                <a:latin typeface="ＭＳ Ｐゴシック" panose="020B0600070205080204" pitchFamily="50" charset="-128"/>
                <a:ea typeface="ＭＳ Ｐゴシック" panose="020B0600070205080204" pitchFamily="50" charset="-128"/>
              </a:rPr>
              <a:t>土木建築工事場附属寄宿舎規則</a:t>
            </a:r>
            <a:r>
              <a:rPr lang="ja-JP" altLang="en-US" sz="3600" b="1" spc="-100" dirty="0">
                <a:solidFill>
                  <a:srgbClr val="55554A"/>
                </a:solidFill>
                <a:latin typeface="ＭＳ Ｐゴシック" panose="020B0600070205080204" pitchFamily="50" charset="-128"/>
                <a:ea typeface="ＭＳ Ｐゴシック" panose="020B0600070205080204" pitchFamily="50" charset="-128"/>
              </a:rPr>
              <a:t>」</a:t>
            </a:r>
          </a:p>
        </p:txBody>
      </p:sp>
      <mc:AlternateContent xmlns:mc="http://schemas.openxmlformats.org/markup-compatibility/2006" xmlns:p14="http://schemas.microsoft.com/office/powerpoint/2010/main">
        <mc:Choice Requires="p14">
          <p:contentPart p14:bwMode="auto" r:id="rId2">
            <p14:nvContentPartPr>
              <p14:cNvPr id="3" name="インク 2">
                <a:extLst>
                  <a:ext uri="{FF2B5EF4-FFF2-40B4-BE49-F238E27FC236}">
                    <a16:creationId xmlns:a16="http://schemas.microsoft.com/office/drawing/2014/main" id="{98D19781-020E-4CA8-ADB3-3B450BD23C4D}"/>
                  </a:ext>
                </a:extLst>
              </p14:cNvPr>
              <p14:cNvContentPartPr/>
              <p14:nvPr/>
            </p14:nvContentPartPr>
            <p14:xfrm>
              <a:off x="4902120" y="1504800"/>
              <a:ext cx="1086120" cy="25920"/>
            </p14:xfrm>
          </p:contentPart>
        </mc:Choice>
        <mc:Fallback xmlns="">
          <p:pic>
            <p:nvPicPr>
              <p:cNvPr id="3" name="インク 2">
                <a:extLst>
                  <a:ext uri="{FF2B5EF4-FFF2-40B4-BE49-F238E27FC236}">
                    <a16:creationId xmlns:a16="http://schemas.microsoft.com/office/drawing/2014/main" id="{98D19781-020E-4CA8-ADB3-3B450BD23C4D}"/>
                  </a:ext>
                </a:extLst>
              </p:cNvPr>
              <p:cNvPicPr/>
              <p:nvPr/>
            </p:nvPicPr>
            <p:blipFill>
              <a:blip r:embed="rId3"/>
              <a:stretch>
                <a:fillRect/>
              </a:stretch>
            </p:blipFill>
            <p:spPr>
              <a:xfrm>
                <a:off x="4886280" y="1441440"/>
                <a:ext cx="1117440" cy="15264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4" name="インク 3">
                <a:extLst>
                  <a:ext uri="{FF2B5EF4-FFF2-40B4-BE49-F238E27FC236}">
                    <a16:creationId xmlns:a16="http://schemas.microsoft.com/office/drawing/2014/main" id="{672FA7F9-DEE9-4610-B915-31979C77FCFF}"/>
                  </a:ext>
                </a:extLst>
              </p14:cNvPr>
              <p14:cNvContentPartPr/>
              <p14:nvPr/>
            </p14:nvContentPartPr>
            <p14:xfrm>
              <a:off x="4000680" y="2038320"/>
              <a:ext cx="1568520" cy="25920"/>
            </p14:xfrm>
          </p:contentPart>
        </mc:Choice>
        <mc:Fallback xmlns="">
          <p:pic>
            <p:nvPicPr>
              <p:cNvPr id="4" name="インク 3">
                <a:extLst>
                  <a:ext uri="{FF2B5EF4-FFF2-40B4-BE49-F238E27FC236}">
                    <a16:creationId xmlns:a16="http://schemas.microsoft.com/office/drawing/2014/main" id="{672FA7F9-DEE9-4610-B915-31979C77FCFF}"/>
                  </a:ext>
                </a:extLst>
              </p:cNvPr>
              <p:cNvPicPr/>
              <p:nvPr/>
            </p:nvPicPr>
            <p:blipFill>
              <a:blip r:embed="rId5"/>
              <a:stretch>
                <a:fillRect/>
              </a:stretch>
            </p:blipFill>
            <p:spPr>
              <a:xfrm>
                <a:off x="3984840" y="1974960"/>
                <a:ext cx="1599840" cy="15264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5" name="インク 4">
                <a:extLst>
                  <a:ext uri="{FF2B5EF4-FFF2-40B4-BE49-F238E27FC236}">
                    <a16:creationId xmlns:a16="http://schemas.microsoft.com/office/drawing/2014/main" id="{D958AD8A-A04A-4F22-9AE5-1F2B7E4A27C7}"/>
                  </a:ext>
                </a:extLst>
              </p14:cNvPr>
              <p14:cNvContentPartPr/>
              <p14:nvPr/>
            </p14:nvContentPartPr>
            <p14:xfrm>
              <a:off x="4470480" y="2565360"/>
              <a:ext cx="1663920" cy="25920"/>
            </p14:xfrm>
          </p:contentPart>
        </mc:Choice>
        <mc:Fallback xmlns="">
          <p:pic>
            <p:nvPicPr>
              <p:cNvPr id="5" name="インク 4">
                <a:extLst>
                  <a:ext uri="{FF2B5EF4-FFF2-40B4-BE49-F238E27FC236}">
                    <a16:creationId xmlns:a16="http://schemas.microsoft.com/office/drawing/2014/main" id="{D958AD8A-A04A-4F22-9AE5-1F2B7E4A27C7}"/>
                  </a:ext>
                </a:extLst>
              </p:cNvPr>
              <p:cNvPicPr/>
              <p:nvPr/>
            </p:nvPicPr>
            <p:blipFill>
              <a:blip r:embed="rId7"/>
              <a:stretch>
                <a:fillRect/>
              </a:stretch>
            </p:blipFill>
            <p:spPr>
              <a:xfrm>
                <a:off x="4454640" y="2502000"/>
                <a:ext cx="1695240" cy="152640"/>
              </a:xfrm>
              <a:prstGeom prst="rect">
                <a:avLst/>
              </a:prstGeom>
            </p:spPr>
          </p:pic>
        </mc:Fallback>
      </mc:AlternateContent>
    </p:spTree>
    <p:extLst>
      <p:ext uri="{BB962C8B-B14F-4D97-AF65-F5344CB8AC3E}">
        <p14:creationId xmlns:p14="http://schemas.microsoft.com/office/powerpoint/2010/main" val="100574117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7957D4F-41CA-4283-A862-B0486120970C}"/>
              </a:ext>
            </a:extLst>
          </p:cNvPr>
          <p:cNvSpPr>
            <a:spLocks noGrp="1"/>
          </p:cNvSpPr>
          <p:nvPr>
            <p:ph type="title"/>
          </p:nvPr>
        </p:nvSpPr>
        <p:spPr>
          <a:xfrm>
            <a:off x="1" y="0"/>
            <a:ext cx="9144000" cy="866899"/>
          </a:xfrm>
          <a:solidFill>
            <a:srgbClr val="92D050">
              <a:alpha val="48000"/>
            </a:srgbClr>
          </a:solidFill>
        </p:spPr>
        <p:txBody>
          <a:bodyPr>
            <a:normAutofit fontScale="90000"/>
          </a:bodyPr>
          <a:lstStyle/>
          <a:p>
            <a:r>
              <a:rPr lang="ja-JP" altLang="en-US" sz="3700" b="1" dirty="0">
                <a:solidFill>
                  <a:srgbClr val="0070C0"/>
                </a:solidFill>
                <a:latin typeface="HGP明朝E" panose="02020900000000000000" pitchFamily="18" charset="-128"/>
                <a:ea typeface="HGP明朝E" panose="02020900000000000000" pitchFamily="18" charset="-128"/>
              </a:rPr>
              <a:t>　　</a:t>
            </a:r>
            <a:r>
              <a:rPr lang="ja-JP" altLang="en-US" sz="2400" b="1" dirty="0">
                <a:solidFill>
                  <a:srgbClr val="0070C0"/>
                </a:solidFill>
                <a:latin typeface="HGP明朝E" panose="02020900000000000000" pitchFamily="18" charset="-128"/>
                <a:ea typeface="HGP明朝E" panose="02020900000000000000" pitchFamily="18" charset="-128"/>
              </a:rPr>
              <a:t>産業安全衛生活動百年の軌跡（安全運動の停滞）　</a:t>
            </a:r>
            <a:br>
              <a:rPr lang="en-US" altLang="ja-JP" sz="2400" b="1" dirty="0">
                <a:latin typeface="HGP明朝E" panose="02020900000000000000" pitchFamily="18" charset="-128"/>
                <a:ea typeface="HGP明朝E" panose="02020900000000000000" pitchFamily="18" charset="-128"/>
              </a:rPr>
            </a:br>
            <a:r>
              <a:rPr lang="ja-JP" altLang="en-US" sz="3600" b="1" dirty="0">
                <a:latin typeface="HGP明朝E" panose="02020900000000000000" pitchFamily="18" charset="-128"/>
                <a:ea typeface="HGP明朝E" panose="02020900000000000000" pitchFamily="18" charset="-128"/>
              </a:rPr>
              <a:t>　日中戦争</a:t>
            </a:r>
            <a:r>
              <a:rPr lang="en-US" altLang="ja-JP" sz="3600" b="1" dirty="0">
                <a:latin typeface="HGP明朝E" panose="02020900000000000000" pitchFamily="18" charset="-128"/>
                <a:ea typeface="HGP明朝E" panose="02020900000000000000" pitchFamily="18" charset="-128"/>
              </a:rPr>
              <a:t>1937</a:t>
            </a:r>
            <a:r>
              <a:rPr lang="ja-JP" altLang="en-US" sz="3600" b="1" dirty="0">
                <a:latin typeface="HGP明朝E" panose="02020900000000000000" pitchFamily="18" charset="-128"/>
                <a:ea typeface="HGP明朝E" panose="02020900000000000000" pitchFamily="18" charset="-128"/>
              </a:rPr>
              <a:t>～第二次世界大戦</a:t>
            </a:r>
            <a:r>
              <a:rPr lang="en-US" altLang="ja-JP" sz="3600" b="1" dirty="0">
                <a:latin typeface="HGP明朝E" panose="02020900000000000000" pitchFamily="18" charset="-128"/>
                <a:ea typeface="HGP明朝E" panose="02020900000000000000" pitchFamily="18" charset="-128"/>
              </a:rPr>
              <a:t>1945</a:t>
            </a:r>
            <a:endParaRPr lang="ja-JP" altLang="en-US" sz="3700" b="1" dirty="0">
              <a:latin typeface="HGP明朝E" panose="02020900000000000000" pitchFamily="18" charset="-128"/>
              <a:ea typeface="HGP明朝E" panose="02020900000000000000" pitchFamily="18" charset="-128"/>
            </a:endParaRPr>
          </a:p>
        </p:txBody>
      </p:sp>
      <p:pic>
        <p:nvPicPr>
          <p:cNvPr id="4" name="図 3">
            <a:extLst>
              <a:ext uri="{FF2B5EF4-FFF2-40B4-BE49-F238E27FC236}">
                <a16:creationId xmlns:a16="http://schemas.microsoft.com/office/drawing/2014/main" id="{AC759888-F43F-4CBA-B2EB-37A732A81D7C}"/>
              </a:ext>
            </a:extLst>
          </p:cNvPr>
          <p:cNvPicPr>
            <a:picLocks noChangeAspect="1"/>
          </p:cNvPicPr>
          <p:nvPr/>
        </p:nvPicPr>
        <p:blipFill>
          <a:blip r:embed="rId2"/>
          <a:stretch>
            <a:fillRect/>
          </a:stretch>
        </p:blipFill>
        <p:spPr>
          <a:xfrm>
            <a:off x="4129177" y="866899"/>
            <a:ext cx="5014824" cy="5991100"/>
          </a:xfrm>
          <a:prstGeom prst="rect">
            <a:avLst/>
          </a:prstGeom>
        </p:spPr>
      </p:pic>
      <p:sp>
        <p:nvSpPr>
          <p:cNvPr id="8" name="コンテンツ プレースホルダー 4">
            <a:extLst>
              <a:ext uri="{FF2B5EF4-FFF2-40B4-BE49-F238E27FC236}">
                <a16:creationId xmlns:a16="http://schemas.microsoft.com/office/drawing/2014/main" id="{69C5AD6C-AE4F-4997-9398-849629802430}"/>
              </a:ext>
            </a:extLst>
          </p:cNvPr>
          <p:cNvSpPr txBox="1">
            <a:spLocks/>
          </p:cNvSpPr>
          <p:nvPr/>
        </p:nvSpPr>
        <p:spPr bwMode="auto">
          <a:xfrm>
            <a:off x="0" y="814387"/>
            <a:ext cx="4129177" cy="6043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75000"/>
              <a:buFont typeface="Wingdings" panose="05000000000000000000" pitchFamily="2" charset="2"/>
              <a:buChar char=""/>
              <a:defRPr kumimoji="1" sz="2400" kern="1200">
                <a:solidFill>
                  <a:schemeClr val="tx2"/>
                </a:solidFill>
                <a:latin typeface="+mn-lt"/>
                <a:ea typeface="+mn-ea"/>
                <a:cs typeface="+mn-cs"/>
              </a:defRPr>
            </a:lvl1pPr>
            <a:lvl2pPr marL="742950" indent="-285750" algn="l" rtl="0" eaLnBrk="0" fontAlgn="base" hangingPunct="0">
              <a:spcBef>
                <a:spcPct val="20000"/>
              </a:spcBef>
              <a:spcAft>
                <a:spcPct val="0"/>
              </a:spcAft>
              <a:buClr>
                <a:schemeClr val="accent2"/>
              </a:buClr>
              <a:buSzPct val="85000"/>
              <a:buFont typeface="Courier New" panose="02070309020205020404" pitchFamily="49" charset="0"/>
              <a:buChar char="o"/>
              <a:defRPr kumimoji="1" sz="2000" kern="1200">
                <a:solidFill>
                  <a:schemeClr val="tx2"/>
                </a:solidFill>
                <a:latin typeface="+mn-lt"/>
                <a:ea typeface="+mn-ea"/>
                <a:cs typeface="+mn-cs"/>
              </a:defRPr>
            </a:lvl2pPr>
            <a:lvl3pPr marL="1143000" indent="-228600" algn="l" rtl="0" eaLnBrk="0" fontAlgn="base" hangingPunct="0">
              <a:spcBef>
                <a:spcPct val="20000"/>
              </a:spcBef>
              <a:spcAft>
                <a:spcPct val="0"/>
              </a:spcAft>
              <a:buClr>
                <a:srgbClr val="948774"/>
              </a:buClr>
              <a:buFont typeface="Arial" panose="020B0604020202020204" pitchFamily="34" charset="0"/>
              <a:buChar char="•"/>
              <a:defRPr kumimoji="1" kern="1200">
                <a:solidFill>
                  <a:schemeClr val="tx2"/>
                </a:solidFill>
                <a:latin typeface="+mn-lt"/>
                <a:ea typeface="+mn-ea"/>
                <a:cs typeface="+mn-cs"/>
              </a:defRPr>
            </a:lvl3pPr>
            <a:lvl4pPr marL="1600200" indent="-228600" algn="l" rtl="0" eaLnBrk="0" fontAlgn="base" hangingPunct="0">
              <a:spcBef>
                <a:spcPct val="20000"/>
              </a:spcBef>
              <a:spcAft>
                <a:spcPct val="0"/>
              </a:spcAft>
              <a:buClr>
                <a:srgbClr val="7EB8E7"/>
              </a:buClr>
              <a:buFont typeface="Arial" panose="020B0604020202020204" pitchFamily="34" charset="0"/>
              <a:buChar char="•"/>
              <a:defRPr kumimoji="1" sz="1600" kern="1200">
                <a:solidFill>
                  <a:schemeClr val="tx2"/>
                </a:solidFill>
                <a:latin typeface="+mn-lt"/>
                <a:ea typeface="+mn-ea"/>
                <a:cs typeface="+mn-cs"/>
              </a:defRPr>
            </a:lvl4pPr>
            <a:lvl5pPr marL="2057400" indent="-228600" algn="l" rtl="0" eaLnBrk="0" fontAlgn="base" hangingPunct="0">
              <a:spcBef>
                <a:spcPct val="20000"/>
              </a:spcBef>
              <a:spcAft>
                <a:spcPct val="0"/>
              </a:spcAft>
              <a:buClr>
                <a:srgbClr val="E3B651"/>
              </a:buClr>
              <a:buFont typeface="Arial" panose="020B0604020202020204" pitchFamily="34" charset="0"/>
              <a:buChar char="•"/>
              <a:defRPr kumimoji="1" sz="1400" kern="1200">
                <a:solidFill>
                  <a:schemeClr val="tx2"/>
                </a:solidFill>
                <a:latin typeface="+mn-lt"/>
                <a:ea typeface="+mn-ea"/>
                <a:cs typeface="+mn-cs"/>
              </a:defRPr>
            </a:lvl5pPr>
            <a:lvl6pPr marL="2514600" indent="-228600" algn="l" defTabSz="914400" rtl="0" eaLnBrk="1" latinLnBrk="0" hangingPunct="1">
              <a:spcBef>
                <a:spcPct val="20000"/>
              </a:spcBef>
              <a:buClr>
                <a:schemeClr val="accent6"/>
              </a:buClr>
              <a:buFont typeface="Arial" pitchFamily="34" charset="0"/>
              <a:buChar char="•"/>
              <a:defRPr kumimoji="1" sz="1400" kern="1200">
                <a:solidFill>
                  <a:schemeClr val="tx2"/>
                </a:solidFill>
                <a:latin typeface="+mn-lt"/>
                <a:ea typeface="+mn-ea"/>
                <a:cs typeface="+mn-cs"/>
              </a:defRPr>
            </a:lvl6pPr>
            <a:lvl7pPr marL="2971800" indent="-228600" algn="l" defTabSz="914400" rtl="0" eaLnBrk="1" latinLnBrk="0" hangingPunct="1">
              <a:spcBef>
                <a:spcPct val="20000"/>
              </a:spcBef>
              <a:buClr>
                <a:schemeClr val="accent1"/>
              </a:buClr>
              <a:buFont typeface="Arial" pitchFamily="34" charset="0"/>
              <a:buChar char="•"/>
              <a:defRPr kumimoji="1" sz="1400" kern="1200">
                <a:solidFill>
                  <a:schemeClr val="tx2"/>
                </a:solidFill>
                <a:latin typeface="+mn-lt"/>
                <a:ea typeface="+mn-ea"/>
                <a:cs typeface="+mn-cs"/>
              </a:defRPr>
            </a:lvl7pPr>
            <a:lvl8pPr marL="3429000" indent="-228600" algn="l" defTabSz="914400" rtl="0" eaLnBrk="1" latinLnBrk="0" hangingPunct="1">
              <a:spcBef>
                <a:spcPct val="20000"/>
              </a:spcBef>
              <a:buClr>
                <a:schemeClr val="accent4"/>
              </a:buClr>
              <a:buFont typeface="Arial" pitchFamily="34" charset="0"/>
              <a:buChar char="•"/>
              <a:defRPr kumimoji="1" sz="1400" kern="1200">
                <a:solidFill>
                  <a:schemeClr val="tx2"/>
                </a:solidFill>
                <a:latin typeface="+mn-lt"/>
                <a:ea typeface="+mn-ea"/>
                <a:cs typeface="+mn-cs"/>
              </a:defRPr>
            </a:lvl8pPr>
            <a:lvl9pPr marL="3886200" indent="-228600" algn="l" defTabSz="914400" rtl="0" eaLnBrk="1" latinLnBrk="0" hangingPunct="1">
              <a:spcBef>
                <a:spcPct val="20000"/>
              </a:spcBef>
              <a:buClr>
                <a:schemeClr val="accent5"/>
              </a:buClr>
              <a:buFont typeface="Arial" pitchFamily="34" charset="0"/>
              <a:buChar char="•"/>
              <a:defRPr kumimoji="1" sz="1400" kern="1200">
                <a:solidFill>
                  <a:schemeClr val="tx2"/>
                </a:solidFill>
                <a:latin typeface="+mn-lt"/>
                <a:ea typeface="+mn-ea"/>
                <a:cs typeface="+mn-cs"/>
              </a:defRPr>
            </a:lvl9pPr>
          </a:lstStyle>
          <a:p>
            <a:pPr eaLnBrk="1" hangingPunct="1"/>
            <a:r>
              <a:rPr lang="ja-JP" altLang="en-US" sz="3200" dirty="0">
                <a:solidFill>
                  <a:srgbClr val="0070C0"/>
                </a:solidFill>
                <a:latin typeface="HGP創英角ﾎﾟｯﾌﾟ体" panose="040B0A00000000000000" pitchFamily="50" charset="-128"/>
                <a:ea typeface="HGP創英角ﾎﾟｯﾌﾟ体" panose="040B0A00000000000000" pitchFamily="50" charset="-128"/>
              </a:rPr>
              <a:t>昭和</a:t>
            </a:r>
            <a:r>
              <a:rPr lang="en-US" altLang="ja-JP" sz="3200" dirty="0">
                <a:solidFill>
                  <a:srgbClr val="0070C0"/>
                </a:solidFill>
                <a:latin typeface="HGP創英角ﾎﾟｯﾌﾟ体" panose="040B0A00000000000000" pitchFamily="50" charset="-128"/>
                <a:ea typeface="HGP創英角ﾎﾟｯﾌﾟ体" panose="040B0A00000000000000" pitchFamily="50" charset="-128"/>
              </a:rPr>
              <a:t>12</a:t>
            </a:r>
            <a:r>
              <a:rPr lang="ja-JP" altLang="en-US" sz="3200" dirty="0">
                <a:solidFill>
                  <a:srgbClr val="0070C0"/>
                </a:solidFill>
                <a:latin typeface="HGP創英角ﾎﾟｯﾌﾟ体" panose="040B0A00000000000000" pitchFamily="50" charset="-128"/>
                <a:ea typeface="HGP創英角ﾎﾟｯﾌﾟ体" panose="040B0A00000000000000" pitchFamily="50" charset="-128"/>
              </a:rPr>
              <a:t>年に始まる日中戦争以後次第に戦時色が濃厚となり</a:t>
            </a:r>
            <a:endParaRPr lang="en-US" altLang="ja-JP" sz="3200" dirty="0">
              <a:solidFill>
                <a:srgbClr val="0070C0"/>
              </a:solidFill>
              <a:latin typeface="HGP創英角ﾎﾟｯﾌﾟ体" panose="040B0A00000000000000" pitchFamily="50" charset="-128"/>
              <a:ea typeface="HGP創英角ﾎﾟｯﾌﾟ体" panose="040B0A00000000000000" pitchFamily="50" charset="-128"/>
            </a:endParaRPr>
          </a:p>
          <a:p>
            <a:pPr eaLnBrk="1" hangingPunct="1"/>
            <a:r>
              <a:rPr lang="ja-JP" altLang="en-US" sz="3200" dirty="0">
                <a:solidFill>
                  <a:srgbClr val="0070C0"/>
                </a:solidFill>
                <a:latin typeface="HGP創英角ﾎﾟｯﾌﾟ体" panose="040B0A00000000000000" pitchFamily="50" charset="-128"/>
                <a:ea typeface="HGP創英角ﾎﾟｯﾌﾟ体" panose="040B0A00000000000000" pitchFamily="50" charset="-128"/>
              </a:rPr>
              <a:t>産業安全運動は長い停滞の時期を迎える。</a:t>
            </a:r>
            <a:endParaRPr lang="en-US" altLang="ja-JP" sz="3200" dirty="0">
              <a:solidFill>
                <a:srgbClr val="0070C0"/>
              </a:solidFill>
              <a:latin typeface="HGP創英角ﾎﾟｯﾌﾟ体" panose="040B0A00000000000000" pitchFamily="50" charset="-128"/>
              <a:ea typeface="HGP創英角ﾎﾟｯﾌﾟ体" panose="040B0A00000000000000" pitchFamily="50" charset="-128"/>
            </a:endParaRPr>
          </a:p>
          <a:p>
            <a:pPr eaLnBrk="1" hangingPunct="1"/>
            <a:endParaRPr lang="en-US" altLang="ja-JP" sz="3200" dirty="0">
              <a:latin typeface="HGP創英角ﾎﾟｯﾌﾟ体" panose="040B0A00000000000000" pitchFamily="50" charset="-128"/>
              <a:ea typeface="HGP創英角ﾎﾟｯﾌﾟ体" panose="040B0A00000000000000" pitchFamily="50" charset="-128"/>
            </a:endParaRPr>
          </a:p>
          <a:p>
            <a:pPr eaLnBrk="1" hangingPunct="1"/>
            <a:r>
              <a:rPr lang="ja-JP" altLang="ja-JP" sz="3200" dirty="0">
                <a:latin typeface="HGP創英角ﾎﾟｯﾌﾟ体" panose="040B0A00000000000000" pitchFamily="50" charset="-128"/>
                <a:ea typeface="HGP創英角ﾎﾟｯﾌﾟ体" panose="040B0A00000000000000" pitchFamily="50" charset="-128"/>
              </a:rPr>
              <a:t>昭和</a:t>
            </a:r>
            <a:r>
              <a:rPr lang="en-US" altLang="ja-JP" sz="3200" dirty="0">
                <a:latin typeface="HGP創英角ﾎﾟｯﾌﾟ体" panose="040B0A00000000000000" pitchFamily="50" charset="-128"/>
                <a:ea typeface="HGP創英角ﾎﾟｯﾌﾟ体" panose="040B0A00000000000000" pitchFamily="50" charset="-128"/>
              </a:rPr>
              <a:t>16</a:t>
            </a:r>
            <a:r>
              <a:rPr lang="ja-JP" altLang="ja-JP" sz="3200" dirty="0">
                <a:latin typeface="HGP創英角ﾎﾟｯﾌﾟ体" panose="040B0A00000000000000" pitchFamily="50" charset="-128"/>
                <a:ea typeface="HGP創英角ﾎﾟｯﾌﾟ体" panose="040B0A00000000000000" pitchFamily="50" charset="-128"/>
              </a:rPr>
              <a:t>年</a:t>
            </a:r>
            <a:r>
              <a:rPr lang="en-US" altLang="ja-JP" sz="3200" dirty="0">
                <a:latin typeface="HGP創英角ﾎﾟｯﾌﾟ体" panose="040B0A00000000000000" pitchFamily="50" charset="-128"/>
                <a:ea typeface="HGP創英角ﾎﾟｯﾌﾟ体" panose="040B0A00000000000000" pitchFamily="50" charset="-128"/>
              </a:rPr>
              <a:t>1941</a:t>
            </a:r>
            <a:r>
              <a:rPr lang="ja-JP" altLang="ja-JP" sz="3200" dirty="0">
                <a:latin typeface="HGP創英角ﾎﾟｯﾌﾟ体" panose="040B0A00000000000000" pitchFamily="50" charset="-128"/>
                <a:ea typeface="HGP創英角ﾎﾟｯﾌﾟ体" panose="040B0A00000000000000" pitchFamily="50" charset="-128"/>
              </a:rPr>
              <a:t>年対米英宣戦布告（第</a:t>
            </a:r>
            <a:r>
              <a:rPr lang="en-US" altLang="ja-JP" sz="3200" dirty="0">
                <a:latin typeface="HGP創英角ﾎﾟｯﾌﾟ体" panose="040B0A00000000000000" pitchFamily="50" charset="-128"/>
                <a:ea typeface="HGP創英角ﾎﾟｯﾌﾟ体" panose="040B0A00000000000000" pitchFamily="50" charset="-128"/>
              </a:rPr>
              <a:t>2</a:t>
            </a:r>
            <a:r>
              <a:rPr lang="ja-JP" altLang="ja-JP" sz="3200" dirty="0">
                <a:latin typeface="HGP創英角ﾎﾟｯﾌﾟ体" panose="040B0A00000000000000" pitchFamily="50" charset="-128"/>
                <a:ea typeface="HGP創英角ﾎﾟｯﾌﾟ体" panose="040B0A00000000000000" pitchFamily="50" charset="-128"/>
              </a:rPr>
              <a:t>次世界大戦）</a:t>
            </a:r>
          </a:p>
          <a:p>
            <a:pPr eaLnBrk="1" hangingPunct="1"/>
            <a:endParaRPr lang="en-US" altLang="ja-JP" sz="3600" dirty="0">
              <a:solidFill>
                <a:srgbClr val="0070C0"/>
              </a:solidFill>
              <a:latin typeface="HGP創英角ﾎﾟｯﾌﾟ体" panose="040B0A00000000000000" pitchFamily="50" charset="-128"/>
              <a:ea typeface="HGP創英角ﾎﾟｯﾌﾟ体" panose="040B0A00000000000000" pitchFamily="50" charset="-128"/>
            </a:endParaRPr>
          </a:p>
          <a:p>
            <a:pPr eaLnBrk="1" hangingPunct="1"/>
            <a:endParaRPr lang="ja-JP" altLang="en-US" sz="3600" dirty="0">
              <a:solidFill>
                <a:srgbClr val="0070C0"/>
              </a:solidFill>
              <a:latin typeface="HGP創英角ﾎﾟｯﾌﾟ体" panose="040B0A00000000000000" pitchFamily="50" charset="-128"/>
              <a:ea typeface="HGP創英角ﾎﾟｯﾌﾟ体" panose="040B0A00000000000000" pitchFamily="50" charset="-128"/>
            </a:endParaRPr>
          </a:p>
        </p:txBody>
      </p:sp>
    </p:spTree>
    <p:extLst>
      <p:ext uri="{BB962C8B-B14F-4D97-AF65-F5344CB8AC3E}">
        <p14:creationId xmlns:p14="http://schemas.microsoft.com/office/powerpoint/2010/main" val="346709638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7957D4F-41CA-4283-A862-B0486120970C}"/>
              </a:ext>
            </a:extLst>
          </p:cNvPr>
          <p:cNvSpPr>
            <a:spLocks noGrp="1"/>
          </p:cNvSpPr>
          <p:nvPr>
            <p:ph type="title"/>
          </p:nvPr>
        </p:nvSpPr>
        <p:spPr>
          <a:xfrm>
            <a:off x="0" y="0"/>
            <a:ext cx="9144000" cy="1554480"/>
          </a:xfrm>
        </p:spPr>
        <p:txBody>
          <a:bodyPr>
            <a:noAutofit/>
          </a:bodyPr>
          <a:lstStyle/>
          <a:p>
            <a:r>
              <a:rPr lang="zh-TW" altLang="en-US" b="1" dirty="0">
                <a:latin typeface="HGP明朝E" panose="02020900000000000000" pitchFamily="18" charset="-128"/>
                <a:ea typeface="HGP明朝E" panose="02020900000000000000" pitchFamily="18" charset="-128"/>
              </a:rPr>
              <a:t>産</a:t>
            </a:r>
            <a:r>
              <a:rPr lang="ja-JP" altLang="en-US" b="1" dirty="0">
                <a:latin typeface="HGP明朝E" panose="02020900000000000000" pitchFamily="18" charset="-128"/>
                <a:ea typeface="HGP明朝E" panose="02020900000000000000" pitchFamily="18" charset="-128"/>
              </a:rPr>
              <a:t>全国安全週間の標語（戦中）</a:t>
            </a:r>
            <a:br>
              <a:rPr lang="ja-JP" altLang="en-US" b="1" dirty="0">
                <a:latin typeface="HGP明朝E" panose="02020900000000000000" pitchFamily="18" charset="-128"/>
                <a:ea typeface="HGP明朝E" panose="02020900000000000000" pitchFamily="18" charset="-128"/>
              </a:rPr>
            </a:br>
            <a:r>
              <a:rPr lang="ja-JP" altLang="en-US" b="1" dirty="0">
                <a:latin typeface="HGP明朝E" panose="02020900000000000000" pitchFamily="18" charset="-128"/>
                <a:ea typeface="HGP明朝E" panose="02020900000000000000" pitchFamily="18" charset="-128"/>
              </a:rPr>
              <a:t>第</a:t>
            </a:r>
            <a:r>
              <a:rPr lang="en-US" altLang="ja-JP" b="1" dirty="0">
                <a:latin typeface="HGP明朝E" panose="02020900000000000000" pitchFamily="18" charset="-128"/>
                <a:ea typeface="HGP明朝E" panose="02020900000000000000" pitchFamily="18" charset="-128"/>
              </a:rPr>
              <a:t>10</a:t>
            </a:r>
            <a:r>
              <a:rPr lang="ja-JP" altLang="en-US" b="1" dirty="0">
                <a:latin typeface="HGP明朝E" panose="02020900000000000000" pitchFamily="18" charset="-128"/>
                <a:ea typeface="HGP明朝E" panose="02020900000000000000" pitchFamily="18" charset="-128"/>
              </a:rPr>
              <a:t>回</a:t>
            </a:r>
            <a:r>
              <a:rPr lang="en-US" altLang="ja-JP" b="1" dirty="0">
                <a:latin typeface="HGP明朝E" panose="02020900000000000000" pitchFamily="18" charset="-128"/>
                <a:ea typeface="HGP明朝E" panose="02020900000000000000" pitchFamily="18" charset="-128"/>
              </a:rPr>
              <a:t>1937</a:t>
            </a:r>
            <a:r>
              <a:rPr lang="ja-JP" altLang="en-US" b="1" dirty="0">
                <a:latin typeface="HGP明朝E" panose="02020900000000000000" pitchFamily="18" charset="-128"/>
                <a:ea typeface="HGP明朝E" panose="02020900000000000000" pitchFamily="18" charset="-128"/>
              </a:rPr>
              <a:t>年～第</a:t>
            </a:r>
            <a:r>
              <a:rPr lang="en-US" altLang="ja-JP" b="1" dirty="0">
                <a:latin typeface="HGP明朝E" panose="02020900000000000000" pitchFamily="18" charset="-128"/>
                <a:ea typeface="HGP明朝E" panose="02020900000000000000" pitchFamily="18" charset="-128"/>
              </a:rPr>
              <a:t>17</a:t>
            </a:r>
            <a:r>
              <a:rPr lang="ja-JP" altLang="en-US" b="1" dirty="0">
                <a:latin typeface="HGP明朝E" panose="02020900000000000000" pitchFamily="18" charset="-128"/>
                <a:ea typeface="HGP明朝E" panose="02020900000000000000" pitchFamily="18" charset="-128"/>
              </a:rPr>
              <a:t>回</a:t>
            </a:r>
            <a:r>
              <a:rPr lang="en-US" altLang="ja-JP" b="1" dirty="0">
                <a:latin typeface="HGP明朝E" panose="02020900000000000000" pitchFamily="18" charset="-128"/>
                <a:ea typeface="HGP明朝E" panose="02020900000000000000" pitchFamily="18" charset="-128"/>
              </a:rPr>
              <a:t>1944</a:t>
            </a:r>
            <a:r>
              <a:rPr lang="ja-JP" altLang="en-US" b="1" dirty="0">
                <a:latin typeface="HGP明朝E" panose="02020900000000000000" pitchFamily="18" charset="-128"/>
                <a:ea typeface="HGP明朝E" panose="02020900000000000000" pitchFamily="18" charset="-128"/>
              </a:rPr>
              <a:t>年</a:t>
            </a:r>
            <a:endParaRPr lang="ja-JP" altLang="en-US" sz="2800" b="1" dirty="0">
              <a:latin typeface="HGP明朝E" panose="02020900000000000000" pitchFamily="18" charset="-128"/>
              <a:ea typeface="HGP明朝E" panose="02020900000000000000" pitchFamily="18" charset="-128"/>
            </a:endParaRPr>
          </a:p>
        </p:txBody>
      </p:sp>
      <p:graphicFrame>
        <p:nvGraphicFramePr>
          <p:cNvPr id="6" name="コンテンツ プレースホルダー 3">
            <a:extLst>
              <a:ext uri="{FF2B5EF4-FFF2-40B4-BE49-F238E27FC236}">
                <a16:creationId xmlns:a16="http://schemas.microsoft.com/office/drawing/2014/main" id="{A5B9E5F7-4A05-4B34-9D1A-7FB9A3000FF8}"/>
              </a:ext>
            </a:extLst>
          </p:cNvPr>
          <p:cNvGraphicFramePr>
            <a:graphicFrameLocks/>
          </p:cNvGraphicFramePr>
          <p:nvPr>
            <p:extLst>
              <p:ext uri="{D42A27DB-BD31-4B8C-83A1-F6EECF244321}">
                <p14:modId xmlns:p14="http://schemas.microsoft.com/office/powerpoint/2010/main" val="1236905474"/>
              </p:ext>
            </p:extLst>
          </p:nvPr>
        </p:nvGraphicFramePr>
        <p:xfrm>
          <a:off x="403761" y="1484312"/>
          <a:ext cx="8538359" cy="5373688"/>
        </p:xfrm>
        <a:graphic>
          <a:graphicData uri="http://schemas.openxmlformats.org/drawingml/2006/table">
            <a:tbl>
              <a:tblPr/>
              <a:tblGrid>
                <a:gridCol w="723631">
                  <a:extLst>
                    <a:ext uri="{9D8B030D-6E8A-4147-A177-3AD203B41FA5}">
                      <a16:colId xmlns:a16="http://schemas.microsoft.com/office/drawing/2014/main" val="20000"/>
                    </a:ext>
                  </a:extLst>
                </a:gridCol>
                <a:gridCol w="873154">
                  <a:extLst>
                    <a:ext uri="{9D8B030D-6E8A-4147-A177-3AD203B41FA5}">
                      <a16:colId xmlns:a16="http://schemas.microsoft.com/office/drawing/2014/main" val="20001"/>
                    </a:ext>
                  </a:extLst>
                </a:gridCol>
                <a:gridCol w="2463271">
                  <a:extLst>
                    <a:ext uri="{9D8B030D-6E8A-4147-A177-3AD203B41FA5}">
                      <a16:colId xmlns:a16="http://schemas.microsoft.com/office/drawing/2014/main" val="20002"/>
                    </a:ext>
                  </a:extLst>
                </a:gridCol>
                <a:gridCol w="674853">
                  <a:extLst>
                    <a:ext uri="{9D8B030D-6E8A-4147-A177-3AD203B41FA5}">
                      <a16:colId xmlns:a16="http://schemas.microsoft.com/office/drawing/2014/main" val="20003"/>
                    </a:ext>
                  </a:extLst>
                </a:gridCol>
                <a:gridCol w="953635">
                  <a:extLst>
                    <a:ext uri="{9D8B030D-6E8A-4147-A177-3AD203B41FA5}">
                      <a16:colId xmlns:a16="http://schemas.microsoft.com/office/drawing/2014/main" val="20004"/>
                    </a:ext>
                  </a:extLst>
                </a:gridCol>
                <a:gridCol w="2849815">
                  <a:extLst>
                    <a:ext uri="{9D8B030D-6E8A-4147-A177-3AD203B41FA5}">
                      <a16:colId xmlns:a16="http://schemas.microsoft.com/office/drawing/2014/main" val="20005"/>
                    </a:ext>
                  </a:extLst>
                </a:gridCol>
              </a:tblGrid>
              <a:tr h="1343422">
                <a:tc>
                  <a:txBody>
                    <a:bodyPr/>
                    <a:lstStyle>
                      <a:lvl1pPr marL="0" algn="l" defTabSz="914400" rtl="0" eaLnBrk="1" latinLnBrk="0" hangingPunct="1">
                        <a:defRPr kumimoji="1" sz="1800" kern="1200">
                          <a:solidFill>
                            <a:schemeClr val="tx1"/>
                          </a:solidFill>
                          <a:latin typeface="Franklin Gothic Book"/>
                        </a:defRPr>
                      </a:lvl1pPr>
                      <a:lvl2pPr marL="457200" algn="l" defTabSz="914400" rtl="0" eaLnBrk="1" latinLnBrk="0" hangingPunct="1">
                        <a:defRPr kumimoji="1" sz="1800" kern="1200">
                          <a:solidFill>
                            <a:schemeClr val="tx1"/>
                          </a:solidFill>
                          <a:latin typeface="Franklin Gothic Book"/>
                        </a:defRPr>
                      </a:lvl2pPr>
                      <a:lvl3pPr marL="914400" algn="l" defTabSz="914400" rtl="0" eaLnBrk="1" latinLnBrk="0" hangingPunct="1">
                        <a:defRPr kumimoji="1" sz="1800" kern="1200">
                          <a:solidFill>
                            <a:schemeClr val="tx1"/>
                          </a:solidFill>
                          <a:latin typeface="Franklin Gothic Book"/>
                        </a:defRPr>
                      </a:lvl3pPr>
                      <a:lvl4pPr marL="1371600" algn="l" defTabSz="914400" rtl="0" eaLnBrk="1" latinLnBrk="0" hangingPunct="1">
                        <a:defRPr kumimoji="1" sz="1800" kern="1200">
                          <a:solidFill>
                            <a:schemeClr val="tx1"/>
                          </a:solidFill>
                          <a:latin typeface="Franklin Gothic Book"/>
                        </a:defRPr>
                      </a:lvl4pPr>
                      <a:lvl5pPr marL="1828800" algn="l" defTabSz="914400" rtl="0" eaLnBrk="1" latinLnBrk="0" hangingPunct="1">
                        <a:defRPr kumimoji="1" sz="1800" kern="1200">
                          <a:solidFill>
                            <a:schemeClr val="tx1"/>
                          </a:solidFill>
                          <a:latin typeface="Franklin Gothic Book"/>
                        </a:defRPr>
                      </a:lvl5pPr>
                      <a:lvl6pPr marL="2286000" algn="l" defTabSz="914400" rtl="0" eaLnBrk="1" latinLnBrk="0" hangingPunct="1">
                        <a:defRPr kumimoji="1" sz="1800" kern="1200">
                          <a:solidFill>
                            <a:schemeClr val="tx1"/>
                          </a:solidFill>
                          <a:latin typeface="Franklin Gothic Book"/>
                        </a:defRPr>
                      </a:lvl6pPr>
                      <a:lvl7pPr marL="2743200" algn="l" defTabSz="914400" rtl="0" eaLnBrk="1" latinLnBrk="0" hangingPunct="1">
                        <a:defRPr kumimoji="1" sz="1800" kern="1200">
                          <a:solidFill>
                            <a:schemeClr val="tx1"/>
                          </a:solidFill>
                          <a:latin typeface="Franklin Gothic Book"/>
                        </a:defRPr>
                      </a:lvl7pPr>
                      <a:lvl8pPr marL="3200400" algn="l" defTabSz="914400" rtl="0" eaLnBrk="1" latinLnBrk="0" hangingPunct="1">
                        <a:defRPr kumimoji="1" sz="1800" kern="1200">
                          <a:solidFill>
                            <a:schemeClr val="tx1"/>
                          </a:solidFill>
                          <a:latin typeface="Franklin Gothic Book"/>
                        </a:defRPr>
                      </a:lvl8pPr>
                      <a:lvl9pPr marL="3657600" algn="l" defTabSz="914400" rtl="0" eaLnBrk="1" latinLnBrk="0" hangingPunct="1">
                        <a:defRPr kumimoji="1" sz="1800" kern="1200">
                          <a:solidFill>
                            <a:schemeClr val="tx1"/>
                          </a:solidFill>
                          <a:latin typeface="Franklin Gothic Book"/>
                        </a:defRPr>
                      </a:lvl9pPr>
                    </a:lstStyle>
                    <a:p>
                      <a:r>
                        <a:rPr lang="ja-JP" altLang="en-US" sz="2800" dirty="0">
                          <a:latin typeface="HGP創英角ﾎﾟｯﾌﾟ体" pitchFamily="50" charset="-128"/>
                          <a:ea typeface="HGP創英角ﾎﾟｯﾌﾟ体" pitchFamily="50" charset="-128"/>
                        </a:rPr>
                        <a:t>第</a:t>
                      </a:r>
                      <a:r>
                        <a:rPr lang="en-US" altLang="ja-JP" sz="2800" dirty="0">
                          <a:latin typeface="HGP創英角ﾎﾟｯﾌﾟ体" pitchFamily="50" charset="-128"/>
                          <a:ea typeface="HGP創英角ﾎﾟｯﾌﾟ体" pitchFamily="50" charset="-128"/>
                        </a:rPr>
                        <a:t>10</a:t>
                      </a:r>
                      <a:r>
                        <a:rPr lang="ja-JP" altLang="en-US" sz="2800" dirty="0">
                          <a:latin typeface="HGP創英角ﾎﾟｯﾌﾟ体" pitchFamily="50" charset="-128"/>
                          <a:ea typeface="HGP創英角ﾎﾟｯﾌﾟ体" pitchFamily="50" charset="-128"/>
                        </a:rPr>
                        <a:t>回</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Franklin Gothic Book"/>
                        </a:defRPr>
                      </a:lvl1pPr>
                      <a:lvl2pPr marL="457200" algn="l" defTabSz="914400" rtl="0" eaLnBrk="1" latinLnBrk="0" hangingPunct="1">
                        <a:defRPr kumimoji="1" sz="1800" kern="1200">
                          <a:solidFill>
                            <a:schemeClr val="tx1"/>
                          </a:solidFill>
                          <a:latin typeface="Franklin Gothic Book"/>
                        </a:defRPr>
                      </a:lvl2pPr>
                      <a:lvl3pPr marL="914400" algn="l" defTabSz="914400" rtl="0" eaLnBrk="1" latinLnBrk="0" hangingPunct="1">
                        <a:defRPr kumimoji="1" sz="1800" kern="1200">
                          <a:solidFill>
                            <a:schemeClr val="tx1"/>
                          </a:solidFill>
                          <a:latin typeface="Franklin Gothic Book"/>
                        </a:defRPr>
                      </a:lvl3pPr>
                      <a:lvl4pPr marL="1371600" algn="l" defTabSz="914400" rtl="0" eaLnBrk="1" latinLnBrk="0" hangingPunct="1">
                        <a:defRPr kumimoji="1" sz="1800" kern="1200">
                          <a:solidFill>
                            <a:schemeClr val="tx1"/>
                          </a:solidFill>
                          <a:latin typeface="Franklin Gothic Book"/>
                        </a:defRPr>
                      </a:lvl4pPr>
                      <a:lvl5pPr marL="1828800" algn="l" defTabSz="914400" rtl="0" eaLnBrk="1" latinLnBrk="0" hangingPunct="1">
                        <a:defRPr kumimoji="1" sz="1800" kern="1200">
                          <a:solidFill>
                            <a:schemeClr val="tx1"/>
                          </a:solidFill>
                          <a:latin typeface="Franklin Gothic Book"/>
                        </a:defRPr>
                      </a:lvl5pPr>
                      <a:lvl6pPr marL="2286000" algn="l" defTabSz="914400" rtl="0" eaLnBrk="1" latinLnBrk="0" hangingPunct="1">
                        <a:defRPr kumimoji="1" sz="1800" kern="1200">
                          <a:solidFill>
                            <a:schemeClr val="tx1"/>
                          </a:solidFill>
                          <a:latin typeface="Franklin Gothic Book"/>
                        </a:defRPr>
                      </a:lvl6pPr>
                      <a:lvl7pPr marL="2743200" algn="l" defTabSz="914400" rtl="0" eaLnBrk="1" latinLnBrk="0" hangingPunct="1">
                        <a:defRPr kumimoji="1" sz="1800" kern="1200">
                          <a:solidFill>
                            <a:schemeClr val="tx1"/>
                          </a:solidFill>
                          <a:latin typeface="Franklin Gothic Book"/>
                        </a:defRPr>
                      </a:lvl7pPr>
                      <a:lvl8pPr marL="3200400" algn="l" defTabSz="914400" rtl="0" eaLnBrk="1" latinLnBrk="0" hangingPunct="1">
                        <a:defRPr kumimoji="1" sz="1800" kern="1200">
                          <a:solidFill>
                            <a:schemeClr val="tx1"/>
                          </a:solidFill>
                          <a:latin typeface="Franklin Gothic Book"/>
                        </a:defRPr>
                      </a:lvl8pPr>
                      <a:lvl9pPr marL="3657600" algn="l" defTabSz="914400" rtl="0" eaLnBrk="1" latinLnBrk="0" hangingPunct="1">
                        <a:defRPr kumimoji="1" sz="1800" kern="1200">
                          <a:solidFill>
                            <a:schemeClr val="tx1"/>
                          </a:solidFill>
                          <a:latin typeface="Franklin Gothic Book"/>
                        </a:defRPr>
                      </a:lvl9pPr>
                    </a:lstStyle>
                    <a:p>
                      <a:r>
                        <a:rPr lang="ja-JP" altLang="en-US" sz="2800" dirty="0">
                          <a:latin typeface="HGP創英角ﾎﾟｯﾌﾟ体" pitchFamily="50" charset="-128"/>
                          <a:ea typeface="HGP創英角ﾎﾟｯﾌﾟ体" pitchFamily="50" charset="-128"/>
                        </a:rPr>
                        <a:t>昭和</a:t>
                      </a:r>
                      <a:r>
                        <a:rPr lang="en-US" altLang="ja-JP" sz="2800" dirty="0">
                          <a:latin typeface="HGP創英角ﾎﾟｯﾌﾟ体" pitchFamily="50" charset="-128"/>
                          <a:ea typeface="HGP創英角ﾎﾟｯﾌﾟ体" pitchFamily="50" charset="-128"/>
                        </a:rPr>
                        <a:t>12</a:t>
                      </a:r>
                      <a:r>
                        <a:rPr lang="ja-JP" altLang="en-US" sz="2800" dirty="0">
                          <a:latin typeface="HGP創英角ﾎﾟｯﾌﾟ体" pitchFamily="50" charset="-128"/>
                          <a:ea typeface="HGP創英角ﾎﾟｯﾌﾟ体" pitchFamily="50" charset="-128"/>
                        </a:rPr>
                        <a:t>年度</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Franklin Gothic Book"/>
                        </a:defRPr>
                      </a:lvl1pPr>
                      <a:lvl2pPr marL="457200" algn="l" defTabSz="914400" rtl="0" eaLnBrk="1" latinLnBrk="0" hangingPunct="1">
                        <a:defRPr kumimoji="1" sz="1800" kern="1200">
                          <a:solidFill>
                            <a:schemeClr val="tx1"/>
                          </a:solidFill>
                          <a:latin typeface="Franklin Gothic Book"/>
                        </a:defRPr>
                      </a:lvl2pPr>
                      <a:lvl3pPr marL="914400" algn="l" defTabSz="914400" rtl="0" eaLnBrk="1" latinLnBrk="0" hangingPunct="1">
                        <a:defRPr kumimoji="1" sz="1800" kern="1200">
                          <a:solidFill>
                            <a:schemeClr val="tx1"/>
                          </a:solidFill>
                          <a:latin typeface="Franklin Gothic Book"/>
                        </a:defRPr>
                      </a:lvl3pPr>
                      <a:lvl4pPr marL="1371600" algn="l" defTabSz="914400" rtl="0" eaLnBrk="1" latinLnBrk="0" hangingPunct="1">
                        <a:defRPr kumimoji="1" sz="1800" kern="1200">
                          <a:solidFill>
                            <a:schemeClr val="tx1"/>
                          </a:solidFill>
                          <a:latin typeface="Franklin Gothic Book"/>
                        </a:defRPr>
                      </a:lvl4pPr>
                      <a:lvl5pPr marL="1828800" algn="l" defTabSz="914400" rtl="0" eaLnBrk="1" latinLnBrk="0" hangingPunct="1">
                        <a:defRPr kumimoji="1" sz="1800" kern="1200">
                          <a:solidFill>
                            <a:schemeClr val="tx1"/>
                          </a:solidFill>
                          <a:latin typeface="Franklin Gothic Book"/>
                        </a:defRPr>
                      </a:lvl5pPr>
                      <a:lvl6pPr marL="2286000" algn="l" defTabSz="914400" rtl="0" eaLnBrk="1" latinLnBrk="0" hangingPunct="1">
                        <a:defRPr kumimoji="1" sz="1800" kern="1200">
                          <a:solidFill>
                            <a:schemeClr val="tx1"/>
                          </a:solidFill>
                          <a:latin typeface="Franklin Gothic Book"/>
                        </a:defRPr>
                      </a:lvl6pPr>
                      <a:lvl7pPr marL="2743200" algn="l" defTabSz="914400" rtl="0" eaLnBrk="1" latinLnBrk="0" hangingPunct="1">
                        <a:defRPr kumimoji="1" sz="1800" kern="1200">
                          <a:solidFill>
                            <a:schemeClr val="tx1"/>
                          </a:solidFill>
                          <a:latin typeface="Franklin Gothic Book"/>
                        </a:defRPr>
                      </a:lvl7pPr>
                      <a:lvl8pPr marL="3200400" algn="l" defTabSz="914400" rtl="0" eaLnBrk="1" latinLnBrk="0" hangingPunct="1">
                        <a:defRPr kumimoji="1" sz="1800" kern="1200">
                          <a:solidFill>
                            <a:schemeClr val="tx1"/>
                          </a:solidFill>
                          <a:latin typeface="Franklin Gothic Book"/>
                        </a:defRPr>
                      </a:lvl8pPr>
                      <a:lvl9pPr marL="3657600" algn="l" defTabSz="914400" rtl="0" eaLnBrk="1" latinLnBrk="0" hangingPunct="1">
                        <a:defRPr kumimoji="1" sz="1800" kern="1200">
                          <a:solidFill>
                            <a:schemeClr val="tx1"/>
                          </a:solidFill>
                          <a:latin typeface="Franklin Gothic Book"/>
                        </a:defRPr>
                      </a:lvl9pPr>
                    </a:lstStyle>
                    <a:p>
                      <a:r>
                        <a:rPr lang="ja-JP" altLang="en-US" sz="2800" dirty="0">
                          <a:latin typeface="HGP創英角ﾎﾟｯﾌﾟ体" pitchFamily="50" charset="-128"/>
                          <a:ea typeface="HGP創英角ﾎﾟｯﾌﾟ体" pitchFamily="50" charset="-128"/>
                        </a:rPr>
                        <a:t>興せ産業　</a:t>
                      </a:r>
                      <a:endParaRPr lang="en-US" altLang="ja-JP" sz="2800" dirty="0">
                        <a:latin typeface="HGP創英角ﾎﾟｯﾌﾟ体" pitchFamily="50" charset="-128"/>
                        <a:ea typeface="HGP創英角ﾎﾟｯﾌﾟ体" pitchFamily="50" charset="-128"/>
                      </a:endParaRPr>
                    </a:p>
                    <a:p>
                      <a:r>
                        <a:rPr lang="ja-JP" altLang="en-US" sz="2800" dirty="0">
                          <a:latin typeface="HGP創英角ﾎﾟｯﾌﾟ体" pitchFamily="50" charset="-128"/>
                          <a:ea typeface="HGP創英角ﾎﾟｯﾌﾟ体" pitchFamily="50" charset="-128"/>
                        </a:rPr>
                        <a:t>努めよ安全</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Franklin Gothic Book"/>
                        </a:defRPr>
                      </a:lvl1pPr>
                      <a:lvl2pPr marL="457200" algn="l" defTabSz="914400" rtl="0" eaLnBrk="1" latinLnBrk="0" hangingPunct="1">
                        <a:defRPr kumimoji="1" sz="1800" kern="1200">
                          <a:solidFill>
                            <a:schemeClr val="tx1"/>
                          </a:solidFill>
                          <a:latin typeface="Franklin Gothic Book"/>
                        </a:defRPr>
                      </a:lvl2pPr>
                      <a:lvl3pPr marL="914400" algn="l" defTabSz="914400" rtl="0" eaLnBrk="1" latinLnBrk="0" hangingPunct="1">
                        <a:defRPr kumimoji="1" sz="1800" kern="1200">
                          <a:solidFill>
                            <a:schemeClr val="tx1"/>
                          </a:solidFill>
                          <a:latin typeface="Franklin Gothic Book"/>
                        </a:defRPr>
                      </a:lvl3pPr>
                      <a:lvl4pPr marL="1371600" algn="l" defTabSz="914400" rtl="0" eaLnBrk="1" latinLnBrk="0" hangingPunct="1">
                        <a:defRPr kumimoji="1" sz="1800" kern="1200">
                          <a:solidFill>
                            <a:schemeClr val="tx1"/>
                          </a:solidFill>
                          <a:latin typeface="Franklin Gothic Book"/>
                        </a:defRPr>
                      </a:lvl4pPr>
                      <a:lvl5pPr marL="1828800" algn="l" defTabSz="914400" rtl="0" eaLnBrk="1" latinLnBrk="0" hangingPunct="1">
                        <a:defRPr kumimoji="1" sz="1800" kern="1200">
                          <a:solidFill>
                            <a:schemeClr val="tx1"/>
                          </a:solidFill>
                          <a:latin typeface="Franklin Gothic Book"/>
                        </a:defRPr>
                      </a:lvl5pPr>
                      <a:lvl6pPr marL="2286000" algn="l" defTabSz="914400" rtl="0" eaLnBrk="1" latinLnBrk="0" hangingPunct="1">
                        <a:defRPr kumimoji="1" sz="1800" kern="1200">
                          <a:solidFill>
                            <a:schemeClr val="tx1"/>
                          </a:solidFill>
                          <a:latin typeface="Franklin Gothic Book"/>
                        </a:defRPr>
                      </a:lvl6pPr>
                      <a:lvl7pPr marL="2743200" algn="l" defTabSz="914400" rtl="0" eaLnBrk="1" latinLnBrk="0" hangingPunct="1">
                        <a:defRPr kumimoji="1" sz="1800" kern="1200">
                          <a:solidFill>
                            <a:schemeClr val="tx1"/>
                          </a:solidFill>
                          <a:latin typeface="Franklin Gothic Book"/>
                        </a:defRPr>
                      </a:lvl7pPr>
                      <a:lvl8pPr marL="3200400" algn="l" defTabSz="914400" rtl="0" eaLnBrk="1" latinLnBrk="0" hangingPunct="1">
                        <a:defRPr kumimoji="1" sz="1800" kern="1200">
                          <a:solidFill>
                            <a:schemeClr val="tx1"/>
                          </a:solidFill>
                          <a:latin typeface="Franklin Gothic Book"/>
                        </a:defRPr>
                      </a:lvl8pPr>
                      <a:lvl9pPr marL="3657600" algn="l" defTabSz="914400" rtl="0" eaLnBrk="1" latinLnBrk="0" hangingPunct="1">
                        <a:defRPr kumimoji="1" sz="1800" kern="1200">
                          <a:solidFill>
                            <a:schemeClr val="tx1"/>
                          </a:solidFill>
                          <a:latin typeface="Franklin Gothic Book"/>
                        </a:defRPr>
                      </a:lvl9pPr>
                    </a:lstStyle>
                    <a:p>
                      <a:r>
                        <a:rPr lang="ja-JP" altLang="en-US" sz="2800" dirty="0">
                          <a:latin typeface="HGP創英角ﾎﾟｯﾌﾟ体" pitchFamily="50" charset="-128"/>
                          <a:ea typeface="HGP創英角ﾎﾟｯﾌﾟ体" pitchFamily="50" charset="-128"/>
                        </a:rPr>
                        <a:t>第</a:t>
                      </a:r>
                      <a:r>
                        <a:rPr lang="en-US" altLang="ja-JP" sz="2800" dirty="0">
                          <a:latin typeface="HGP創英角ﾎﾟｯﾌﾟ体" pitchFamily="50" charset="-128"/>
                          <a:ea typeface="HGP創英角ﾎﾟｯﾌﾟ体" pitchFamily="50" charset="-128"/>
                        </a:rPr>
                        <a:t>14</a:t>
                      </a:r>
                      <a:r>
                        <a:rPr lang="ja-JP" altLang="en-US" sz="2800" dirty="0">
                          <a:latin typeface="HGP創英角ﾎﾟｯﾌﾟ体" pitchFamily="50" charset="-128"/>
                          <a:ea typeface="HGP創英角ﾎﾟｯﾌﾟ体" pitchFamily="50" charset="-128"/>
                        </a:rPr>
                        <a:t>回</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Franklin Gothic Book"/>
                        </a:defRPr>
                      </a:lvl1pPr>
                      <a:lvl2pPr marL="457200" algn="l" defTabSz="914400" rtl="0" eaLnBrk="1" latinLnBrk="0" hangingPunct="1">
                        <a:defRPr kumimoji="1" sz="1800" kern="1200">
                          <a:solidFill>
                            <a:schemeClr val="tx1"/>
                          </a:solidFill>
                          <a:latin typeface="Franklin Gothic Book"/>
                        </a:defRPr>
                      </a:lvl2pPr>
                      <a:lvl3pPr marL="914400" algn="l" defTabSz="914400" rtl="0" eaLnBrk="1" latinLnBrk="0" hangingPunct="1">
                        <a:defRPr kumimoji="1" sz="1800" kern="1200">
                          <a:solidFill>
                            <a:schemeClr val="tx1"/>
                          </a:solidFill>
                          <a:latin typeface="Franklin Gothic Book"/>
                        </a:defRPr>
                      </a:lvl3pPr>
                      <a:lvl4pPr marL="1371600" algn="l" defTabSz="914400" rtl="0" eaLnBrk="1" latinLnBrk="0" hangingPunct="1">
                        <a:defRPr kumimoji="1" sz="1800" kern="1200">
                          <a:solidFill>
                            <a:schemeClr val="tx1"/>
                          </a:solidFill>
                          <a:latin typeface="Franklin Gothic Book"/>
                        </a:defRPr>
                      </a:lvl4pPr>
                      <a:lvl5pPr marL="1828800" algn="l" defTabSz="914400" rtl="0" eaLnBrk="1" latinLnBrk="0" hangingPunct="1">
                        <a:defRPr kumimoji="1" sz="1800" kern="1200">
                          <a:solidFill>
                            <a:schemeClr val="tx1"/>
                          </a:solidFill>
                          <a:latin typeface="Franklin Gothic Book"/>
                        </a:defRPr>
                      </a:lvl5pPr>
                      <a:lvl6pPr marL="2286000" algn="l" defTabSz="914400" rtl="0" eaLnBrk="1" latinLnBrk="0" hangingPunct="1">
                        <a:defRPr kumimoji="1" sz="1800" kern="1200">
                          <a:solidFill>
                            <a:schemeClr val="tx1"/>
                          </a:solidFill>
                          <a:latin typeface="Franklin Gothic Book"/>
                        </a:defRPr>
                      </a:lvl6pPr>
                      <a:lvl7pPr marL="2743200" algn="l" defTabSz="914400" rtl="0" eaLnBrk="1" latinLnBrk="0" hangingPunct="1">
                        <a:defRPr kumimoji="1" sz="1800" kern="1200">
                          <a:solidFill>
                            <a:schemeClr val="tx1"/>
                          </a:solidFill>
                          <a:latin typeface="Franklin Gothic Book"/>
                        </a:defRPr>
                      </a:lvl7pPr>
                      <a:lvl8pPr marL="3200400" algn="l" defTabSz="914400" rtl="0" eaLnBrk="1" latinLnBrk="0" hangingPunct="1">
                        <a:defRPr kumimoji="1" sz="1800" kern="1200">
                          <a:solidFill>
                            <a:schemeClr val="tx1"/>
                          </a:solidFill>
                          <a:latin typeface="Franklin Gothic Book"/>
                        </a:defRPr>
                      </a:lvl8pPr>
                      <a:lvl9pPr marL="3657600" algn="l" defTabSz="914400" rtl="0" eaLnBrk="1" latinLnBrk="0" hangingPunct="1">
                        <a:defRPr kumimoji="1" sz="1800" kern="1200">
                          <a:solidFill>
                            <a:schemeClr val="tx1"/>
                          </a:solidFill>
                          <a:latin typeface="Franklin Gothic Book"/>
                        </a:defRPr>
                      </a:lvl9pPr>
                    </a:lstStyle>
                    <a:p>
                      <a:r>
                        <a:rPr lang="ja-JP" altLang="en-US" sz="2800">
                          <a:latin typeface="HGP創英角ﾎﾟｯﾌﾟ体" pitchFamily="50" charset="-128"/>
                          <a:ea typeface="HGP創英角ﾎﾟｯﾌﾟ体" pitchFamily="50" charset="-128"/>
                        </a:rPr>
                        <a:t>昭和</a:t>
                      </a:r>
                      <a:r>
                        <a:rPr lang="en-US" altLang="ja-JP" sz="2800">
                          <a:latin typeface="HGP創英角ﾎﾟｯﾌﾟ体" pitchFamily="50" charset="-128"/>
                          <a:ea typeface="HGP創英角ﾎﾟｯﾌﾟ体" pitchFamily="50" charset="-128"/>
                        </a:rPr>
                        <a:t>16</a:t>
                      </a:r>
                      <a:r>
                        <a:rPr lang="ja-JP" altLang="en-US" sz="2800">
                          <a:latin typeface="HGP創英角ﾎﾟｯﾌﾟ体" pitchFamily="50" charset="-128"/>
                          <a:ea typeface="HGP創英角ﾎﾟｯﾌﾟ体" pitchFamily="50" charset="-128"/>
                        </a:rPr>
                        <a:t>年度</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Franklin Gothic Book"/>
                        </a:defRPr>
                      </a:lvl1pPr>
                      <a:lvl2pPr marL="457200" algn="l" defTabSz="914400" rtl="0" eaLnBrk="1" latinLnBrk="0" hangingPunct="1">
                        <a:defRPr kumimoji="1" sz="1800" kern="1200">
                          <a:solidFill>
                            <a:schemeClr val="tx1"/>
                          </a:solidFill>
                          <a:latin typeface="Franklin Gothic Book"/>
                        </a:defRPr>
                      </a:lvl2pPr>
                      <a:lvl3pPr marL="914400" algn="l" defTabSz="914400" rtl="0" eaLnBrk="1" latinLnBrk="0" hangingPunct="1">
                        <a:defRPr kumimoji="1" sz="1800" kern="1200">
                          <a:solidFill>
                            <a:schemeClr val="tx1"/>
                          </a:solidFill>
                          <a:latin typeface="Franklin Gothic Book"/>
                        </a:defRPr>
                      </a:lvl3pPr>
                      <a:lvl4pPr marL="1371600" algn="l" defTabSz="914400" rtl="0" eaLnBrk="1" latinLnBrk="0" hangingPunct="1">
                        <a:defRPr kumimoji="1" sz="1800" kern="1200">
                          <a:solidFill>
                            <a:schemeClr val="tx1"/>
                          </a:solidFill>
                          <a:latin typeface="Franklin Gothic Book"/>
                        </a:defRPr>
                      </a:lvl4pPr>
                      <a:lvl5pPr marL="1828800" algn="l" defTabSz="914400" rtl="0" eaLnBrk="1" latinLnBrk="0" hangingPunct="1">
                        <a:defRPr kumimoji="1" sz="1800" kern="1200">
                          <a:solidFill>
                            <a:schemeClr val="tx1"/>
                          </a:solidFill>
                          <a:latin typeface="Franklin Gothic Book"/>
                        </a:defRPr>
                      </a:lvl5pPr>
                      <a:lvl6pPr marL="2286000" algn="l" defTabSz="914400" rtl="0" eaLnBrk="1" latinLnBrk="0" hangingPunct="1">
                        <a:defRPr kumimoji="1" sz="1800" kern="1200">
                          <a:solidFill>
                            <a:schemeClr val="tx1"/>
                          </a:solidFill>
                          <a:latin typeface="Franklin Gothic Book"/>
                        </a:defRPr>
                      </a:lvl6pPr>
                      <a:lvl7pPr marL="2743200" algn="l" defTabSz="914400" rtl="0" eaLnBrk="1" latinLnBrk="0" hangingPunct="1">
                        <a:defRPr kumimoji="1" sz="1800" kern="1200">
                          <a:solidFill>
                            <a:schemeClr val="tx1"/>
                          </a:solidFill>
                          <a:latin typeface="Franklin Gothic Book"/>
                        </a:defRPr>
                      </a:lvl7pPr>
                      <a:lvl8pPr marL="3200400" algn="l" defTabSz="914400" rtl="0" eaLnBrk="1" latinLnBrk="0" hangingPunct="1">
                        <a:defRPr kumimoji="1" sz="1800" kern="1200">
                          <a:solidFill>
                            <a:schemeClr val="tx1"/>
                          </a:solidFill>
                          <a:latin typeface="Franklin Gothic Book"/>
                        </a:defRPr>
                      </a:lvl8pPr>
                      <a:lvl9pPr marL="3657600" algn="l" defTabSz="914400" rtl="0" eaLnBrk="1" latinLnBrk="0" hangingPunct="1">
                        <a:defRPr kumimoji="1" sz="1800" kern="1200">
                          <a:solidFill>
                            <a:schemeClr val="tx1"/>
                          </a:solidFill>
                          <a:latin typeface="Franklin Gothic Book"/>
                        </a:defRPr>
                      </a:lvl9pPr>
                    </a:lstStyle>
                    <a:p>
                      <a:r>
                        <a:rPr lang="ja-JP" altLang="en-US" sz="2800" dirty="0">
                          <a:latin typeface="HGP創英角ﾎﾟｯﾌﾟ体" pitchFamily="50" charset="-128"/>
                          <a:ea typeface="HGP創英角ﾎﾟｯﾌﾟ体" pitchFamily="50" charset="-128"/>
                        </a:rPr>
                        <a:t>總力戦だ　</a:t>
                      </a:r>
                      <a:endParaRPr lang="en-US" altLang="ja-JP" sz="2800" dirty="0">
                        <a:latin typeface="HGP創英角ﾎﾟｯﾌﾟ体" pitchFamily="50" charset="-128"/>
                        <a:ea typeface="HGP創英角ﾎﾟｯﾌﾟ体" pitchFamily="50" charset="-128"/>
                      </a:endParaRPr>
                    </a:p>
                    <a:p>
                      <a:r>
                        <a:rPr lang="ja-JP" altLang="en-US" sz="2800" dirty="0">
                          <a:latin typeface="HGP創英角ﾎﾟｯﾌﾟ体" pitchFamily="50" charset="-128"/>
                          <a:ea typeface="HGP創英角ﾎﾟｯﾌﾟ体" pitchFamily="50" charset="-128"/>
                        </a:rPr>
                        <a:t>努めよ安全</a:t>
                      </a:r>
                    </a:p>
                  </a:txBody>
                  <a:tcPr marL="0" marR="0" marT="0" marB="0"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1343422">
                <a:tc>
                  <a:txBody>
                    <a:bodyPr/>
                    <a:lstStyle>
                      <a:lvl1pPr marL="0" algn="l" defTabSz="914400" rtl="0" eaLnBrk="1" latinLnBrk="0" hangingPunct="1">
                        <a:defRPr kumimoji="1" sz="1800" kern="1200">
                          <a:solidFill>
                            <a:schemeClr val="tx1"/>
                          </a:solidFill>
                          <a:latin typeface="Franklin Gothic Book"/>
                        </a:defRPr>
                      </a:lvl1pPr>
                      <a:lvl2pPr marL="457200" algn="l" defTabSz="914400" rtl="0" eaLnBrk="1" latinLnBrk="0" hangingPunct="1">
                        <a:defRPr kumimoji="1" sz="1800" kern="1200">
                          <a:solidFill>
                            <a:schemeClr val="tx1"/>
                          </a:solidFill>
                          <a:latin typeface="Franklin Gothic Book"/>
                        </a:defRPr>
                      </a:lvl2pPr>
                      <a:lvl3pPr marL="914400" algn="l" defTabSz="914400" rtl="0" eaLnBrk="1" latinLnBrk="0" hangingPunct="1">
                        <a:defRPr kumimoji="1" sz="1800" kern="1200">
                          <a:solidFill>
                            <a:schemeClr val="tx1"/>
                          </a:solidFill>
                          <a:latin typeface="Franklin Gothic Book"/>
                        </a:defRPr>
                      </a:lvl3pPr>
                      <a:lvl4pPr marL="1371600" algn="l" defTabSz="914400" rtl="0" eaLnBrk="1" latinLnBrk="0" hangingPunct="1">
                        <a:defRPr kumimoji="1" sz="1800" kern="1200">
                          <a:solidFill>
                            <a:schemeClr val="tx1"/>
                          </a:solidFill>
                          <a:latin typeface="Franklin Gothic Book"/>
                        </a:defRPr>
                      </a:lvl4pPr>
                      <a:lvl5pPr marL="1828800" algn="l" defTabSz="914400" rtl="0" eaLnBrk="1" latinLnBrk="0" hangingPunct="1">
                        <a:defRPr kumimoji="1" sz="1800" kern="1200">
                          <a:solidFill>
                            <a:schemeClr val="tx1"/>
                          </a:solidFill>
                          <a:latin typeface="Franklin Gothic Book"/>
                        </a:defRPr>
                      </a:lvl5pPr>
                      <a:lvl6pPr marL="2286000" algn="l" defTabSz="914400" rtl="0" eaLnBrk="1" latinLnBrk="0" hangingPunct="1">
                        <a:defRPr kumimoji="1" sz="1800" kern="1200">
                          <a:solidFill>
                            <a:schemeClr val="tx1"/>
                          </a:solidFill>
                          <a:latin typeface="Franklin Gothic Book"/>
                        </a:defRPr>
                      </a:lvl6pPr>
                      <a:lvl7pPr marL="2743200" algn="l" defTabSz="914400" rtl="0" eaLnBrk="1" latinLnBrk="0" hangingPunct="1">
                        <a:defRPr kumimoji="1" sz="1800" kern="1200">
                          <a:solidFill>
                            <a:schemeClr val="tx1"/>
                          </a:solidFill>
                          <a:latin typeface="Franklin Gothic Book"/>
                        </a:defRPr>
                      </a:lvl7pPr>
                      <a:lvl8pPr marL="3200400" algn="l" defTabSz="914400" rtl="0" eaLnBrk="1" latinLnBrk="0" hangingPunct="1">
                        <a:defRPr kumimoji="1" sz="1800" kern="1200">
                          <a:solidFill>
                            <a:schemeClr val="tx1"/>
                          </a:solidFill>
                          <a:latin typeface="Franklin Gothic Book"/>
                        </a:defRPr>
                      </a:lvl8pPr>
                      <a:lvl9pPr marL="3657600" algn="l" defTabSz="914400" rtl="0" eaLnBrk="1" latinLnBrk="0" hangingPunct="1">
                        <a:defRPr kumimoji="1" sz="1800" kern="1200">
                          <a:solidFill>
                            <a:schemeClr val="tx1"/>
                          </a:solidFill>
                          <a:latin typeface="Franklin Gothic Book"/>
                        </a:defRPr>
                      </a:lvl9pPr>
                    </a:lstStyle>
                    <a:p>
                      <a:r>
                        <a:rPr lang="ja-JP" altLang="en-US" sz="2800">
                          <a:latin typeface="HGP創英角ﾎﾟｯﾌﾟ体" pitchFamily="50" charset="-128"/>
                          <a:ea typeface="HGP創英角ﾎﾟｯﾌﾟ体" pitchFamily="50" charset="-128"/>
                        </a:rPr>
                        <a:t>第</a:t>
                      </a:r>
                      <a:r>
                        <a:rPr lang="en-US" altLang="ja-JP" sz="2800">
                          <a:latin typeface="HGP創英角ﾎﾟｯﾌﾟ体" pitchFamily="50" charset="-128"/>
                          <a:ea typeface="HGP創英角ﾎﾟｯﾌﾟ体" pitchFamily="50" charset="-128"/>
                        </a:rPr>
                        <a:t>11</a:t>
                      </a:r>
                      <a:r>
                        <a:rPr lang="ja-JP" altLang="en-US" sz="2800">
                          <a:latin typeface="HGP創英角ﾎﾟｯﾌﾟ体" pitchFamily="50" charset="-128"/>
                          <a:ea typeface="HGP創英角ﾎﾟｯﾌﾟ体" pitchFamily="50" charset="-128"/>
                        </a:rPr>
                        <a:t>回</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Franklin Gothic Book"/>
                        </a:defRPr>
                      </a:lvl1pPr>
                      <a:lvl2pPr marL="457200" algn="l" defTabSz="914400" rtl="0" eaLnBrk="1" latinLnBrk="0" hangingPunct="1">
                        <a:defRPr kumimoji="1" sz="1800" kern="1200">
                          <a:solidFill>
                            <a:schemeClr val="tx1"/>
                          </a:solidFill>
                          <a:latin typeface="Franklin Gothic Book"/>
                        </a:defRPr>
                      </a:lvl2pPr>
                      <a:lvl3pPr marL="914400" algn="l" defTabSz="914400" rtl="0" eaLnBrk="1" latinLnBrk="0" hangingPunct="1">
                        <a:defRPr kumimoji="1" sz="1800" kern="1200">
                          <a:solidFill>
                            <a:schemeClr val="tx1"/>
                          </a:solidFill>
                          <a:latin typeface="Franklin Gothic Book"/>
                        </a:defRPr>
                      </a:lvl3pPr>
                      <a:lvl4pPr marL="1371600" algn="l" defTabSz="914400" rtl="0" eaLnBrk="1" latinLnBrk="0" hangingPunct="1">
                        <a:defRPr kumimoji="1" sz="1800" kern="1200">
                          <a:solidFill>
                            <a:schemeClr val="tx1"/>
                          </a:solidFill>
                          <a:latin typeface="Franklin Gothic Book"/>
                        </a:defRPr>
                      </a:lvl4pPr>
                      <a:lvl5pPr marL="1828800" algn="l" defTabSz="914400" rtl="0" eaLnBrk="1" latinLnBrk="0" hangingPunct="1">
                        <a:defRPr kumimoji="1" sz="1800" kern="1200">
                          <a:solidFill>
                            <a:schemeClr val="tx1"/>
                          </a:solidFill>
                          <a:latin typeface="Franklin Gothic Book"/>
                        </a:defRPr>
                      </a:lvl5pPr>
                      <a:lvl6pPr marL="2286000" algn="l" defTabSz="914400" rtl="0" eaLnBrk="1" latinLnBrk="0" hangingPunct="1">
                        <a:defRPr kumimoji="1" sz="1800" kern="1200">
                          <a:solidFill>
                            <a:schemeClr val="tx1"/>
                          </a:solidFill>
                          <a:latin typeface="Franklin Gothic Book"/>
                        </a:defRPr>
                      </a:lvl6pPr>
                      <a:lvl7pPr marL="2743200" algn="l" defTabSz="914400" rtl="0" eaLnBrk="1" latinLnBrk="0" hangingPunct="1">
                        <a:defRPr kumimoji="1" sz="1800" kern="1200">
                          <a:solidFill>
                            <a:schemeClr val="tx1"/>
                          </a:solidFill>
                          <a:latin typeface="Franklin Gothic Book"/>
                        </a:defRPr>
                      </a:lvl7pPr>
                      <a:lvl8pPr marL="3200400" algn="l" defTabSz="914400" rtl="0" eaLnBrk="1" latinLnBrk="0" hangingPunct="1">
                        <a:defRPr kumimoji="1" sz="1800" kern="1200">
                          <a:solidFill>
                            <a:schemeClr val="tx1"/>
                          </a:solidFill>
                          <a:latin typeface="Franklin Gothic Book"/>
                        </a:defRPr>
                      </a:lvl8pPr>
                      <a:lvl9pPr marL="3657600" algn="l" defTabSz="914400" rtl="0" eaLnBrk="1" latinLnBrk="0" hangingPunct="1">
                        <a:defRPr kumimoji="1" sz="1800" kern="1200">
                          <a:solidFill>
                            <a:schemeClr val="tx1"/>
                          </a:solidFill>
                          <a:latin typeface="Franklin Gothic Book"/>
                        </a:defRPr>
                      </a:lvl9pPr>
                    </a:lstStyle>
                    <a:p>
                      <a:r>
                        <a:rPr lang="ja-JP" altLang="en-US" sz="2800" dirty="0">
                          <a:latin typeface="HGP創英角ﾎﾟｯﾌﾟ体" pitchFamily="50" charset="-128"/>
                          <a:ea typeface="HGP創英角ﾎﾟｯﾌﾟ体" pitchFamily="50" charset="-128"/>
                        </a:rPr>
                        <a:t>昭和</a:t>
                      </a:r>
                      <a:r>
                        <a:rPr lang="en-US" altLang="ja-JP" sz="2800" dirty="0">
                          <a:latin typeface="HGP創英角ﾎﾟｯﾌﾟ体" pitchFamily="50" charset="-128"/>
                          <a:ea typeface="HGP創英角ﾎﾟｯﾌﾟ体" pitchFamily="50" charset="-128"/>
                        </a:rPr>
                        <a:t>13</a:t>
                      </a:r>
                      <a:r>
                        <a:rPr lang="ja-JP" altLang="en-US" sz="2800" dirty="0">
                          <a:latin typeface="HGP創英角ﾎﾟｯﾌﾟ体" pitchFamily="50" charset="-128"/>
                          <a:ea typeface="HGP創英角ﾎﾟｯﾌﾟ体" pitchFamily="50" charset="-128"/>
                        </a:rPr>
                        <a:t>年度</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Franklin Gothic Book"/>
                        </a:defRPr>
                      </a:lvl1pPr>
                      <a:lvl2pPr marL="457200" algn="l" defTabSz="914400" rtl="0" eaLnBrk="1" latinLnBrk="0" hangingPunct="1">
                        <a:defRPr kumimoji="1" sz="1800" kern="1200">
                          <a:solidFill>
                            <a:schemeClr val="tx1"/>
                          </a:solidFill>
                          <a:latin typeface="Franklin Gothic Book"/>
                        </a:defRPr>
                      </a:lvl2pPr>
                      <a:lvl3pPr marL="914400" algn="l" defTabSz="914400" rtl="0" eaLnBrk="1" latinLnBrk="0" hangingPunct="1">
                        <a:defRPr kumimoji="1" sz="1800" kern="1200">
                          <a:solidFill>
                            <a:schemeClr val="tx1"/>
                          </a:solidFill>
                          <a:latin typeface="Franklin Gothic Book"/>
                        </a:defRPr>
                      </a:lvl3pPr>
                      <a:lvl4pPr marL="1371600" algn="l" defTabSz="914400" rtl="0" eaLnBrk="1" latinLnBrk="0" hangingPunct="1">
                        <a:defRPr kumimoji="1" sz="1800" kern="1200">
                          <a:solidFill>
                            <a:schemeClr val="tx1"/>
                          </a:solidFill>
                          <a:latin typeface="Franklin Gothic Book"/>
                        </a:defRPr>
                      </a:lvl4pPr>
                      <a:lvl5pPr marL="1828800" algn="l" defTabSz="914400" rtl="0" eaLnBrk="1" latinLnBrk="0" hangingPunct="1">
                        <a:defRPr kumimoji="1" sz="1800" kern="1200">
                          <a:solidFill>
                            <a:schemeClr val="tx1"/>
                          </a:solidFill>
                          <a:latin typeface="Franklin Gothic Book"/>
                        </a:defRPr>
                      </a:lvl5pPr>
                      <a:lvl6pPr marL="2286000" algn="l" defTabSz="914400" rtl="0" eaLnBrk="1" latinLnBrk="0" hangingPunct="1">
                        <a:defRPr kumimoji="1" sz="1800" kern="1200">
                          <a:solidFill>
                            <a:schemeClr val="tx1"/>
                          </a:solidFill>
                          <a:latin typeface="Franklin Gothic Book"/>
                        </a:defRPr>
                      </a:lvl6pPr>
                      <a:lvl7pPr marL="2743200" algn="l" defTabSz="914400" rtl="0" eaLnBrk="1" latinLnBrk="0" hangingPunct="1">
                        <a:defRPr kumimoji="1" sz="1800" kern="1200">
                          <a:solidFill>
                            <a:schemeClr val="tx1"/>
                          </a:solidFill>
                          <a:latin typeface="Franklin Gothic Book"/>
                        </a:defRPr>
                      </a:lvl7pPr>
                      <a:lvl8pPr marL="3200400" algn="l" defTabSz="914400" rtl="0" eaLnBrk="1" latinLnBrk="0" hangingPunct="1">
                        <a:defRPr kumimoji="1" sz="1800" kern="1200">
                          <a:solidFill>
                            <a:schemeClr val="tx1"/>
                          </a:solidFill>
                          <a:latin typeface="Franklin Gothic Book"/>
                        </a:defRPr>
                      </a:lvl8pPr>
                      <a:lvl9pPr marL="3657600" algn="l" defTabSz="914400" rtl="0" eaLnBrk="1" latinLnBrk="0" hangingPunct="1">
                        <a:defRPr kumimoji="1" sz="1800" kern="1200">
                          <a:solidFill>
                            <a:schemeClr val="tx1"/>
                          </a:solidFill>
                          <a:latin typeface="Franklin Gothic Book"/>
                        </a:defRPr>
                      </a:lvl9pPr>
                    </a:lstStyle>
                    <a:p>
                      <a:r>
                        <a:rPr lang="ja-JP" altLang="en-US" sz="2800" dirty="0">
                          <a:latin typeface="HGP創英角ﾎﾟｯﾌﾟ体" pitchFamily="50" charset="-128"/>
                          <a:ea typeface="HGP創英角ﾎﾟｯﾌﾟ体" pitchFamily="50" charset="-128"/>
                        </a:rPr>
                        <a:t>安全報國　</a:t>
                      </a:r>
                      <a:endParaRPr lang="en-US" altLang="ja-JP" sz="2800" dirty="0">
                        <a:latin typeface="HGP創英角ﾎﾟｯﾌﾟ体" pitchFamily="50" charset="-128"/>
                        <a:ea typeface="HGP創英角ﾎﾟｯﾌﾟ体" pitchFamily="50" charset="-128"/>
                      </a:endParaRPr>
                    </a:p>
                    <a:p>
                      <a:r>
                        <a:rPr lang="ja-JP" altLang="en-US" sz="2800" dirty="0">
                          <a:latin typeface="HGP創英角ﾎﾟｯﾌﾟ体" pitchFamily="50" charset="-128"/>
                          <a:ea typeface="HGP創英角ﾎﾟｯﾌﾟ体" pitchFamily="50" charset="-128"/>
                        </a:rPr>
                        <a:t>銃後の護り</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Franklin Gothic Book"/>
                        </a:defRPr>
                      </a:lvl1pPr>
                      <a:lvl2pPr marL="457200" algn="l" defTabSz="914400" rtl="0" eaLnBrk="1" latinLnBrk="0" hangingPunct="1">
                        <a:defRPr kumimoji="1" sz="1800" kern="1200">
                          <a:solidFill>
                            <a:schemeClr val="tx1"/>
                          </a:solidFill>
                          <a:latin typeface="Franklin Gothic Book"/>
                        </a:defRPr>
                      </a:lvl2pPr>
                      <a:lvl3pPr marL="914400" algn="l" defTabSz="914400" rtl="0" eaLnBrk="1" latinLnBrk="0" hangingPunct="1">
                        <a:defRPr kumimoji="1" sz="1800" kern="1200">
                          <a:solidFill>
                            <a:schemeClr val="tx1"/>
                          </a:solidFill>
                          <a:latin typeface="Franklin Gothic Book"/>
                        </a:defRPr>
                      </a:lvl3pPr>
                      <a:lvl4pPr marL="1371600" algn="l" defTabSz="914400" rtl="0" eaLnBrk="1" latinLnBrk="0" hangingPunct="1">
                        <a:defRPr kumimoji="1" sz="1800" kern="1200">
                          <a:solidFill>
                            <a:schemeClr val="tx1"/>
                          </a:solidFill>
                          <a:latin typeface="Franklin Gothic Book"/>
                        </a:defRPr>
                      </a:lvl4pPr>
                      <a:lvl5pPr marL="1828800" algn="l" defTabSz="914400" rtl="0" eaLnBrk="1" latinLnBrk="0" hangingPunct="1">
                        <a:defRPr kumimoji="1" sz="1800" kern="1200">
                          <a:solidFill>
                            <a:schemeClr val="tx1"/>
                          </a:solidFill>
                          <a:latin typeface="Franklin Gothic Book"/>
                        </a:defRPr>
                      </a:lvl5pPr>
                      <a:lvl6pPr marL="2286000" algn="l" defTabSz="914400" rtl="0" eaLnBrk="1" latinLnBrk="0" hangingPunct="1">
                        <a:defRPr kumimoji="1" sz="1800" kern="1200">
                          <a:solidFill>
                            <a:schemeClr val="tx1"/>
                          </a:solidFill>
                          <a:latin typeface="Franklin Gothic Book"/>
                        </a:defRPr>
                      </a:lvl6pPr>
                      <a:lvl7pPr marL="2743200" algn="l" defTabSz="914400" rtl="0" eaLnBrk="1" latinLnBrk="0" hangingPunct="1">
                        <a:defRPr kumimoji="1" sz="1800" kern="1200">
                          <a:solidFill>
                            <a:schemeClr val="tx1"/>
                          </a:solidFill>
                          <a:latin typeface="Franklin Gothic Book"/>
                        </a:defRPr>
                      </a:lvl7pPr>
                      <a:lvl8pPr marL="3200400" algn="l" defTabSz="914400" rtl="0" eaLnBrk="1" latinLnBrk="0" hangingPunct="1">
                        <a:defRPr kumimoji="1" sz="1800" kern="1200">
                          <a:solidFill>
                            <a:schemeClr val="tx1"/>
                          </a:solidFill>
                          <a:latin typeface="Franklin Gothic Book"/>
                        </a:defRPr>
                      </a:lvl8pPr>
                      <a:lvl9pPr marL="3657600" algn="l" defTabSz="914400" rtl="0" eaLnBrk="1" latinLnBrk="0" hangingPunct="1">
                        <a:defRPr kumimoji="1" sz="1800" kern="1200">
                          <a:solidFill>
                            <a:schemeClr val="tx1"/>
                          </a:solidFill>
                          <a:latin typeface="Franklin Gothic Book"/>
                        </a:defRPr>
                      </a:lvl9pPr>
                    </a:lstStyle>
                    <a:p>
                      <a:r>
                        <a:rPr lang="ja-JP" altLang="en-US" sz="2800" dirty="0">
                          <a:latin typeface="HGP創英角ﾎﾟｯﾌﾟ体" pitchFamily="50" charset="-128"/>
                          <a:ea typeface="HGP創英角ﾎﾟｯﾌﾟ体" pitchFamily="50" charset="-128"/>
                        </a:rPr>
                        <a:t>第</a:t>
                      </a:r>
                      <a:r>
                        <a:rPr lang="en-US" altLang="ja-JP" sz="2800" dirty="0">
                          <a:latin typeface="HGP創英角ﾎﾟｯﾌﾟ体" pitchFamily="50" charset="-128"/>
                          <a:ea typeface="HGP創英角ﾎﾟｯﾌﾟ体" pitchFamily="50" charset="-128"/>
                        </a:rPr>
                        <a:t>15</a:t>
                      </a:r>
                      <a:r>
                        <a:rPr lang="ja-JP" altLang="en-US" sz="2800" dirty="0">
                          <a:latin typeface="HGP創英角ﾎﾟｯﾌﾟ体" pitchFamily="50" charset="-128"/>
                          <a:ea typeface="HGP創英角ﾎﾟｯﾌﾟ体" pitchFamily="50" charset="-128"/>
                        </a:rPr>
                        <a:t>回</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Franklin Gothic Book"/>
                        </a:defRPr>
                      </a:lvl1pPr>
                      <a:lvl2pPr marL="457200" algn="l" defTabSz="914400" rtl="0" eaLnBrk="1" latinLnBrk="0" hangingPunct="1">
                        <a:defRPr kumimoji="1" sz="1800" kern="1200">
                          <a:solidFill>
                            <a:schemeClr val="tx1"/>
                          </a:solidFill>
                          <a:latin typeface="Franklin Gothic Book"/>
                        </a:defRPr>
                      </a:lvl2pPr>
                      <a:lvl3pPr marL="914400" algn="l" defTabSz="914400" rtl="0" eaLnBrk="1" latinLnBrk="0" hangingPunct="1">
                        <a:defRPr kumimoji="1" sz="1800" kern="1200">
                          <a:solidFill>
                            <a:schemeClr val="tx1"/>
                          </a:solidFill>
                          <a:latin typeface="Franklin Gothic Book"/>
                        </a:defRPr>
                      </a:lvl3pPr>
                      <a:lvl4pPr marL="1371600" algn="l" defTabSz="914400" rtl="0" eaLnBrk="1" latinLnBrk="0" hangingPunct="1">
                        <a:defRPr kumimoji="1" sz="1800" kern="1200">
                          <a:solidFill>
                            <a:schemeClr val="tx1"/>
                          </a:solidFill>
                          <a:latin typeface="Franklin Gothic Book"/>
                        </a:defRPr>
                      </a:lvl4pPr>
                      <a:lvl5pPr marL="1828800" algn="l" defTabSz="914400" rtl="0" eaLnBrk="1" latinLnBrk="0" hangingPunct="1">
                        <a:defRPr kumimoji="1" sz="1800" kern="1200">
                          <a:solidFill>
                            <a:schemeClr val="tx1"/>
                          </a:solidFill>
                          <a:latin typeface="Franklin Gothic Book"/>
                        </a:defRPr>
                      </a:lvl5pPr>
                      <a:lvl6pPr marL="2286000" algn="l" defTabSz="914400" rtl="0" eaLnBrk="1" latinLnBrk="0" hangingPunct="1">
                        <a:defRPr kumimoji="1" sz="1800" kern="1200">
                          <a:solidFill>
                            <a:schemeClr val="tx1"/>
                          </a:solidFill>
                          <a:latin typeface="Franklin Gothic Book"/>
                        </a:defRPr>
                      </a:lvl6pPr>
                      <a:lvl7pPr marL="2743200" algn="l" defTabSz="914400" rtl="0" eaLnBrk="1" latinLnBrk="0" hangingPunct="1">
                        <a:defRPr kumimoji="1" sz="1800" kern="1200">
                          <a:solidFill>
                            <a:schemeClr val="tx1"/>
                          </a:solidFill>
                          <a:latin typeface="Franklin Gothic Book"/>
                        </a:defRPr>
                      </a:lvl7pPr>
                      <a:lvl8pPr marL="3200400" algn="l" defTabSz="914400" rtl="0" eaLnBrk="1" latinLnBrk="0" hangingPunct="1">
                        <a:defRPr kumimoji="1" sz="1800" kern="1200">
                          <a:solidFill>
                            <a:schemeClr val="tx1"/>
                          </a:solidFill>
                          <a:latin typeface="Franklin Gothic Book"/>
                        </a:defRPr>
                      </a:lvl8pPr>
                      <a:lvl9pPr marL="3657600" algn="l" defTabSz="914400" rtl="0" eaLnBrk="1" latinLnBrk="0" hangingPunct="1">
                        <a:defRPr kumimoji="1" sz="1800" kern="1200">
                          <a:solidFill>
                            <a:schemeClr val="tx1"/>
                          </a:solidFill>
                          <a:latin typeface="Franklin Gothic Book"/>
                        </a:defRPr>
                      </a:lvl9pPr>
                    </a:lstStyle>
                    <a:p>
                      <a:r>
                        <a:rPr lang="ja-JP" altLang="en-US" sz="2800" dirty="0">
                          <a:latin typeface="HGP創英角ﾎﾟｯﾌﾟ体" pitchFamily="50" charset="-128"/>
                          <a:ea typeface="HGP創英角ﾎﾟｯﾌﾟ体" pitchFamily="50" charset="-128"/>
                        </a:rPr>
                        <a:t>昭和</a:t>
                      </a:r>
                      <a:r>
                        <a:rPr lang="en-US" altLang="ja-JP" sz="2800" dirty="0">
                          <a:latin typeface="HGP創英角ﾎﾟｯﾌﾟ体" pitchFamily="50" charset="-128"/>
                          <a:ea typeface="HGP創英角ﾎﾟｯﾌﾟ体" pitchFamily="50" charset="-128"/>
                        </a:rPr>
                        <a:t>17</a:t>
                      </a:r>
                      <a:r>
                        <a:rPr lang="ja-JP" altLang="en-US" sz="2800" dirty="0">
                          <a:latin typeface="HGP創英角ﾎﾟｯﾌﾟ体" pitchFamily="50" charset="-128"/>
                          <a:ea typeface="HGP創英角ﾎﾟｯﾌﾟ体" pitchFamily="50" charset="-128"/>
                        </a:rPr>
                        <a:t>年度</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Franklin Gothic Book"/>
                        </a:defRPr>
                      </a:lvl1pPr>
                      <a:lvl2pPr marL="457200" algn="l" defTabSz="914400" rtl="0" eaLnBrk="1" latinLnBrk="0" hangingPunct="1">
                        <a:defRPr kumimoji="1" sz="1800" kern="1200">
                          <a:solidFill>
                            <a:schemeClr val="tx1"/>
                          </a:solidFill>
                          <a:latin typeface="Franklin Gothic Book"/>
                        </a:defRPr>
                      </a:lvl2pPr>
                      <a:lvl3pPr marL="914400" algn="l" defTabSz="914400" rtl="0" eaLnBrk="1" latinLnBrk="0" hangingPunct="1">
                        <a:defRPr kumimoji="1" sz="1800" kern="1200">
                          <a:solidFill>
                            <a:schemeClr val="tx1"/>
                          </a:solidFill>
                          <a:latin typeface="Franklin Gothic Book"/>
                        </a:defRPr>
                      </a:lvl3pPr>
                      <a:lvl4pPr marL="1371600" algn="l" defTabSz="914400" rtl="0" eaLnBrk="1" latinLnBrk="0" hangingPunct="1">
                        <a:defRPr kumimoji="1" sz="1800" kern="1200">
                          <a:solidFill>
                            <a:schemeClr val="tx1"/>
                          </a:solidFill>
                          <a:latin typeface="Franklin Gothic Book"/>
                        </a:defRPr>
                      </a:lvl4pPr>
                      <a:lvl5pPr marL="1828800" algn="l" defTabSz="914400" rtl="0" eaLnBrk="1" latinLnBrk="0" hangingPunct="1">
                        <a:defRPr kumimoji="1" sz="1800" kern="1200">
                          <a:solidFill>
                            <a:schemeClr val="tx1"/>
                          </a:solidFill>
                          <a:latin typeface="Franklin Gothic Book"/>
                        </a:defRPr>
                      </a:lvl5pPr>
                      <a:lvl6pPr marL="2286000" algn="l" defTabSz="914400" rtl="0" eaLnBrk="1" latinLnBrk="0" hangingPunct="1">
                        <a:defRPr kumimoji="1" sz="1800" kern="1200">
                          <a:solidFill>
                            <a:schemeClr val="tx1"/>
                          </a:solidFill>
                          <a:latin typeface="Franklin Gothic Book"/>
                        </a:defRPr>
                      </a:lvl6pPr>
                      <a:lvl7pPr marL="2743200" algn="l" defTabSz="914400" rtl="0" eaLnBrk="1" latinLnBrk="0" hangingPunct="1">
                        <a:defRPr kumimoji="1" sz="1800" kern="1200">
                          <a:solidFill>
                            <a:schemeClr val="tx1"/>
                          </a:solidFill>
                          <a:latin typeface="Franklin Gothic Book"/>
                        </a:defRPr>
                      </a:lvl7pPr>
                      <a:lvl8pPr marL="3200400" algn="l" defTabSz="914400" rtl="0" eaLnBrk="1" latinLnBrk="0" hangingPunct="1">
                        <a:defRPr kumimoji="1" sz="1800" kern="1200">
                          <a:solidFill>
                            <a:schemeClr val="tx1"/>
                          </a:solidFill>
                          <a:latin typeface="Franklin Gothic Book"/>
                        </a:defRPr>
                      </a:lvl8pPr>
                      <a:lvl9pPr marL="3657600" algn="l" defTabSz="914400" rtl="0" eaLnBrk="1" latinLnBrk="0" hangingPunct="1">
                        <a:defRPr kumimoji="1" sz="1800" kern="1200">
                          <a:solidFill>
                            <a:schemeClr val="tx1"/>
                          </a:solidFill>
                          <a:latin typeface="Franklin Gothic Book"/>
                        </a:defRPr>
                      </a:lvl9pPr>
                    </a:lstStyle>
                    <a:p>
                      <a:r>
                        <a:rPr lang="ja-JP" altLang="en-US" sz="2800" dirty="0">
                          <a:latin typeface="HGP創英角ﾎﾟｯﾌﾟ体" pitchFamily="50" charset="-128"/>
                          <a:ea typeface="HGP創英角ﾎﾟｯﾌﾟ体" pitchFamily="50" charset="-128"/>
                        </a:rPr>
                        <a:t>誓って安全　</a:t>
                      </a:r>
                      <a:endParaRPr lang="en-US" altLang="ja-JP" sz="2800" dirty="0">
                        <a:latin typeface="HGP創英角ﾎﾟｯﾌﾟ体" pitchFamily="50" charset="-128"/>
                        <a:ea typeface="HGP創英角ﾎﾟｯﾌﾟ体" pitchFamily="50" charset="-128"/>
                      </a:endParaRPr>
                    </a:p>
                    <a:p>
                      <a:r>
                        <a:rPr lang="ja-JP" altLang="en-US" sz="2800" dirty="0">
                          <a:latin typeface="HGP創英角ﾎﾟｯﾌﾟ体" pitchFamily="50" charset="-128"/>
                          <a:ea typeface="HGP創英角ﾎﾟｯﾌﾟ体" pitchFamily="50" charset="-128"/>
                        </a:rPr>
                        <a:t>貫け聖戦</a:t>
                      </a:r>
                    </a:p>
                  </a:txBody>
                  <a:tcPr marL="0" marR="0" marT="0" marB="0"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1343422">
                <a:tc>
                  <a:txBody>
                    <a:bodyPr/>
                    <a:lstStyle>
                      <a:lvl1pPr marL="0" algn="l" defTabSz="914400" rtl="0" eaLnBrk="1" latinLnBrk="0" hangingPunct="1">
                        <a:defRPr kumimoji="1" sz="1800" kern="1200">
                          <a:solidFill>
                            <a:schemeClr val="tx1"/>
                          </a:solidFill>
                          <a:latin typeface="Franklin Gothic Book"/>
                        </a:defRPr>
                      </a:lvl1pPr>
                      <a:lvl2pPr marL="457200" algn="l" defTabSz="914400" rtl="0" eaLnBrk="1" latinLnBrk="0" hangingPunct="1">
                        <a:defRPr kumimoji="1" sz="1800" kern="1200">
                          <a:solidFill>
                            <a:schemeClr val="tx1"/>
                          </a:solidFill>
                          <a:latin typeface="Franklin Gothic Book"/>
                        </a:defRPr>
                      </a:lvl2pPr>
                      <a:lvl3pPr marL="914400" algn="l" defTabSz="914400" rtl="0" eaLnBrk="1" latinLnBrk="0" hangingPunct="1">
                        <a:defRPr kumimoji="1" sz="1800" kern="1200">
                          <a:solidFill>
                            <a:schemeClr val="tx1"/>
                          </a:solidFill>
                          <a:latin typeface="Franklin Gothic Book"/>
                        </a:defRPr>
                      </a:lvl3pPr>
                      <a:lvl4pPr marL="1371600" algn="l" defTabSz="914400" rtl="0" eaLnBrk="1" latinLnBrk="0" hangingPunct="1">
                        <a:defRPr kumimoji="1" sz="1800" kern="1200">
                          <a:solidFill>
                            <a:schemeClr val="tx1"/>
                          </a:solidFill>
                          <a:latin typeface="Franklin Gothic Book"/>
                        </a:defRPr>
                      </a:lvl4pPr>
                      <a:lvl5pPr marL="1828800" algn="l" defTabSz="914400" rtl="0" eaLnBrk="1" latinLnBrk="0" hangingPunct="1">
                        <a:defRPr kumimoji="1" sz="1800" kern="1200">
                          <a:solidFill>
                            <a:schemeClr val="tx1"/>
                          </a:solidFill>
                          <a:latin typeface="Franklin Gothic Book"/>
                        </a:defRPr>
                      </a:lvl5pPr>
                      <a:lvl6pPr marL="2286000" algn="l" defTabSz="914400" rtl="0" eaLnBrk="1" latinLnBrk="0" hangingPunct="1">
                        <a:defRPr kumimoji="1" sz="1800" kern="1200">
                          <a:solidFill>
                            <a:schemeClr val="tx1"/>
                          </a:solidFill>
                          <a:latin typeface="Franklin Gothic Book"/>
                        </a:defRPr>
                      </a:lvl6pPr>
                      <a:lvl7pPr marL="2743200" algn="l" defTabSz="914400" rtl="0" eaLnBrk="1" latinLnBrk="0" hangingPunct="1">
                        <a:defRPr kumimoji="1" sz="1800" kern="1200">
                          <a:solidFill>
                            <a:schemeClr val="tx1"/>
                          </a:solidFill>
                          <a:latin typeface="Franklin Gothic Book"/>
                        </a:defRPr>
                      </a:lvl7pPr>
                      <a:lvl8pPr marL="3200400" algn="l" defTabSz="914400" rtl="0" eaLnBrk="1" latinLnBrk="0" hangingPunct="1">
                        <a:defRPr kumimoji="1" sz="1800" kern="1200">
                          <a:solidFill>
                            <a:schemeClr val="tx1"/>
                          </a:solidFill>
                          <a:latin typeface="Franklin Gothic Book"/>
                        </a:defRPr>
                      </a:lvl8pPr>
                      <a:lvl9pPr marL="3657600" algn="l" defTabSz="914400" rtl="0" eaLnBrk="1" latinLnBrk="0" hangingPunct="1">
                        <a:defRPr kumimoji="1" sz="1800" kern="1200">
                          <a:solidFill>
                            <a:schemeClr val="tx1"/>
                          </a:solidFill>
                          <a:latin typeface="Franklin Gothic Book"/>
                        </a:defRPr>
                      </a:lvl9pPr>
                    </a:lstStyle>
                    <a:p>
                      <a:r>
                        <a:rPr lang="ja-JP" altLang="en-US" sz="2800">
                          <a:latin typeface="HGP創英角ﾎﾟｯﾌﾟ体" pitchFamily="50" charset="-128"/>
                          <a:ea typeface="HGP創英角ﾎﾟｯﾌﾟ体" pitchFamily="50" charset="-128"/>
                        </a:rPr>
                        <a:t>第</a:t>
                      </a:r>
                      <a:r>
                        <a:rPr lang="en-US" altLang="ja-JP" sz="2800">
                          <a:latin typeface="HGP創英角ﾎﾟｯﾌﾟ体" pitchFamily="50" charset="-128"/>
                          <a:ea typeface="HGP創英角ﾎﾟｯﾌﾟ体" pitchFamily="50" charset="-128"/>
                        </a:rPr>
                        <a:t>12</a:t>
                      </a:r>
                      <a:r>
                        <a:rPr lang="ja-JP" altLang="en-US" sz="2800">
                          <a:latin typeface="HGP創英角ﾎﾟｯﾌﾟ体" pitchFamily="50" charset="-128"/>
                          <a:ea typeface="HGP創英角ﾎﾟｯﾌﾟ体" pitchFamily="50" charset="-128"/>
                        </a:rPr>
                        <a:t>回</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Franklin Gothic Book"/>
                        </a:defRPr>
                      </a:lvl1pPr>
                      <a:lvl2pPr marL="457200" algn="l" defTabSz="914400" rtl="0" eaLnBrk="1" latinLnBrk="0" hangingPunct="1">
                        <a:defRPr kumimoji="1" sz="1800" kern="1200">
                          <a:solidFill>
                            <a:schemeClr val="tx1"/>
                          </a:solidFill>
                          <a:latin typeface="Franklin Gothic Book"/>
                        </a:defRPr>
                      </a:lvl2pPr>
                      <a:lvl3pPr marL="914400" algn="l" defTabSz="914400" rtl="0" eaLnBrk="1" latinLnBrk="0" hangingPunct="1">
                        <a:defRPr kumimoji="1" sz="1800" kern="1200">
                          <a:solidFill>
                            <a:schemeClr val="tx1"/>
                          </a:solidFill>
                          <a:latin typeface="Franklin Gothic Book"/>
                        </a:defRPr>
                      </a:lvl3pPr>
                      <a:lvl4pPr marL="1371600" algn="l" defTabSz="914400" rtl="0" eaLnBrk="1" latinLnBrk="0" hangingPunct="1">
                        <a:defRPr kumimoji="1" sz="1800" kern="1200">
                          <a:solidFill>
                            <a:schemeClr val="tx1"/>
                          </a:solidFill>
                          <a:latin typeface="Franklin Gothic Book"/>
                        </a:defRPr>
                      </a:lvl4pPr>
                      <a:lvl5pPr marL="1828800" algn="l" defTabSz="914400" rtl="0" eaLnBrk="1" latinLnBrk="0" hangingPunct="1">
                        <a:defRPr kumimoji="1" sz="1800" kern="1200">
                          <a:solidFill>
                            <a:schemeClr val="tx1"/>
                          </a:solidFill>
                          <a:latin typeface="Franklin Gothic Book"/>
                        </a:defRPr>
                      </a:lvl5pPr>
                      <a:lvl6pPr marL="2286000" algn="l" defTabSz="914400" rtl="0" eaLnBrk="1" latinLnBrk="0" hangingPunct="1">
                        <a:defRPr kumimoji="1" sz="1800" kern="1200">
                          <a:solidFill>
                            <a:schemeClr val="tx1"/>
                          </a:solidFill>
                          <a:latin typeface="Franklin Gothic Book"/>
                        </a:defRPr>
                      </a:lvl6pPr>
                      <a:lvl7pPr marL="2743200" algn="l" defTabSz="914400" rtl="0" eaLnBrk="1" latinLnBrk="0" hangingPunct="1">
                        <a:defRPr kumimoji="1" sz="1800" kern="1200">
                          <a:solidFill>
                            <a:schemeClr val="tx1"/>
                          </a:solidFill>
                          <a:latin typeface="Franklin Gothic Book"/>
                        </a:defRPr>
                      </a:lvl7pPr>
                      <a:lvl8pPr marL="3200400" algn="l" defTabSz="914400" rtl="0" eaLnBrk="1" latinLnBrk="0" hangingPunct="1">
                        <a:defRPr kumimoji="1" sz="1800" kern="1200">
                          <a:solidFill>
                            <a:schemeClr val="tx1"/>
                          </a:solidFill>
                          <a:latin typeface="Franklin Gothic Book"/>
                        </a:defRPr>
                      </a:lvl8pPr>
                      <a:lvl9pPr marL="3657600" algn="l" defTabSz="914400" rtl="0" eaLnBrk="1" latinLnBrk="0" hangingPunct="1">
                        <a:defRPr kumimoji="1" sz="1800" kern="1200">
                          <a:solidFill>
                            <a:schemeClr val="tx1"/>
                          </a:solidFill>
                          <a:latin typeface="Franklin Gothic Book"/>
                        </a:defRPr>
                      </a:lvl9pPr>
                    </a:lstStyle>
                    <a:p>
                      <a:r>
                        <a:rPr lang="ja-JP" altLang="en-US" sz="2800" dirty="0">
                          <a:latin typeface="HGP創英角ﾎﾟｯﾌﾟ体" pitchFamily="50" charset="-128"/>
                          <a:ea typeface="HGP創英角ﾎﾟｯﾌﾟ体" pitchFamily="50" charset="-128"/>
                        </a:rPr>
                        <a:t>昭和</a:t>
                      </a:r>
                      <a:r>
                        <a:rPr lang="en-US" altLang="ja-JP" sz="2800" dirty="0">
                          <a:latin typeface="HGP創英角ﾎﾟｯﾌﾟ体" pitchFamily="50" charset="-128"/>
                          <a:ea typeface="HGP創英角ﾎﾟｯﾌﾟ体" pitchFamily="50" charset="-128"/>
                        </a:rPr>
                        <a:t>14</a:t>
                      </a:r>
                      <a:r>
                        <a:rPr lang="ja-JP" altLang="en-US" sz="2800" dirty="0">
                          <a:latin typeface="HGP創英角ﾎﾟｯﾌﾟ体" pitchFamily="50" charset="-128"/>
                          <a:ea typeface="HGP創英角ﾎﾟｯﾌﾟ体" pitchFamily="50" charset="-128"/>
                        </a:rPr>
                        <a:t>年度</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Franklin Gothic Book"/>
                        </a:defRPr>
                      </a:lvl1pPr>
                      <a:lvl2pPr marL="457200" algn="l" defTabSz="914400" rtl="0" eaLnBrk="1" latinLnBrk="0" hangingPunct="1">
                        <a:defRPr kumimoji="1" sz="1800" kern="1200">
                          <a:solidFill>
                            <a:schemeClr val="tx1"/>
                          </a:solidFill>
                          <a:latin typeface="Franklin Gothic Book"/>
                        </a:defRPr>
                      </a:lvl2pPr>
                      <a:lvl3pPr marL="914400" algn="l" defTabSz="914400" rtl="0" eaLnBrk="1" latinLnBrk="0" hangingPunct="1">
                        <a:defRPr kumimoji="1" sz="1800" kern="1200">
                          <a:solidFill>
                            <a:schemeClr val="tx1"/>
                          </a:solidFill>
                          <a:latin typeface="Franklin Gothic Book"/>
                        </a:defRPr>
                      </a:lvl3pPr>
                      <a:lvl4pPr marL="1371600" algn="l" defTabSz="914400" rtl="0" eaLnBrk="1" latinLnBrk="0" hangingPunct="1">
                        <a:defRPr kumimoji="1" sz="1800" kern="1200">
                          <a:solidFill>
                            <a:schemeClr val="tx1"/>
                          </a:solidFill>
                          <a:latin typeface="Franklin Gothic Book"/>
                        </a:defRPr>
                      </a:lvl4pPr>
                      <a:lvl5pPr marL="1828800" algn="l" defTabSz="914400" rtl="0" eaLnBrk="1" latinLnBrk="0" hangingPunct="1">
                        <a:defRPr kumimoji="1" sz="1800" kern="1200">
                          <a:solidFill>
                            <a:schemeClr val="tx1"/>
                          </a:solidFill>
                          <a:latin typeface="Franklin Gothic Book"/>
                        </a:defRPr>
                      </a:lvl5pPr>
                      <a:lvl6pPr marL="2286000" algn="l" defTabSz="914400" rtl="0" eaLnBrk="1" latinLnBrk="0" hangingPunct="1">
                        <a:defRPr kumimoji="1" sz="1800" kern="1200">
                          <a:solidFill>
                            <a:schemeClr val="tx1"/>
                          </a:solidFill>
                          <a:latin typeface="Franklin Gothic Book"/>
                        </a:defRPr>
                      </a:lvl6pPr>
                      <a:lvl7pPr marL="2743200" algn="l" defTabSz="914400" rtl="0" eaLnBrk="1" latinLnBrk="0" hangingPunct="1">
                        <a:defRPr kumimoji="1" sz="1800" kern="1200">
                          <a:solidFill>
                            <a:schemeClr val="tx1"/>
                          </a:solidFill>
                          <a:latin typeface="Franklin Gothic Book"/>
                        </a:defRPr>
                      </a:lvl7pPr>
                      <a:lvl8pPr marL="3200400" algn="l" defTabSz="914400" rtl="0" eaLnBrk="1" latinLnBrk="0" hangingPunct="1">
                        <a:defRPr kumimoji="1" sz="1800" kern="1200">
                          <a:solidFill>
                            <a:schemeClr val="tx1"/>
                          </a:solidFill>
                          <a:latin typeface="Franklin Gothic Book"/>
                        </a:defRPr>
                      </a:lvl8pPr>
                      <a:lvl9pPr marL="3657600" algn="l" defTabSz="914400" rtl="0" eaLnBrk="1" latinLnBrk="0" hangingPunct="1">
                        <a:defRPr kumimoji="1" sz="1800" kern="1200">
                          <a:solidFill>
                            <a:schemeClr val="tx1"/>
                          </a:solidFill>
                          <a:latin typeface="Franklin Gothic Book"/>
                        </a:defRPr>
                      </a:lvl9pPr>
                    </a:lstStyle>
                    <a:p>
                      <a:r>
                        <a:rPr lang="ja-JP" altLang="en-US" sz="2800" dirty="0">
                          <a:latin typeface="HGP創英角ﾎﾟｯﾌﾟ体" pitchFamily="50" charset="-128"/>
                          <a:ea typeface="HGP創英角ﾎﾟｯﾌﾟ体" pitchFamily="50" charset="-128"/>
                        </a:rPr>
                        <a:t>興亜の偉業に　</a:t>
                      </a:r>
                      <a:endParaRPr lang="en-US" altLang="ja-JP" sz="2800" dirty="0">
                        <a:latin typeface="HGP創英角ﾎﾟｯﾌﾟ体" pitchFamily="50" charset="-128"/>
                        <a:ea typeface="HGP創英角ﾎﾟｯﾌﾟ体" pitchFamily="50" charset="-128"/>
                      </a:endParaRPr>
                    </a:p>
                    <a:p>
                      <a:r>
                        <a:rPr lang="ja-JP" altLang="en-US" sz="2800" dirty="0">
                          <a:latin typeface="HGP創英角ﾎﾟｯﾌﾟ体" pitchFamily="50" charset="-128"/>
                          <a:ea typeface="HGP創英角ﾎﾟｯﾌﾟ体" pitchFamily="50" charset="-128"/>
                        </a:rPr>
                        <a:t>輝く安全</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Franklin Gothic Book"/>
                        </a:defRPr>
                      </a:lvl1pPr>
                      <a:lvl2pPr marL="457200" algn="l" defTabSz="914400" rtl="0" eaLnBrk="1" latinLnBrk="0" hangingPunct="1">
                        <a:defRPr kumimoji="1" sz="1800" kern="1200">
                          <a:solidFill>
                            <a:schemeClr val="tx1"/>
                          </a:solidFill>
                          <a:latin typeface="Franklin Gothic Book"/>
                        </a:defRPr>
                      </a:lvl2pPr>
                      <a:lvl3pPr marL="914400" algn="l" defTabSz="914400" rtl="0" eaLnBrk="1" latinLnBrk="0" hangingPunct="1">
                        <a:defRPr kumimoji="1" sz="1800" kern="1200">
                          <a:solidFill>
                            <a:schemeClr val="tx1"/>
                          </a:solidFill>
                          <a:latin typeface="Franklin Gothic Book"/>
                        </a:defRPr>
                      </a:lvl3pPr>
                      <a:lvl4pPr marL="1371600" algn="l" defTabSz="914400" rtl="0" eaLnBrk="1" latinLnBrk="0" hangingPunct="1">
                        <a:defRPr kumimoji="1" sz="1800" kern="1200">
                          <a:solidFill>
                            <a:schemeClr val="tx1"/>
                          </a:solidFill>
                          <a:latin typeface="Franklin Gothic Book"/>
                        </a:defRPr>
                      </a:lvl4pPr>
                      <a:lvl5pPr marL="1828800" algn="l" defTabSz="914400" rtl="0" eaLnBrk="1" latinLnBrk="0" hangingPunct="1">
                        <a:defRPr kumimoji="1" sz="1800" kern="1200">
                          <a:solidFill>
                            <a:schemeClr val="tx1"/>
                          </a:solidFill>
                          <a:latin typeface="Franklin Gothic Book"/>
                        </a:defRPr>
                      </a:lvl5pPr>
                      <a:lvl6pPr marL="2286000" algn="l" defTabSz="914400" rtl="0" eaLnBrk="1" latinLnBrk="0" hangingPunct="1">
                        <a:defRPr kumimoji="1" sz="1800" kern="1200">
                          <a:solidFill>
                            <a:schemeClr val="tx1"/>
                          </a:solidFill>
                          <a:latin typeface="Franklin Gothic Book"/>
                        </a:defRPr>
                      </a:lvl6pPr>
                      <a:lvl7pPr marL="2743200" algn="l" defTabSz="914400" rtl="0" eaLnBrk="1" latinLnBrk="0" hangingPunct="1">
                        <a:defRPr kumimoji="1" sz="1800" kern="1200">
                          <a:solidFill>
                            <a:schemeClr val="tx1"/>
                          </a:solidFill>
                          <a:latin typeface="Franklin Gothic Book"/>
                        </a:defRPr>
                      </a:lvl7pPr>
                      <a:lvl8pPr marL="3200400" algn="l" defTabSz="914400" rtl="0" eaLnBrk="1" latinLnBrk="0" hangingPunct="1">
                        <a:defRPr kumimoji="1" sz="1800" kern="1200">
                          <a:solidFill>
                            <a:schemeClr val="tx1"/>
                          </a:solidFill>
                          <a:latin typeface="Franklin Gothic Book"/>
                        </a:defRPr>
                      </a:lvl8pPr>
                      <a:lvl9pPr marL="3657600" algn="l" defTabSz="914400" rtl="0" eaLnBrk="1" latinLnBrk="0" hangingPunct="1">
                        <a:defRPr kumimoji="1" sz="1800" kern="1200">
                          <a:solidFill>
                            <a:schemeClr val="tx1"/>
                          </a:solidFill>
                          <a:latin typeface="Franklin Gothic Book"/>
                        </a:defRPr>
                      </a:lvl9pPr>
                    </a:lstStyle>
                    <a:p>
                      <a:r>
                        <a:rPr lang="ja-JP" altLang="en-US" sz="2800">
                          <a:latin typeface="HGP創英角ﾎﾟｯﾌﾟ体" pitchFamily="50" charset="-128"/>
                          <a:ea typeface="HGP創英角ﾎﾟｯﾌﾟ体" pitchFamily="50" charset="-128"/>
                        </a:rPr>
                        <a:t>第</a:t>
                      </a:r>
                      <a:r>
                        <a:rPr lang="en-US" altLang="ja-JP" sz="2800">
                          <a:latin typeface="HGP創英角ﾎﾟｯﾌﾟ体" pitchFamily="50" charset="-128"/>
                          <a:ea typeface="HGP創英角ﾎﾟｯﾌﾟ体" pitchFamily="50" charset="-128"/>
                        </a:rPr>
                        <a:t>16</a:t>
                      </a:r>
                      <a:r>
                        <a:rPr lang="ja-JP" altLang="en-US" sz="2800">
                          <a:latin typeface="HGP創英角ﾎﾟｯﾌﾟ体" pitchFamily="50" charset="-128"/>
                          <a:ea typeface="HGP創英角ﾎﾟｯﾌﾟ体" pitchFamily="50" charset="-128"/>
                        </a:rPr>
                        <a:t>回</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Franklin Gothic Book"/>
                        </a:defRPr>
                      </a:lvl1pPr>
                      <a:lvl2pPr marL="457200" algn="l" defTabSz="914400" rtl="0" eaLnBrk="1" latinLnBrk="0" hangingPunct="1">
                        <a:defRPr kumimoji="1" sz="1800" kern="1200">
                          <a:solidFill>
                            <a:schemeClr val="tx1"/>
                          </a:solidFill>
                          <a:latin typeface="Franklin Gothic Book"/>
                        </a:defRPr>
                      </a:lvl2pPr>
                      <a:lvl3pPr marL="914400" algn="l" defTabSz="914400" rtl="0" eaLnBrk="1" latinLnBrk="0" hangingPunct="1">
                        <a:defRPr kumimoji="1" sz="1800" kern="1200">
                          <a:solidFill>
                            <a:schemeClr val="tx1"/>
                          </a:solidFill>
                          <a:latin typeface="Franklin Gothic Book"/>
                        </a:defRPr>
                      </a:lvl3pPr>
                      <a:lvl4pPr marL="1371600" algn="l" defTabSz="914400" rtl="0" eaLnBrk="1" latinLnBrk="0" hangingPunct="1">
                        <a:defRPr kumimoji="1" sz="1800" kern="1200">
                          <a:solidFill>
                            <a:schemeClr val="tx1"/>
                          </a:solidFill>
                          <a:latin typeface="Franklin Gothic Book"/>
                        </a:defRPr>
                      </a:lvl4pPr>
                      <a:lvl5pPr marL="1828800" algn="l" defTabSz="914400" rtl="0" eaLnBrk="1" latinLnBrk="0" hangingPunct="1">
                        <a:defRPr kumimoji="1" sz="1800" kern="1200">
                          <a:solidFill>
                            <a:schemeClr val="tx1"/>
                          </a:solidFill>
                          <a:latin typeface="Franklin Gothic Book"/>
                        </a:defRPr>
                      </a:lvl5pPr>
                      <a:lvl6pPr marL="2286000" algn="l" defTabSz="914400" rtl="0" eaLnBrk="1" latinLnBrk="0" hangingPunct="1">
                        <a:defRPr kumimoji="1" sz="1800" kern="1200">
                          <a:solidFill>
                            <a:schemeClr val="tx1"/>
                          </a:solidFill>
                          <a:latin typeface="Franklin Gothic Book"/>
                        </a:defRPr>
                      </a:lvl6pPr>
                      <a:lvl7pPr marL="2743200" algn="l" defTabSz="914400" rtl="0" eaLnBrk="1" latinLnBrk="0" hangingPunct="1">
                        <a:defRPr kumimoji="1" sz="1800" kern="1200">
                          <a:solidFill>
                            <a:schemeClr val="tx1"/>
                          </a:solidFill>
                          <a:latin typeface="Franklin Gothic Book"/>
                        </a:defRPr>
                      </a:lvl7pPr>
                      <a:lvl8pPr marL="3200400" algn="l" defTabSz="914400" rtl="0" eaLnBrk="1" latinLnBrk="0" hangingPunct="1">
                        <a:defRPr kumimoji="1" sz="1800" kern="1200">
                          <a:solidFill>
                            <a:schemeClr val="tx1"/>
                          </a:solidFill>
                          <a:latin typeface="Franklin Gothic Book"/>
                        </a:defRPr>
                      </a:lvl8pPr>
                      <a:lvl9pPr marL="3657600" algn="l" defTabSz="914400" rtl="0" eaLnBrk="1" latinLnBrk="0" hangingPunct="1">
                        <a:defRPr kumimoji="1" sz="1800" kern="1200">
                          <a:solidFill>
                            <a:schemeClr val="tx1"/>
                          </a:solidFill>
                          <a:latin typeface="Franklin Gothic Book"/>
                        </a:defRPr>
                      </a:lvl9pPr>
                    </a:lstStyle>
                    <a:p>
                      <a:r>
                        <a:rPr lang="ja-JP" altLang="en-US" sz="2800">
                          <a:latin typeface="HGP創英角ﾎﾟｯﾌﾟ体" pitchFamily="50" charset="-128"/>
                          <a:ea typeface="HGP創英角ﾎﾟｯﾌﾟ体" pitchFamily="50" charset="-128"/>
                        </a:rPr>
                        <a:t>昭和</a:t>
                      </a:r>
                      <a:r>
                        <a:rPr lang="en-US" altLang="ja-JP" sz="2800">
                          <a:latin typeface="HGP創英角ﾎﾟｯﾌﾟ体" pitchFamily="50" charset="-128"/>
                          <a:ea typeface="HGP創英角ﾎﾟｯﾌﾟ体" pitchFamily="50" charset="-128"/>
                        </a:rPr>
                        <a:t>18</a:t>
                      </a:r>
                      <a:r>
                        <a:rPr lang="ja-JP" altLang="en-US" sz="2800">
                          <a:latin typeface="HGP創英角ﾎﾟｯﾌﾟ体" pitchFamily="50" charset="-128"/>
                          <a:ea typeface="HGP創英角ﾎﾟｯﾌﾟ体" pitchFamily="50" charset="-128"/>
                        </a:rPr>
                        <a:t>年度</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Franklin Gothic Book"/>
                        </a:defRPr>
                      </a:lvl1pPr>
                      <a:lvl2pPr marL="457200" algn="l" defTabSz="914400" rtl="0" eaLnBrk="1" latinLnBrk="0" hangingPunct="1">
                        <a:defRPr kumimoji="1" sz="1800" kern="1200">
                          <a:solidFill>
                            <a:schemeClr val="tx1"/>
                          </a:solidFill>
                          <a:latin typeface="Franklin Gothic Book"/>
                        </a:defRPr>
                      </a:lvl2pPr>
                      <a:lvl3pPr marL="914400" algn="l" defTabSz="914400" rtl="0" eaLnBrk="1" latinLnBrk="0" hangingPunct="1">
                        <a:defRPr kumimoji="1" sz="1800" kern="1200">
                          <a:solidFill>
                            <a:schemeClr val="tx1"/>
                          </a:solidFill>
                          <a:latin typeface="Franklin Gothic Book"/>
                        </a:defRPr>
                      </a:lvl3pPr>
                      <a:lvl4pPr marL="1371600" algn="l" defTabSz="914400" rtl="0" eaLnBrk="1" latinLnBrk="0" hangingPunct="1">
                        <a:defRPr kumimoji="1" sz="1800" kern="1200">
                          <a:solidFill>
                            <a:schemeClr val="tx1"/>
                          </a:solidFill>
                          <a:latin typeface="Franklin Gothic Book"/>
                        </a:defRPr>
                      </a:lvl4pPr>
                      <a:lvl5pPr marL="1828800" algn="l" defTabSz="914400" rtl="0" eaLnBrk="1" latinLnBrk="0" hangingPunct="1">
                        <a:defRPr kumimoji="1" sz="1800" kern="1200">
                          <a:solidFill>
                            <a:schemeClr val="tx1"/>
                          </a:solidFill>
                          <a:latin typeface="Franklin Gothic Book"/>
                        </a:defRPr>
                      </a:lvl5pPr>
                      <a:lvl6pPr marL="2286000" algn="l" defTabSz="914400" rtl="0" eaLnBrk="1" latinLnBrk="0" hangingPunct="1">
                        <a:defRPr kumimoji="1" sz="1800" kern="1200">
                          <a:solidFill>
                            <a:schemeClr val="tx1"/>
                          </a:solidFill>
                          <a:latin typeface="Franklin Gothic Book"/>
                        </a:defRPr>
                      </a:lvl6pPr>
                      <a:lvl7pPr marL="2743200" algn="l" defTabSz="914400" rtl="0" eaLnBrk="1" latinLnBrk="0" hangingPunct="1">
                        <a:defRPr kumimoji="1" sz="1800" kern="1200">
                          <a:solidFill>
                            <a:schemeClr val="tx1"/>
                          </a:solidFill>
                          <a:latin typeface="Franklin Gothic Book"/>
                        </a:defRPr>
                      </a:lvl7pPr>
                      <a:lvl8pPr marL="3200400" algn="l" defTabSz="914400" rtl="0" eaLnBrk="1" latinLnBrk="0" hangingPunct="1">
                        <a:defRPr kumimoji="1" sz="1800" kern="1200">
                          <a:solidFill>
                            <a:schemeClr val="tx1"/>
                          </a:solidFill>
                          <a:latin typeface="Franklin Gothic Book"/>
                        </a:defRPr>
                      </a:lvl8pPr>
                      <a:lvl9pPr marL="3657600" algn="l" defTabSz="914400" rtl="0" eaLnBrk="1" latinLnBrk="0" hangingPunct="1">
                        <a:defRPr kumimoji="1" sz="1800" kern="1200">
                          <a:solidFill>
                            <a:schemeClr val="tx1"/>
                          </a:solidFill>
                          <a:latin typeface="Franklin Gothic Book"/>
                        </a:defRPr>
                      </a:lvl9pPr>
                    </a:lstStyle>
                    <a:p>
                      <a:r>
                        <a:rPr lang="ja-JP" altLang="en-US" sz="2800" dirty="0">
                          <a:latin typeface="HGP創英角ﾎﾟｯﾌﾟ体" pitchFamily="50" charset="-128"/>
                          <a:ea typeface="HGP創英角ﾎﾟｯﾌﾟ体" pitchFamily="50" charset="-128"/>
                        </a:rPr>
                        <a:t>必勝の生産　</a:t>
                      </a:r>
                      <a:endParaRPr lang="en-US" altLang="ja-JP" sz="2800" dirty="0">
                        <a:latin typeface="HGP創英角ﾎﾟｯﾌﾟ体" pitchFamily="50" charset="-128"/>
                        <a:ea typeface="HGP創英角ﾎﾟｯﾌﾟ体" pitchFamily="50" charset="-128"/>
                      </a:endParaRPr>
                    </a:p>
                    <a:p>
                      <a:r>
                        <a:rPr lang="ja-JP" altLang="en-US" sz="2800" dirty="0">
                          <a:latin typeface="HGP創英角ﾎﾟｯﾌﾟ体" pitchFamily="50" charset="-128"/>
                          <a:ea typeface="HGP創英角ﾎﾟｯﾌﾟ体" pitchFamily="50" charset="-128"/>
                        </a:rPr>
                        <a:t>鉄壁の安全</a:t>
                      </a:r>
                    </a:p>
                  </a:txBody>
                  <a:tcPr marL="0" marR="0" marT="0" marB="0"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1343422">
                <a:tc>
                  <a:txBody>
                    <a:bodyPr/>
                    <a:lstStyle>
                      <a:lvl1pPr marL="0" algn="l" defTabSz="914400" rtl="0" eaLnBrk="1" latinLnBrk="0" hangingPunct="1">
                        <a:defRPr kumimoji="1" sz="1800" kern="1200">
                          <a:solidFill>
                            <a:schemeClr val="tx1"/>
                          </a:solidFill>
                          <a:latin typeface="Franklin Gothic Book"/>
                        </a:defRPr>
                      </a:lvl1pPr>
                      <a:lvl2pPr marL="457200" algn="l" defTabSz="914400" rtl="0" eaLnBrk="1" latinLnBrk="0" hangingPunct="1">
                        <a:defRPr kumimoji="1" sz="1800" kern="1200">
                          <a:solidFill>
                            <a:schemeClr val="tx1"/>
                          </a:solidFill>
                          <a:latin typeface="Franklin Gothic Book"/>
                        </a:defRPr>
                      </a:lvl2pPr>
                      <a:lvl3pPr marL="914400" algn="l" defTabSz="914400" rtl="0" eaLnBrk="1" latinLnBrk="0" hangingPunct="1">
                        <a:defRPr kumimoji="1" sz="1800" kern="1200">
                          <a:solidFill>
                            <a:schemeClr val="tx1"/>
                          </a:solidFill>
                          <a:latin typeface="Franklin Gothic Book"/>
                        </a:defRPr>
                      </a:lvl3pPr>
                      <a:lvl4pPr marL="1371600" algn="l" defTabSz="914400" rtl="0" eaLnBrk="1" latinLnBrk="0" hangingPunct="1">
                        <a:defRPr kumimoji="1" sz="1800" kern="1200">
                          <a:solidFill>
                            <a:schemeClr val="tx1"/>
                          </a:solidFill>
                          <a:latin typeface="Franklin Gothic Book"/>
                        </a:defRPr>
                      </a:lvl4pPr>
                      <a:lvl5pPr marL="1828800" algn="l" defTabSz="914400" rtl="0" eaLnBrk="1" latinLnBrk="0" hangingPunct="1">
                        <a:defRPr kumimoji="1" sz="1800" kern="1200">
                          <a:solidFill>
                            <a:schemeClr val="tx1"/>
                          </a:solidFill>
                          <a:latin typeface="Franklin Gothic Book"/>
                        </a:defRPr>
                      </a:lvl5pPr>
                      <a:lvl6pPr marL="2286000" algn="l" defTabSz="914400" rtl="0" eaLnBrk="1" latinLnBrk="0" hangingPunct="1">
                        <a:defRPr kumimoji="1" sz="1800" kern="1200">
                          <a:solidFill>
                            <a:schemeClr val="tx1"/>
                          </a:solidFill>
                          <a:latin typeface="Franklin Gothic Book"/>
                        </a:defRPr>
                      </a:lvl6pPr>
                      <a:lvl7pPr marL="2743200" algn="l" defTabSz="914400" rtl="0" eaLnBrk="1" latinLnBrk="0" hangingPunct="1">
                        <a:defRPr kumimoji="1" sz="1800" kern="1200">
                          <a:solidFill>
                            <a:schemeClr val="tx1"/>
                          </a:solidFill>
                          <a:latin typeface="Franklin Gothic Book"/>
                        </a:defRPr>
                      </a:lvl7pPr>
                      <a:lvl8pPr marL="3200400" algn="l" defTabSz="914400" rtl="0" eaLnBrk="1" latinLnBrk="0" hangingPunct="1">
                        <a:defRPr kumimoji="1" sz="1800" kern="1200">
                          <a:solidFill>
                            <a:schemeClr val="tx1"/>
                          </a:solidFill>
                          <a:latin typeface="Franklin Gothic Book"/>
                        </a:defRPr>
                      </a:lvl8pPr>
                      <a:lvl9pPr marL="3657600" algn="l" defTabSz="914400" rtl="0" eaLnBrk="1" latinLnBrk="0" hangingPunct="1">
                        <a:defRPr kumimoji="1" sz="1800" kern="1200">
                          <a:solidFill>
                            <a:schemeClr val="tx1"/>
                          </a:solidFill>
                          <a:latin typeface="Franklin Gothic Book"/>
                        </a:defRPr>
                      </a:lvl9pPr>
                    </a:lstStyle>
                    <a:p>
                      <a:r>
                        <a:rPr lang="ja-JP" altLang="en-US" sz="2800">
                          <a:latin typeface="HGP創英角ﾎﾟｯﾌﾟ体" pitchFamily="50" charset="-128"/>
                          <a:ea typeface="HGP創英角ﾎﾟｯﾌﾟ体" pitchFamily="50" charset="-128"/>
                        </a:rPr>
                        <a:t>第</a:t>
                      </a:r>
                      <a:r>
                        <a:rPr lang="en-US" altLang="ja-JP" sz="2800">
                          <a:latin typeface="HGP創英角ﾎﾟｯﾌﾟ体" pitchFamily="50" charset="-128"/>
                          <a:ea typeface="HGP創英角ﾎﾟｯﾌﾟ体" pitchFamily="50" charset="-128"/>
                        </a:rPr>
                        <a:t>13</a:t>
                      </a:r>
                      <a:r>
                        <a:rPr lang="ja-JP" altLang="en-US" sz="2800">
                          <a:latin typeface="HGP創英角ﾎﾟｯﾌﾟ体" pitchFamily="50" charset="-128"/>
                          <a:ea typeface="HGP創英角ﾎﾟｯﾌﾟ体" pitchFamily="50" charset="-128"/>
                        </a:rPr>
                        <a:t>回</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Franklin Gothic Book"/>
                        </a:defRPr>
                      </a:lvl1pPr>
                      <a:lvl2pPr marL="457200" algn="l" defTabSz="914400" rtl="0" eaLnBrk="1" latinLnBrk="0" hangingPunct="1">
                        <a:defRPr kumimoji="1" sz="1800" kern="1200">
                          <a:solidFill>
                            <a:schemeClr val="tx1"/>
                          </a:solidFill>
                          <a:latin typeface="Franklin Gothic Book"/>
                        </a:defRPr>
                      </a:lvl2pPr>
                      <a:lvl3pPr marL="914400" algn="l" defTabSz="914400" rtl="0" eaLnBrk="1" latinLnBrk="0" hangingPunct="1">
                        <a:defRPr kumimoji="1" sz="1800" kern="1200">
                          <a:solidFill>
                            <a:schemeClr val="tx1"/>
                          </a:solidFill>
                          <a:latin typeface="Franklin Gothic Book"/>
                        </a:defRPr>
                      </a:lvl3pPr>
                      <a:lvl4pPr marL="1371600" algn="l" defTabSz="914400" rtl="0" eaLnBrk="1" latinLnBrk="0" hangingPunct="1">
                        <a:defRPr kumimoji="1" sz="1800" kern="1200">
                          <a:solidFill>
                            <a:schemeClr val="tx1"/>
                          </a:solidFill>
                          <a:latin typeface="Franklin Gothic Book"/>
                        </a:defRPr>
                      </a:lvl4pPr>
                      <a:lvl5pPr marL="1828800" algn="l" defTabSz="914400" rtl="0" eaLnBrk="1" latinLnBrk="0" hangingPunct="1">
                        <a:defRPr kumimoji="1" sz="1800" kern="1200">
                          <a:solidFill>
                            <a:schemeClr val="tx1"/>
                          </a:solidFill>
                          <a:latin typeface="Franklin Gothic Book"/>
                        </a:defRPr>
                      </a:lvl5pPr>
                      <a:lvl6pPr marL="2286000" algn="l" defTabSz="914400" rtl="0" eaLnBrk="1" latinLnBrk="0" hangingPunct="1">
                        <a:defRPr kumimoji="1" sz="1800" kern="1200">
                          <a:solidFill>
                            <a:schemeClr val="tx1"/>
                          </a:solidFill>
                          <a:latin typeface="Franklin Gothic Book"/>
                        </a:defRPr>
                      </a:lvl6pPr>
                      <a:lvl7pPr marL="2743200" algn="l" defTabSz="914400" rtl="0" eaLnBrk="1" latinLnBrk="0" hangingPunct="1">
                        <a:defRPr kumimoji="1" sz="1800" kern="1200">
                          <a:solidFill>
                            <a:schemeClr val="tx1"/>
                          </a:solidFill>
                          <a:latin typeface="Franklin Gothic Book"/>
                        </a:defRPr>
                      </a:lvl7pPr>
                      <a:lvl8pPr marL="3200400" algn="l" defTabSz="914400" rtl="0" eaLnBrk="1" latinLnBrk="0" hangingPunct="1">
                        <a:defRPr kumimoji="1" sz="1800" kern="1200">
                          <a:solidFill>
                            <a:schemeClr val="tx1"/>
                          </a:solidFill>
                          <a:latin typeface="Franklin Gothic Book"/>
                        </a:defRPr>
                      </a:lvl8pPr>
                      <a:lvl9pPr marL="3657600" algn="l" defTabSz="914400" rtl="0" eaLnBrk="1" latinLnBrk="0" hangingPunct="1">
                        <a:defRPr kumimoji="1" sz="1800" kern="1200">
                          <a:solidFill>
                            <a:schemeClr val="tx1"/>
                          </a:solidFill>
                          <a:latin typeface="Franklin Gothic Book"/>
                        </a:defRPr>
                      </a:lvl9pPr>
                    </a:lstStyle>
                    <a:p>
                      <a:r>
                        <a:rPr lang="ja-JP" altLang="en-US" sz="2800">
                          <a:latin typeface="HGP創英角ﾎﾟｯﾌﾟ体" pitchFamily="50" charset="-128"/>
                          <a:ea typeface="HGP創英角ﾎﾟｯﾌﾟ体" pitchFamily="50" charset="-128"/>
                        </a:rPr>
                        <a:t>昭和</a:t>
                      </a:r>
                      <a:r>
                        <a:rPr lang="en-US" altLang="ja-JP" sz="2800">
                          <a:latin typeface="HGP創英角ﾎﾟｯﾌﾟ体" pitchFamily="50" charset="-128"/>
                          <a:ea typeface="HGP創英角ﾎﾟｯﾌﾟ体" pitchFamily="50" charset="-128"/>
                        </a:rPr>
                        <a:t>15</a:t>
                      </a:r>
                      <a:r>
                        <a:rPr lang="ja-JP" altLang="en-US" sz="2800">
                          <a:latin typeface="HGP創英角ﾎﾟｯﾌﾟ体" pitchFamily="50" charset="-128"/>
                          <a:ea typeface="HGP創英角ﾎﾟｯﾌﾟ体" pitchFamily="50" charset="-128"/>
                        </a:rPr>
                        <a:t>年度</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Franklin Gothic Book"/>
                        </a:defRPr>
                      </a:lvl1pPr>
                      <a:lvl2pPr marL="457200" algn="l" defTabSz="914400" rtl="0" eaLnBrk="1" latinLnBrk="0" hangingPunct="1">
                        <a:defRPr kumimoji="1" sz="1800" kern="1200">
                          <a:solidFill>
                            <a:schemeClr val="tx1"/>
                          </a:solidFill>
                          <a:latin typeface="Franklin Gothic Book"/>
                        </a:defRPr>
                      </a:lvl2pPr>
                      <a:lvl3pPr marL="914400" algn="l" defTabSz="914400" rtl="0" eaLnBrk="1" latinLnBrk="0" hangingPunct="1">
                        <a:defRPr kumimoji="1" sz="1800" kern="1200">
                          <a:solidFill>
                            <a:schemeClr val="tx1"/>
                          </a:solidFill>
                          <a:latin typeface="Franklin Gothic Book"/>
                        </a:defRPr>
                      </a:lvl3pPr>
                      <a:lvl4pPr marL="1371600" algn="l" defTabSz="914400" rtl="0" eaLnBrk="1" latinLnBrk="0" hangingPunct="1">
                        <a:defRPr kumimoji="1" sz="1800" kern="1200">
                          <a:solidFill>
                            <a:schemeClr val="tx1"/>
                          </a:solidFill>
                          <a:latin typeface="Franklin Gothic Book"/>
                        </a:defRPr>
                      </a:lvl4pPr>
                      <a:lvl5pPr marL="1828800" algn="l" defTabSz="914400" rtl="0" eaLnBrk="1" latinLnBrk="0" hangingPunct="1">
                        <a:defRPr kumimoji="1" sz="1800" kern="1200">
                          <a:solidFill>
                            <a:schemeClr val="tx1"/>
                          </a:solidFill>
                          <a:latin typeface="Franklin Gothic Book"/>
                        </a:defRPr>
                      </a:lvl5pPr>
                      <a:lvl6pPr marL="2286000" algn="l" defTabSz="914400" rtl="0" eaLnBrk="1" latinLnBrk="0" hangingPunct="1">
                        <a:defRPr kumimoji="1" sz="1800" kern="1200">
                          <a:solidFill>
                            <a:schemeClr val="tx1"/>
                          </a:solidFill>
                          <a:latin typeface="Franklin Gothic Book"/>
                        </a:defRPr>
                      </a:lvl6pPr>
                      <a:lvl7pPr marL="2743200" algn="l" defTabSz="914400" rtl="0" eaLnBrk="1" latinLnBrk="0" hangingPunct="1">
                        <a:defRPr kumimoji="1" sz="1800" kern="1200">
                          <a:solidFill>
                            <a:schemeClr val="tx1"/>
                          </a:solidFill>
                          <a:latin typeface="Franklin Gothic Book"/>
                        </a:defRPr>
                      </a:lvl7pPr>
                      <a:lvl8pPr marL="3200400" algn="l" defTabSz="914400" rtl="0" eaLnBrk="1" latinLnBrk="0" hangingPunct="1">
                        <a:defRPr kumimoji="1" sz="1800" kern="1200">
                          <a:solidFill>
                            <a:schemeClr val="tx1"/>
                          </a:solidFill>
                          <a:latin typeface="Franklin Gothic Book"/>
                        </a:defRPr>
                      </a:lvl8pPr>
                      <a:lvl9pPr marL="3657600" algn="l" defTabSz="914400" rtl="0" eaLnBrk="1" latinLnBrk="0" hangingPunct="1">
                        <a:defRPr kumimoji="1" sz="1800" kern="1200">
                          <a:solidFill>
                            <a:schemeClr val="tx1"/>
                          </a:solidFill>
                          <a:latin typeface="Franklin Gothic Book"/>
                        </a:defRPr>
                      </a:lvl9pPr>
                    </a:lstStyle>
                    <a:p>
                      <a:r>
                        <a:rPr lang="ja-JP" altLang="en-US" sz="2800" dirty="0">
                          <a:latin typeface="HGP創英角ﾎﾟｯﾌﾟ体" pitchFamily="50" charset="-128"/>
                          <a:ea typeface="HGP創英角ﾎﾟｯﾌﾟ体" pitchFamily="50" charset="-128"/>
                        </a:rPr>
                        <a:t>守れ安全　</a:t>
                      </a:r>
                      <a:endParaRPr lang="en-US" altLang="ja-JP" sz="2800" dirty="0">
                        <a:latin typeface="HGP創英角ﾎﾟｯﾌﾟ体" pitchFamily="50" charset="-128"/>
                        <a:ea typeface="HGP創英角ﾎﾟｯﾌﾟ体" pitchFamily="50" charset="-128"/>
                      </a:endParaRPr>
                    </a:p>
                    <a:p>
                      <a:r>
                        <a:rPr lang="ja-JP" altLang="en-US" sz="2800" dirty="0">
                          <a:latin typeface="HGP創英角ﾎﾟｯﾌﾟ体" pitchFamily="50" charset="-128"/>
                          <a:ea typeface="HGP創英角ﾎﾟｯﾌﾟ体" pitchFamily="50" charset="-128"/>
                        </a:rPr>
                        <a:t>輝く日本</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Franklin Gothic Book"/>
                        </a:defRPr>
                      </a:lvl1pPr>
                      <a:lvl2pPr marL="457200" algn="l" defTabSz="914400" rtl="0" eaLnBrk="1" latinLnBrk="0" hangingPunct="1">
                        <a:defRPr kumimoji="1" sz="1800" kern="1200">
                          <a:solidFill>
                            <a:schemeClr val="tx1"/>
                          </a:solidFill>
                          <a:latin typeface="Franklin Gothic Book"/>
                        </a:defRPr>
                      </a:lvl2pPr>
                      <a:lvl3pPr marL="914400" algn="l" defTabSz="914400" rtl="0" eaLnBrk="1" latinLnBrk="0" hangingPunct="1">
                        <a:defRPr kumimoji="1" sz="1800" kern="1200">
                          <a:solidFill>
                            <a:schemeClr val="tx1"/>
                          </a:solidFill>
                          <a:latin typeface="Franklin Gothic Book"/>
                        </a:defRPr>
                      </a:lvl3pPr>
                      <a:lvl4pPr marL="1371600" algn="l" defTabSz="914400" rtl="0" eaLnBrk="1" latinLnBrk="0" hangingPunct="1">
                        <a:defRPr kumimoji="1" sz="1800" kern="1200">
                          <a:solidFill>
                            <a:schemeClr val="tx1"/>
                          </a:solidFill>
                          <a:latin typeface="Franklin Gothic Book"/>
                        </a:defRPr>
                      </a:lvl4pPr>
                      <a:lvl5pPr marL="1828800" algn="l" defTabSz="914400" rtl="0" eaLnBrk="1" latinLnBrk="0" hangingPunct="1">
                        <a:defRPr kumimoji="1" sz="1800" kern="1200">
                          <a:solidFill>
                            <a:schemeClr val="tx1"/>
                          </a:solidFill>
                          <a:latin typeface="Franklin Gothic Book"/>
                        </a:defRPr>
                      </a:lvl5pPr>
                      <a:lvl6pPr marL="2286000" algn="l" defTabSz="914400" rtl="0" eaLnBrk="1" latinLnBrk="0" hangingPunct="1">
                        <a:defRPr kumimoji="1" sz="1800" kern="1200">
                          <a:solidFill>
                            <a:schemeClr val="tx1"/>
                          </a:solidFill>
                          <a:latin typeface="Franklin Gothic Book"/>
                        </a:defRPr>
                      </a:lvl6pPr>
                      <a:lvl7pPr marL="2743200" algn="l" defTabSz="914400" rtl="0" eaLnBrk="1" latinLnBrk="0" hangingPunct="1">
                        <a:defRPr kumimoji="1" sz="1800" kern="1200">
                          <a:solidFill>
                            <a:schemeClr val="tx1"/>
                          </a:solidFill>
                          <a:latin typeface="Franklin Gothic Book"/>
                        </a:defRPr>
                      </a:lvl7pPr>
                      <a:lvl8pPr marL="3200400" algn="l" defTabSz="914400" rtl="0" eaLnBrk="1" latinLnBrk="0" hangingPunct="1">
                        <a:defRPr kumimoji="1" sz="1800" kern="1200">
                          <a:solidFill>
                            <a:schemeClr val="tx1"/>
                          </a:solidFill>
                          <a:latin typeface="Franklin Gothic Book"/>
                        </a:defRPr>
                      </a:lvl8pPr>
                      <a:lvl9pPr marL="3657600" algn="l" defTabSz="914400" rtl="0" eaLnBrk="1" latinLnBrk="0" hangingPunct="1">
                        <a:defRPr kumimoji="1" sz="1800" kern="1200">
                          <a:solidFill>
                            <a:schemeClr val="tx1"/>
                          </a:solidFill>
                          <a:latin typeface="Franklin Gothic Book"/>
                        </a:defRPr>
                      </a:lvl9pPr>
                    </a:lstStyle>
                    <a:p>
                      <a:r>
                        <a:rPr lang="ja-JP" altLang="en-US" sz="2800">
                          <a:latin typeface="HGP創英角ﾎﾟｯﾌﾟ体" pitchFamily="50" charset="-128"/>
                          <a:ea typeface="HGP創英角ﾎﾟｯﾌﾟ体" pitchFamily="50" charset="-128"/>
                        </a:rPr>
                        <a:t>第</a:t>
                      </a:r>
                      <a:r>
                        <a:rPr lang="en-US" altLang="ja-JP" sz="2800">
                          <a:latin typeface="HGP創英角ﾎﾟｯﾌﾟ体" pitchFamily="50" charset="-128"/>
                          <a:ea typeface="HGP創英角ﾎﾟｯﾌﾟ体" pitchFamily="50" charset="-128"/>
                        </a:rPr>
                        <a:t>17</a:t>
                      </a:r>
                      <a:r>
                        <a:rPr lang="ja-JP" altLang="en-US" sz="2800">
                          <a:latin typeface="HGP創英角ﾎﾟｯﾌﾟ体" pitchFamily="50" charset="-128"/>
                          <a:ea typeface="HGP創英角ﾎﾟｯﾌﾟ体" pitchFamily="50" charset="-128"/>
                        </a:rPr>
                        <a:t>回</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Franklin Gothic Book"/>
                        </a:defRPr>
                      </a:lvl1pPr>
                      <a:lvl2pPr marL="457200" algn="l" defTabSz="914400" rtl="0" eaLnBrk="1" latinLnBrk="0" hangingPunct="1">
                        <a:defRPr kumimoji="1" sz="1800" kern="1200">
                          <a:solidFill>
                            <a:schemeClr val="tx1"/>
                          </a:solidFill>
                          <a:latin typeface="Franklin Gothic Book"/>
                        </a:defRPr>
                      </a:lvl2pPr>
                      <a:lvl3pPr marL="914400" algn="l" defTabSz="914400" rtl="0" eaLnBrk="1" latinLnBrk="0" hangingPunct="1">
                        <a:defRPr kumimoji="1" sz="1800" kern="1200">
                          <a:solidFill>
                            <a:schemeClr val="tx1"/>
                          </a:solidFill>
                          <a:latin typeface="Franklin Gothic Book"/>
                        </a:defRPr>
                      </a:lvl3pPr>
                      <a:lvl4pPr marL="1371600" algn="l" defTabSz="914400" rtl="0" eaLnBrk="1" latinLnBrk="0" hangingPunct="1">
                        <a:defRPr kumimoji="1" sz="1800" kern="1200">
                          <a:solidFill>
                            <a:schemeClr val="tx1"/>
                          </a:solidFill>
                          <a:latin typeface="Franklin Gothic Book"/>
                        </a:defRPr>
                      </a:lvl4pPr>
                      <a:lvl5pPr marL="1828800" algn="l" defTabSz="914400" rtl="0" eaLnBrk="1" latinLnBrk="0" hangingPunct="1">
                        <a:defRPr kumimoji="1" sz="1800" kern="1200">
                          <a:solidFill>
                            <a:schemeClr val="tx1"/>
                          </a:solidFill>
                          <a:latin typeface="Franklin Gothic Book"/>
                        </a:defRPr>
                      </a:lvl5pPr>
                      <a:lvl6pPr marL="2286000" algn="l" defTabSz="914400" rtl="0" eaLnBrk="1" latinLnBrk="0" hangingPunct="1">
                        <a:defRPr kumimoji="1" sz="1800" kern="1200">
                          <a:solidFill>
                            <a:schemeClr val="tx1"/>
                          </a:solidFill>
                          <a:latin typeface="Franklin Gothic Book"/>
                        </a:defRPr>
                      </a:lvl6pPr>
                      <a:lvl7pPr marL="2743200" algn="l" defTabSz="914400" rtl="0" eaLnBrk="1" latinLnBrk="0" hangingPunct="1">
                        <a:defRPr kumimoji="1" sz="1800" kern="1200">
                          <a:solidFill>
                            <a:schemeClr val="tx1"/>
                          </a:solidFill>
                          <a:latin typeface="Franklin Gothic Book"/>
                        </a:defRPr>
                      </a:lvl7pPr>
                      <a:lvl8pPr marL="3200400" algn="l" defTabSz="914400" rtl="0" eaLnBrk="1" latinLnBrk="0" hangingPunct="1">
                        <a:defRPr kumimoji="1" sz="1800" kern="1200">
                          <a:solidFill>
                            <a:schemeClr val="tx1"/>
                          </a:solidFill>
                          <a:latin typeface="Franklin Gothic Book"/>
                        </a:defRPr>
                      </a:lvl8pPr>
                      <a:lvl9pPr marL="3657600" algn="l" defTabSz="914400" rtl="0" eaLnBrk="1" latinLnBrk="0" hangingPunct="1">
                        <a:defRPr kumimoji="1" sz="1800" kern="1200">
                          <a:solidFill>
                            <a:schemeClr val="tx1"/>
                          </a:solidFill>
                          <a:latin typeface="Franklin Gothic Book"/>
                        </a:defRPr>
                      </a:lvl9pPr>
                    </a:lstStyle>
                    <a:p>
                      <a:r>
                        <a:rPr lang="ja-JP" altLang="en-US" sz="2800">
                          <a:latin typeface="HGP創英角ﾎﾟｯﾌﾟ体" pitchFamily="50" charset="-128"/>
                          <a:ea typeface="HGP創英角ﾎﾟｯﾌﾟ体" pitchFamily="50" charset="-128"/>
                        </a:rPr>
                        <a:t>昭和</a:t>
                      </a:r>
                      <a:r>
                        <a:rPr lang="en-US" altLang="ja-JP" sz="2800">
                          <a:latin typeface="HGP創英角ﾎﾟｯﾌﾟ体" pitchFamily="50" charset="-128"/>
                          <a:ea typeface="HGP創英角ﾎﾟｯﾌﾟ体" pitchFamily="50" charset="-128"/>
                        </a:rPr>
                        <a:t>19</a:t>
                      </a:r>
                      <a:r>
                        <a:rPr lang="ja-JP" altLang="en-US" sz="2800">
                          <a:latin typeface="HGP創英角ﾎﾟｯﾌﾟ体" pitchFamily="50" charset="-128"/>
                          <a:ea typeface="HGP創英角ﾎﾟｯﾌﾟ体" pitchFamily="50" charset="-128"/>
                        </a:rPr>
                        <a:t>年度</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Franklin Gothic Book"/>
                        </a:defRPr>
                      </a:lvl1pPr>
                      <a:lvl2pPr marL="457200" algn="l" defTabSz="914400" rtl="0" eaLnBrk="1" latinLnBrk="0" hangingPunct="1">
                        <a:defRPr kumimoji="1" sz="1800" kern="1200">
                          <a:solidFill>
                            <a:schemeClr val="tx1"/>
                          </a:solidFill>
                          <a:latin typeface="Franklin Gothic Book"/>
                        </a:defRPr>
                      </a:lvl2pPr>
                      <a:lvl3pPr marL="914400" algn="l" defTabSz="914400" rtl="0" eaLnBrk="1" latinLnBrk="0" hangingPunct="1">
                        <a:defRPr kumimoji="1" sz="1800" kern="1200">
                          <a:solidFill>
                            <a:schemeClr val="tx1"/>
                          </a:solidFill>
                          <a:latin typeface="Franklin Gothic Book"/>
                        </a:defRPr>
                      </a:lvl3pPr>
                      <a:lvl4pPr marL="1371600" algn="l" defTabSz="914400" rtl="0" eaLnBrk="1" latinLnBrk="0" hangingPunct="1">
                        <a:defRPr kumimoji="1" sz="1800" kern="1200">
                          <a:solidFill>
                            <a:schemeClr val="tx1"/>
                          </a:solidFill>
                          <a:latin typeface="Franklin Gothic Book"/>
                        </a:defRPr>
                      </a:lvl4pPr>
                      <a:lvl5pPr marL="1828800" algn="l" defTabSz="914400" rtl="0" eaLnBrk="1" latinLnBrk="0" hangingPunct="1">
                        <a:defRPr kumimoji="1" sz="1800" kern="1200">
                          <a:solidFill>
                            <a:schemeClr val="tx1"/>
                          </a:solidFill>
                          <a:latin typeface="Franklin Gothic Book"/>
                        </a:defRPr>
                      </a:lvl5pPr>
                      <a:lvl6pPr marL="2286000" algn="l" defTabSz="914400" rtl="0" eaLnBrk="1" latinLnBrk="0" hangingPunct="1">
                        <a:defRPr kumimoji="1" sz="1800" kern="1200">
                          <a:solidFill>
                            <a:schemeClr val="tx1"/>
                          </a:solidFill>
                          <a:latin typeface="Franklin Gothic Book"/>
                        </a:defRPr>
                      </a:lvl6pPr>
                      <a:lvl7pPr marL="2743200" algn="l" defTabSz="914400" rtl="0" eaLnBrk="1" latinLnBrk="0" hangingPunct="1">
                        <a:defRPr kumimoji="1" sz="1800" kern="1200">
                          <a:solidFill>
                            <a:schemeClr val="tx1"/>
                          </a:solidFill>
                          <a:latin typeface="Franklin Gothic Book"/>
                        </a:defRPr>
                      </a:lvl7pPr>
                      <a:lvl8pPr marL="3200400" algn="l" defTabSz="914400" rtl="0" eaLnBrk="1" latinLnBrk="0" hangingPunct="1">
                        <a:defRPr kumimoji="1" sz="1800" kern="1200">
                          <a:solidFill>
                            <a:schemeClr val="tx1"/>
                          </a:solidFill>
                          <a:latin typeface="Franklin Gothic Book"/>
                        </a:defRPr>
                      </a:lvl8pPr>
                      <a:lvl9pPr marL="3657600" algn="l" defTabSz="914400" rtl="0" eaLnBrk="1" latinLnBrk="0" hangingPunct="1">
                        <a:defRPr kumimoji="1" sz="1800" kern="1200">
                          <a:solidFill>
                            <a:schemeClr val="tx1"/>
                          </a:solidFill>
                          <a:latin typeface="Franklin Gothic Book"/>
                        </a:defRPr>
                      </a:lvl9pPr>
                    </a:lstStyle>
                    <a:p>
                      <a:r>
                        <a:rPr lang="zh-TW" altLang="en-US" sz="2800" dirty="0">
                          <a:latin typeface="HGP創英角ﾎﾟｯﾌﾟ体" pitchFamily="50" charset="-128"/>
                          <a:ea typeface="HGP創英角ﾎﾟｯﾌﾟ体" pitchFamily="50" charset="-128"/>
                        </a:rPr>
                        <a:t>決戦一路　</a:t>
                      </a:r>
                      <a:endParaRPr lang="en-US" altLang="zh-TW" sz="2800" dirty="0">
                        <a:latin typeface="HGP創英角ﾎﾟｯﾌﾟ体" pitchFamily="50" charset="-128"/>
                        <a:ea typeface="HGP創英角ﾎﾟｯﾌﾟ体" pitchFamily="50" charset="-128"/>
                      </a:endParaRPr>
                    </a:p>
                    <a:p>
                      <a:r>
                        <a:rPr lang="zh-TW" altLang="en-US" sz="2800" dirty="0">
                          <a:latin typeface="HGP創英角ﾎﾟｯﾌﾟ体" pitchFamily="50" charset="-128"/>
                          <a:ea typeface="HGP創英角ﾎﾟｯﾌﾟ体" pitchFamily="50" charset="-128"/>
                        </a:rPr>
                        <a:t>安全生産</a:t>
                      </a:r>
                    </a:p>
                  </a:txBody>
                  <a:tcPr marL="0" marR="0" marT="0" marB="0"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108743163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7957D4F-41CA-4283-A862-B0486120970C}"/>
              </a:ext>
            </a:extLst>
          </p:cNvPr>
          <p:cNvSpPr>
            <a:spLocks noGrp="1"/>
          </p:cNvSpPr>
          <p:nvPr>
            <p:ph type="title"/>
          </p:nvPr>
        </p:nvSpPr>
        <p:spPr>
          <a:xfrm>
            <a:off x="0" y="0"/>
            <a:ext cx="9144000" cy="987552"/>
          </a:xfrm>
          <a:solidFill>
            <a:srgbClr val="92D050">
              <a:alpha val="40000"/>
            </a:srgbClr>
          </a:solidFill>
        </p:spPr>
        <p:txBody>
          <a:bodyPr>
            <a:normAutofit/>
          </a:bodyPr>
          <a:lstStyle/>
          <a:p>
            <a:r>
              <a:rPr lang="ja-JP" altLang="en-US" sz="2400" b="1" dirty="0">
                <a:solidFill>
                  <a:srgbClr val="0070C0"/>
                </a:solidFill>
                <a:latin typeface="HGP明朝E" panose="02020900000000000000" pitchFamily="18" charset="-128"/>
                <a:ea typeface="HGP明朝E" panose="02020900000000000000" pitchFamily="18" charset="-128"/>
              </a:rPr>
              <a:t>　　　産業安全衛生活動百年の軌跡（安全運動の進展）　</a:t>
            </a:r>
            <a:br>
              <a:rPr lang="en-US" altLang="ja-JP" sz="2400" b="1" dirty="0">
                <a:latin typeface="HGP明朝E" panose="02020900000000000000" pitchFamily="18" charset="-128"/>
                <a:ea typeface="HGP明朝E" panose="02020900000000000000" pitchFamily="18" charset="-128"/>
              </a:rPr>
            </a:br>
            <a:r>
              <a:rPr lang="zh-TW" altLang="en-US" sz="4000" b="1" dirty="0">
                <a:latin typeface="HGP明朝E" panose="02020900000000000000" pitchFamily="18" charset="-128"/>
                <a:ea typeface="HGP明朝E" panose="02020900000000000000" pitchFamily="18" charset="-128"/>
              </a:rPr>
              <a:t>労働大災害</a:t>
            </a:r>
            <a:r>
              <a:rPr lang="en-US" altLang="ja-JP" sz="4000" b="1" dirty="0">
                <a:latin typeface="HGP明朝E" panose="02020900000000000000" pitchFamily="18" charset="-128"/>
                <a:ea typeface="HGP明朝E" panose="02020900000000000000" pitchFamily="18" charset="-128"/>
              </a:rPr>
              <a:t>1927</a:t>
            </a:r>
            <a:r>
              <a:rPr lang="ja-JP" altLang="en-US" sz="4000" b="1" dirty="0">
                <a:latin typeface="HGP明朝E" panose="02020900000000000000" pitchFamily="18" charset="-128"/>
                <a:ea typeface="HGP明朝E" panose="02020900000000000000" pitchFamily="18" charset="-128"/>
              </a:rPr>
              <a:t>年～</a:t>
            </a:r>
            <a:r>
              <a:rPr lang="en-US" altLang="ja-JP" sz="4000" b="1" dirty="0">
                <a:latin typeface="HGP明朝E" panose="02020900000000000000" pitchFamily="18" charset="-128"/>
                <a:ea typeface="HGP明朝E" panose="02020900000000000000" pitchFamily="18" charset="-128"/>
              </a:rPr>
              <a:t>1935</a:t>
            </a:r>
            <a:r>
              <a:rPr lang="ja-JP" altLang="en-US" sz="4000" b="1" dirty="0">
                <a:latin typeface="HGP明朝E" panose="02020900000000000000" pitchFamily="18" charset="-128"/>
                <a:ea typeface="HGP明朝E" panose="02020900000000000000" pitchFamily="18" charset="-128"/>
              </a:rPr>
              <a:t>年</a:t>
            </a:r>
            <a:endParaRPr lang="ja-JP" altLang="en-US" sz="2400" b="1" dirty="0">
              <a:latin typeface="HGP明朝E" panose="02020900000000000000" pitchFamily="18" charset="-128"/>
              <a:ea typeface="HGP明朝E" panose="02020900000000000000" pitchFamily="18" charset="-128"/>
            </a:endParaRPr>
          </a:p>
        </p:txBody>
      </p:sp>
      <p:sp>
        <p:nvSpPr>
          <p:cNvPr id="6" name="コンテンツ プレースホルダー 4">
            <a:extLst>
              <a:ext uri="{FF2B5EF4-FFF2-40B4-BE49-F238E27FC236}">
                <a16:creationId xmlns:a16="http://schemas.microsoft.com/office/drawing/2014/main" id="{2292FC63-D803-414D-993F-2F7F1941C460}"/>
              </a:ext>
            </a:extLst>
          </p:cNvPr>
          <p:cNvSpPr txBox="1">
            <a:spLocks/>
          </p:cNvSpPr>
          <p:nvPr/>
        </p:nvSpPr>
        <p:spPr bwMode="auto">
          <a:xfrm>
            <a:off x="0" y="961924"/>
            <a:ext cx="9144000" cy="5229225"/>
          </a:xfrm>
          <a:prstGeom prst="rect">
            <a:avLst/>
          </a:prstGeom>
          <a:solidFill>
            <a:srgbClr val="FF0000"/>
          </a:solidFill>
          <a:ln>
            <a:noFill/>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75000"/>
              <a:buFont typeface="Wingdings" panose="05000000000000000000" pitchFamily="2" charset="2"/>
              <a:buChar char=""/>
              <a:defRPr kumimoji="1" sz="2400" kern="1200">
                <a:solidFill>
                  <a:schemeClr val="tx2"/>
                </a:solidFill>
                <a:latin typeface="+mn-lt"/>
                <a:ea typeface="+mn-ea"/>
                <a:cs typeface="+mn-cs"/>
              </a:defRPr>
            </a:lvl1pPr>
            <a:lvl2pPr marL="742950" indent="-285750" algn="l" rtl="0" eaLnBrk="0" fontAlgn="base" hangingPunct="0">
              <a:spcBef>
                <a:spcPct val="20000"/>
              </a:spcBef>
              <a:spcAft>
                <a:spcPct val="0"/>
              </a:spcAft>
              <a:buClr>
                <a:schemeClr val="accent2"/>
              </a:buClr>
              <a:buSzPct val="85000"/>
              <a:buFont typeface="Courier New" panose="02070309020205020404" pitchFamily="49" charset="0"/>
              <a:buChar char="o"/>
              <a:defRPr kumimoji="1" sz="2000" kern="1200">
                <a:solidFill>
                  <a:schemeClr val="tx2"/>
                </a:solidFill>
                <a:latin typeface="+mn-lt"/>
                <a:ea typeface="+mn-ea"/>
                <a:cs typeface="+mn-cs"/>
              </a:defRPr>
            </a:lvl2pPr>
            <a:lvl3pPr marL="1143000" indent="-228600" algn="l" rtl="0" eaLnBrk="0" fontAlgn="base" hangingPunct="0">
              <a:spcBef>
                <a:spcPct val="20000"/>
              </a:spcBef>
              <a:spcAft>
                <a:spcPct val="0"/>
              </a:spcAft>
              <a:buClr>
                <a:srgbClr val="948774"/>
              </a:buClr>
              <a:buFont typeface="Arial" panose="020B0604020202020204" pitchFamily="34" charset="0"/>
              <a:buChar char="•"/>
              <a:defRPr kumimoji="1" kern="1200">
                <a:solidFill>
                  <a:schemeClr val="tx2"/>
                </a:solidFill>
                <a:latin typeface="+mn-lt"/>
                <a:ea typeface="+mn-ea"/>
                <a:cs typeface="+mn-cs"/>
              </a:defRPr>
            </a:lvl3pPr>
            <a:lvl4pPr marL="1600200" indent="-228600" algn="l" rtl="0" eaLnBrk="0" fontAlgn="base" hangingPunct="0">
              <a:spcBef>
                <a:spcPct val="20000"/>
              </a:spcBef>
              <a:spcAft>
                <a:spcPct val="0"/>
              </a:spcAft>
              <a:buClr>
                <a:srgbClr val="7EB8E7"/>
              </a:buClr>
              <a:buFont typeface="Arial" panose="020B0604020202020204" pitchFamily="34" charset="0"/>
              <a:buChar char="•"/>
              <a:defRPr kumimoji="1" sz="1600" kern="1200">
                <a:solidFill>
                  <a:schemeClr val="tx2"/>
                </a:solidFill>
                <a:latin typeface="+mn-lt"/>
                <a:ea typeface="+mn-ea"/>
                <a:cs typeface="+mn-cs"/>
              </a:defRPr>
            </a:lvl4pPr>
            <a:lvl5pPr marL="2057400" indent="-228600" algn="l" rtl="0" eaLnBrk="0" fontAlgn="base" hangingPunct="0">
              <a:spcBef>
                <a:spcPct val="20000"/>
              </a:spcBef>
              <a:spcAft>
                <a:spcPct val="0"/>
              </a:spcAft>
              <a:buClr>
                <a:srgbClr val="E3B651"/>
              </a:buClr>
              <a:buFont typeface="Arial" panose="020B0604020202020204" pitchFamily="34" charset="0"/>
              <a:buChar char="•"/>
              <a:defRPr kumimoji="1" sz="1400" kern="1200">
                <a:solidFill>
                  <a:schemeClr val="tx2"/>
                </a:solidFill>
                <a:latin typeface="+mn-lt"/>
                <a:ea typeface="+mn-ea"/>
                <a:cs typeface="+mn-cs"/>
              </a:defRPr>
            </a:lvl5pPr>
            <a:lvl6pPr marL="2514600" indent="-228600" algn="l" defTabSz="914400" rtl="0" eaLnBrk="1" latinLnBrk="0" hangingPunct="1">
              <a:spcBef>
                <a:spcPct val="20000"/>
              </a:spcBef>
              <a:buClr>
                <a:schemeClr val="accent6"/>
              </a:buClr>
              <a:buFont typeface="Arial" pitchFamily="34" charset="0"/>
              <a:buChar char="•"/>
              <a:defRPr kumimoji="1" sz="1400" kern="1200">
                <a:solidFill>
                  <a:schemeClr val="tx2"/>
                </a:solidFill>
                <a:latin typeface="+mn-lt"/>
                <a:ea typeface="+mn-ea"/>
                <a:cs typeface="+mn-cs"/>
              </a:defRPr>
            </a:lvl6pPr>
            <a:lvl7pPr marL="2971800" indent="-228600" algn="l" defTabSz="914400" rtl="0" eaLnBrk="1" latinLnBrk="0" hangingPunct="1">
              <a:spcBef>
                <a:spcPct val="20000"/>
              </a:spcBef>
              <a:buClr>
                <a:schemeClr val="accent1"/>
              </a:buClr>
              <a:buFont typeface="Arial" pitchFamily="34" charset="0"/>
              <a:buChar char="•"/>
              <a:defRPr kumimoji="1" sz="1400" kern="1200">
                <a:solidFill>
                  <a:schemeClr val="tx2"/>
                </a:solidFill>
                <a:latin typeface="+mn-lt"/>
                <a:ea typeface="+mn-ea"/>
                <a:cs typeface="+mn-cs"/>
              </a:defRPr>
            </a:lvl7pPr>
            <a:lvl8pPr marL="3429000" indent="-228600" algn="l" defTabSz="914400" rtl="0" eaLnBrk="1" latinLnBrk="0" hangingPunct="1">
              <a:spcBef>
                <a:spcPct val="20000"/>
              </a:spcBef>
              <a:buClr>
                <a:schemeClr val="accent4"/>
              </a:buClr>
              <a:buFont typeface="Arial" pitchFamily="34" charset="0"/>
              <a:buChar char="•"/>
              <a:defRPr kumimoji="1" sz="1400" kern="1200">
                <a:solidFill>
                  <a:schemeClr val="tx2"/>
                </a:solidFill>
                <a:latin typeface="+mn-lt"/>
                <a:ea typeface="+mn-ea"/>
                <a:cs typeface="+mn-cs"/>
              </a:defRPr>
            </a:lvl8pPr>
            <a:lvl9pPr marL="3886200" indent="-228600" algn="l" defTabSz="914400" rtl="0" eaLnBrk="1" latinLnBrk="0" hangingPunct="1">
              <a:spcBef>
                <a:spcPct val="20000"/>
              </a:spcBef>
              <a:buClr>
                <a:schemeClr val="accent5"/>
              </a:buClr>
              <a:buFont typeface="Arial" pitchFamily="34" charset="0"/>
              <a:buChar char="•"/>
              <a:defRPr kumimoji="1" sz="1400" kern="1200">
                <a:solidFill>
                  <a:schemeClr val="tx2"/>
                </a:solidFill>
                <a:latin typeface="+mn-lt"/>
                <a:ea typeface="+mn-ea"/>
                <a:cs typeface="+mn-cs"/>
              </a:defRPr>
            </a:lvl9pPr>
          </a:lstStyle>
          <a:p>
            <a:pPr marL="0" indent="0" eaLnBrk="1" hangingPunct="1">
              <a:spcBef>
                <a:spcPct val="0"/>
              </a:spcBef>
              <a:buNone/>
            </a:pPr>
            <a:r>
              <a:rPr lang="ja-JP" altLang="ja-JP" sz="3600" b="1" dirty="0">
                <a:solidFill>
                  <a:srgbClr val="FFFF00"/>
                </a:solidFill>
                <a:latin typeface="HGP創英角ﾎﾟｯﾌﾟ体" panose="040B0A00000000000000" pitchFamily="50" charset="-128"/>
                <a:ea typeface="HGP創英角ﾎﾟｯﾌﾟ体" panose="040B0A00000000000000" pitchFamily="50" charset="-128"/>
              </a:rPr>
              <a:t>昭和</a:t>
            </a:r>
            <a:r>
              <a:rPr lang="en-US" altLang="ja-JP" sz="3600" b="1" dirty="0">
                <a:solidFill>
                  <a:srgbClr val="FFFF00"/>
                </a:solidFill>
                <a:latin typeface="HGP創英角ﾎﾟｯﾌﾟ体" panose="040B0A00000000000000" pitchFamily="50" charset="-128"/>
                <a:ea typeface="HGP創英角ﾎﾟｯﾌﾟ体" panose="040B0A00000000000000" pitchFamily="50" charset="-128"/>
              </a:rPr>
              <a:t>2</a:t>
            </a:r>
            <a:r>
              <a:rPr lang="ja-JP" altLang="ja-JP" sz="3600" b="1" dirty="0">
                <a:solidFill>
                  <a:srgbClr val="FFFF00"/>
                </a:solidFill>
                <a:latin typeface="HGP創英角ﾎﾟｯﾌﾟ体" panose="040B0A00000000000000" pitchFamily="50" charset="-128"/>
                <a:ea typeface="HGP創英角ﾎﾟｯﾌﾟ体" panose="040B0A00000000000000" pitchFamily="50" charset="-128"/>
              </a:rPr>
              <a:t>年</a:t>
            </a:r>
            <a:r>
              <a:rPr lang="ja-JP" altLang="en-US" sz="3600" b="1" dirty="0">
                <a:solidFill>
                  <a:srgbClr val="FFFF00"/>
                </a:solidFill>
                <a:latin typeface="HGP創英角ﾎﾟｯﾌﾟ体" panose="040B0A00000000000000" pitchFamily="50" charset="-128"/>
                <a:ea typeface="HGP創英角ﾎﾟｯﾌﾟ体" panose="040B0A00000000000000" pitchFamily="50" charset="-128"/>
              </a:rPr>
              <a:t>　</a:t>
            </a:r>
            <a:r>
              <a:rPr lang="ja-JP" altLang="ja-JP" sz="3600" b="1" dirty="0">
                <a:solidFill>
                  <a:srgbClr val="FFFF00"/>
                </a:solidFill>
                <a:latin typeface="HGP創英角ﾎﾟｯﾌﾟ体" panose="040B0A00000000000000" pitchFamily="50" charset="-128"/>
                <a:ea typeface="HGP創英角ﾎﾟｯﾌﾟ体" panose="040B0A00000000000000" pitchFamily="50" charset="-128"/>
              </a:rPr>
              <a:t>福島県磐城炭鉱で火災</a:t>
            </a:r>
            <a:r>
              <a:rPr lang="en-US" altLang="ja-JP" sz="3600" b="1" dirty="0">
                <a:solidFill>
                  <a:srgbClr val="FFFF00"/>
                </a:solidFill>
                <a:latin typeface="HGP創英角ﾎﾟｯﾌﾟ体" panose="040B0A00000000000000" pitchFamily="50" charset="-128"/>
                <a:ea typeface="HGP創英角ﾎﾟｯﾌﾟ体" panose="040B0A00000000000000" pitchFamily="50" charset="-128"/>
              </a:rPr>
              <a:t>134</a:t>
            </a:r>
            <a:r>
              <a:rPr lang="ja-JP" altLang="ja-JP" sz="3600" b="1" dirty="0">
                <a:solidFill>
                  <a:srgbClr val="FFFF00"/>
                </a:solidFill>
                <a:latin typeface="HGP創英角ﾎﾟｯﾌﾟ体" panose="040B0A00000000000000" pitchFamily="50" charset="-128"/>
                <a:ea typeface="HGP創英角ﾎﾟｯﾌﾟ体" panose="040B0A00000000000000" pitchFamily="50" charset="-128"/>
              </a:rPr>
              <a:t>名死亡</a:t>
            </a:r>
            <a:endParaRPr lang="en-US" altLang="ja-JP" sz="3600" b="1" dirty="0">
              <a:solidFill>
                <a:srgbClr val="FFFF00"/>
              </a:solidFill>
              <a:latin typeface="HGP創英角ﾎﾟｯﾌﾟ体" panose="040B0A00000000000000" pitchFamily="50" charset="-128"/>
              <a:ea typeface="HGP創英角ﾎﾟｯﾌﾟ体" panose="040B0A00000000000000" pitchFamily="50" charset="-128"/>
            </a:endParaRPr>
          </a:p>
          <a:p>
            <a:pPr marL="0" indent="0" eaLnBrk="1" hangingPunct="1">
              <a:spcBef>
                <a:spcPct val="0"/>
              </a:spcBef>
              <a:buNone/>
            </a:pPr>
            <a:r>
              <a:rPr lang="ja-JP" altLang="ja-JP" sz="3600" b="1" dirty="0">
                <a:solidFill>
                  <a:srgbClr val="FFFF00"/>
                </a:solidFill>
                <a:latin typeface="HGP創英角ﾎﾟｯﾌﾟ体" panose="040B0A00000000000000" pitchFamily="50" charset="-128"/>
                <a:ea typeface="HGP創英角ﾎﾟｯﾌﾟ体" panose="040B0A00000000000000" pitchFamily="50" charset="-128"/>
              </a:rPr>
              <a:t>昭和</a:t>
            </a:r>
            <a:r>
              <a:rPr lang="en-US" altLang="ja-JP" sz="3600" b="1" dirty="0">
                <a:solidFill>
                  <a:srgbClr val="FFFF00"/>
                </a:solidFill>
                <a:latin typeface="HGP創英角ﾎﾟｯﾌﾟ体" panose="040B0A00000000000000" pitchFamily="50" charset="-128"/>
                <a:ea typeface="HGP創英角ﾎﾟｯﾌﾟ体" panose="040B0A00000000000000" pitchFamily="50" charset="-128"/>
              </a:rPr>
              <a:t>7</a:t>
            </a:r>
            <a:r>
              <a:rPr lang="ja-JP" altLang="ja-JP" sz="3600" b="1" dirty="0">
                <a:solidFill>
                  <a:srgbClr val="FFFF00"/>
                </a:solidFill>
                <a:latin typeface="HGP創英角ﾎﾟｯﾌﾟ体" panose="040B0A00000000000000" pitchFamily="50" charset="-128"/>
                <a:ea typeface="HGP創英角ﾎﾟｯﾌﾟ体" panose="040B0A00000000000000" pitchFamily="50" charset="-128"/>
              </a:rPr>
              <a:t>年</a:t>
            </a:r>
            <a:r>
              <a:rPr lang="ja-JP" altLang="en-US" sz="3600" b="1" dirty="0">
                <a:solidFill>
                  <a:srgbClr val="FFFF00"/>
                </a:solidFill>
                <a:latin typeface="HGP創英角ﾎﾟｯﾌﾟ体" panose="040B0A00000000000000" pitchFamily="50" charset="-128"/>
                <a:ea typeface="HGP創英角ﾎﾟｯﾌﾟ体" panose="040B0A00000000000000" pitchFamily="50" charset="-128"/>
              </a:rPr>
              <a:t>　東京日本橋の</a:t>
            </a:r>
            <a:r>
              <a:rPr lang="ja-JP" altLang="ja-JP" sz="3600" b="1" dirty="0">
                <a:solidFill>
                  <a:srgbClr val="FFFF00"/>
                </a:solidFill>
                <a:latin typeface="HGP創英角ﾎﾟｯﾌﾟ体" panose="040B0A00000000000000" pitchFamily="50" charset="-128"/>
                <a:ea typeface="HGP創英角ﾎﾟｯﾌﾟ体" panose="040B0A00000000000000" pitchFamily="50" charset="-128"/>
              </a:rPr>
              <a:t>白木屋デパート火災</a:t>
            </a:r>
            <a:endParaRPr lang="en-US" altLang="ja-JP" sz="3600" b="1" dirty="0">
              <a:solidFill>
                <a:srgbClr val="FFFF00"/>
              </a:solidFill>
              <a:latin typeface="HGP創英角ﾎﾟｯﾌﾟ体" panose="040B0A00000000000000" pitchFamily="50" charset="-128"/>
              <a:ea typeface="HGP創英角ﾎﾟｯﾌﾟ体" panose="040B0A00000000000000" pitchFamily="50" charset="-128"/>
            </a:endParaRPr>
          </a:p>
          <a:p>
            <a:pPr marL="0" indent="0" eaLnBrk="1" hangingPunct="1">
              <a:spcBef>
                <a:spcPct val="0"/>
              </a:spcBef>
              <a:buNone/>
            </a:pPr>
            <a:r>
              <a:rPr lang="ja-JP" altLang="en-US" sz="3600" b="1" dirty="0">
                <a:solidFill>
                  <a:srgbClr val="FFFF00"/>
                </a:solidFill>
                <a:latin typeface="HGP創英角ﾎﾟｯﾌﾟ体" panose="040B0A00000000000000" pitchFamily="50" charset="-128"/>
                <a:ea typeface="HGP創英角ﾎﾟｯﾌﾟ体" panose="040B0A00000000000000" pitchFamily="50" charset="-128"/>
              </a:rPr>
              <a:t>　　　　　　　</a:t>
            </a:r>
            <a:r>
              <a:rPr lang="en-US" altLang="ja-JP" sz="3600" b="1" dirty="0">
                <a:solidFill>
                  <a:srgbClr val="FFFF00"/>
                </a:solidFill>
                <a:latin typeface="HGP創英角ﾎﾟｯﾌﾟ体" panose="040B0A00000000000000" pitchFamily="50" charset="-128"/>
                <a:ea typeface="HGP創英角ﾎﾟｯﾌﾟ体" panose="040B0A00000000000000" pitchFamily="50" charset="-128"/>
              </a:rPr>
              <a:t>14</a:t>
            </a:r>
            <a:r>
              <a:rPr lang="ja-JP" altLang="ja-JP" sz="3600" b="1" dirty="0">
                <a:solidFill>
                  <a:srgbClr val="FFFF00"/>
                </a:solidFill>
                <a:latin typeface="HGP創英角ﾎﾟｯﾌﾟ体" panose="040B0A00000000000000" pitchFamily="50" charset="-128"/>
                <a:ea typeface="HGP創英角ﾎﾟｯﾌﾟ体" panose="040B0A00000000000000" pitchFamily="50" charset="-128"/>
              </a:rPr>
              <a:t>名死亡</a:t>
            </a:r>
            <a:endParaRPr lang="en-US" altLang="ja-JP" sz="3600" b="1" dirty="0">
              <a:solidFill>
                <a:srgbClr val="FFFF00"/>
              </a:solidFill>
              <a:latin typeface="HGP創英角ﾎﾟｯﾌﾟ体" panose="040B0A00000000000000" pitchFamily="50" charset="-128"/>
              <a:ea typeface="HGP創英角ﾎﾟｯﾌﾟ体" panose="040B0A00000000000000" pitchFamily="50" charset="-128"/>
            </a:endParaRPr>
          </a:p>
          <a:p>
            <a:pPr marL="0" indent="0" eaLnBrk="1" hangingPunct="1">
              <a:spcBef>
                <a:spcPct val="0"/>
              </a:spcBef>
              <a:buNone/>
            </a:pPr>
            <a:r>
              <a:rPr lang="ja-JP" altLang="ja-JP" sz="3600" b="1" dirty="0">
                <a:solidFill>
                  <a:srgbClr val="FFFF00"/>
                </a:solidFill>
                <a:latin typeface="HGP創英角ﾎﾟｯﾌﾟ体" panose="040B0A00000000000000" pitchFamily="50" charset="-128"/>
                <a:ea typeface="HGP創英角ﾎﾟｯﾌﾟ体" panose="040B0A00000000000000" pitchFamily="50" charset="-128"/>
              </a:rPr>
              <a:t>昭和</a:t>
            </a:r>
            <a:r>
              <a:rPr lang="en-US" altLang="ja-JP" sz="3600" b="1" dirty="0">
                <a:solidFill>
                  <a:srgbClr val="FFFF00"/>
                </a:solidFill>
                <a:latin typeface="HGP創英角ﾎﾟｯﾌﾟ体" panose="040B0A00000000000000" pitchFamily="50" charset="-128"/>
                <a:ea typeface="HGP創英角ﾎﾟｯﾌﾟ体" panose="040B0A00000000000000" pitchFamily="50" charset="-128"/>
              </a:rPr>
              <a:t>8</a:t>
            </a:r>
            <a:r>
              <a:rPr lang="ja-JP" altLang="ja-JP" sz="3600" b="1" dirty="0">
                <a:solidFill>
                  <a:srgbClr val="FFFF00"/>
                </a:solidFill>
                <a:latin typeface="HGP創英角ﾎﾟｯﾌﾟ体" panose="040B0A00000000000000" pitchFamily="50" charset="-128"/>
                <a:ea typeface="HGP創英角ﾎﾟｯﾌﾟ体" panose="040B0A00000000000000" pitchFamily="50" charset="-128"/>
              </a:rPr>
              <a:t>年</a:t>
            </a:r>
            <a:r>
              <a:rPr lang="ja-JP" altLang="en-US" sz="3600" b="1" dirty="0">
                <a:solidFill>
                  <a:srgbClr val="FFFF00"/>
                </a:solidFill>
                <a:latin typeface="HGP創英角ﾎﾟｯﾌﾟ体" panose="040B0A00000000000000" pitchFamily="50" charset="-128"/>
                <a:ea typeface="HGP創英角ﾎﾟｯﾌﾟ体" panose="040B0A00000000000000" pitchFamily="50" charset="-128"/>
              </a:rPr>
              <a:t>　</a:t>
            </a:r>
            <a:r>
              <a:rPr lang="ja-JP" altLang="ja-JP" sz="3600" b="1" dirty="0">
                <a:solidFill>
                  <a:srgbClr val="FFFF00"/>
                </a:solidFill>
                <a:latin typeface="HGP創英角ﾎﾟｯﾌﾟ体" panose="040B0A00000000000000" pitchFamily="50" charset="-128"/>
                <a:ea typeface="HGP創英角ﾎﾟｯﾌﾟ体" panose="040B0A00000000000000" pitchFamily="50" charset="-128"/>
              </a:rPr>
              <a:t>丹那トンネル建設工事</a:t>
            </a:r>
            <a:endParaRPr lang="en-US" altLang="ja-JP" sz="3600" b="1" dirty="0">
              <a:solidFill>
                <a:srgbClr val="FFFF00"/>
              </a:solidFill>
              <a:latin typeface="HGP創英角ﾎﾟｯﾌﾟ体" panose="040B0A00000000000000" pitchFamily="50" charset="-128"/>
              <a:ea typeface="HGP創英角ﾎﾟｯﾌﾟ体" panose="040B0A00000000000000" pitchFamily="50" charset="-128"/>
            </a:endParaRPr>
          </a:p>
          <a:p>
            <a:pPr marL="0" indent="0" eaLnBrk="1" hangingPunct="1">
              <a:spcBef>
                <a:spcPct val="0"/>
              </a:spcBef>
              <a:buNone/>
            </a:pPr>
            <a:r>
              <a:rPr lang="ja-JP" altLang="en-US" sz="3600" b="1" dirty="0">
                <a:solidFill>
                  <a:srgbClr val="FFFF00"/>
                </a:solidFill>
                <a:latin typeface="HGP創英角ﾎﾟｯﾌﾟ体" panose="040B0A00000000000000" pitchFamily="50" charset="-128"/>
                <a:ea typeface="HGP創英角ﾎﾟｯﾌﾟ体" panose="040B0A00000000000000" pitchFamily="50" charset="-128"/>
              </a:rPr>
              <a:t>　　　　　　　落盤事故</a:t>
            </a:r>
            <a:r>
              <a:rPr lang="en-US" altLang="ja-JP" sz="3600" b="1" dirty="0">
                <a:solidFill>
                  <a:srgbClr val="FFFF00"/>
                </a:solidFill>
                <a:latin typeface="HGP創英角ﾎﾟｯﾌﾟ体" panose="040B0A00000000000000" pitchFamily="50" charset="-128"/>
                <a:ea typeface="HGP創英角ﾎﾟｯﾌﾟ体" panose="040B0A00000000000000" pitchFamily="50" charset="-128"/>
              </a:rPr>
              <a:t>3</a:t>
            </a:r>
            <a:r>
              <a:rPr lang="ja-JP" altLang="en-US" sz="3600" b="1" dirty="0">
                <a:solidFill>
                  <a:srgbClr val="FFFF00"/>
                </a:solidFill>
                <a:latin typeface="HGP創英角ﾎﾟｯﾌﾟ体" panose="040B0A00000000000000" pitchFamily="50" charset="-128"/>
                <a:ea typeface="HGP創英角ﾎﾟｯﾌﾟ体" panose="040B0A00000000000000" pitchFamily="50" charset="-128"/>
              </a:rPr>
              <a:t>回で死者</a:t>
            </a:r>
            <a:r>
              <a:rPr lang="en-US" altLang="ja-JP" sz="3600" b="1" dirty="0">
                <a:solidFill>
                  <a:srgbClr val="FFFF00"/>
                </a:solidFill>
                <a:latin typeface="HGP創英角ﾎﾟｯﾌﾟ体" panose="040B0A00000000000000" pitchFamily="50" charset="-128"/>
                <a:ea typeface="HGP創英角ﾎﾟｯﾌﾟ体" panose="040B0A00000000000000" pitchFamily="50" charset="-128"/>
              </a:rPr>
              <a:t>67</a:t>
            </a:r>
            <a:r>
              <a:rPr lang="ja-JP" altLang="ja-JP" sz="3600" b="1" dirty="0">
                <a:solidFill>
                  <a:srgbClr val="FFFF00"/>
                </a:solidFill>
                <a:latin typeface="HGP創英角ﾎﾟｯﾌﾟ体" panose="040B0A00000000000000" pitchFamily="50" charset="-128"/>
                <a:ea typeface="HGP創英角ﾎﾟｯﾌﾟ体" panose="040B0A00000000000000" pitchFamily="50" charset="-128"/>
              </a:rPr>
              <a:t>名</a:t>
            </a:r>
            <a:endParaRPr lang="en-US" altLang="ja-JP" sz="3600" b="1" dirty="0">
              <a:solidFill>
                <a:srgbClr val="FFFF00"/>
              </a:solidFill>
              <a:latin typeface="HGP創英角ﾎﾟｯﾌﾟ体" panose="040B0A00000000000000" pitchFamily="50" charset="-128"/>
              <a:ea typeface="HGP創英角ﾎﾟｯﾌﾟ体" panose="040B0A00000000000000" pitchFamily="50" charset="-128"/>
            </a:endParaRPr>
          </a:p>
          <a:p>
            <a:pPr marL="0" indent="0" eaLnBrk="1" hangingPunct="1">
              <a:spcBef>
                <a:spcPct val="0"/>
              </a:spcBef>
              <a:buNone/>
            </a:pPr>
            <a:r>
              <a:rPr lang="ja-JP" altLang="ja-JP" sz="3600" b="1" dirty="0">
                <a:solidFill>
                  <a:srgbClr val="FFFF00"/>
                </a:solidFill>
                <a:latin typeface="HGP創英角ﾎﾟｯﾌﾟ体" panose="040B0A00000000000000" pitchFamily="50" charset="-128"/>
                <a:ea typeface="HGP創英角ﾎﾟｯﾌﾟ体" panose="040B0A00000000000000" pitchFamily="50" charset="-128"/>
              </a:rPr>
              <a:t>昭和</a:t>
            </a:r>
            <a:r>
              <a:rPr lang="en-US" altLang="ja-JP" sz="3600" b="1" dirty="0">
                <a:solidFill>
                  <a:srgbClr val="FFFF00"/>
                </a:solidFill>
                <a:latin typeface="HGP創英角ﾎﾟｯﾌﾟ体" panose="040B0A00000000000000" pitchFamily="50" charset="-128"/>
                <a:ea typeface="HGP創英角ﾎﾟｯﾌﾟ体" panose="040B0A00000000000000" pitchFamily="50" charset="-128"/>
              </a:rPr>
              <a:t>10</a:t>
            </a:r>
            <a:r>
              <a:rPr lang="ja-JP" altLang="ja-JP" sz="3600" b="1" dirty="0">
                <a:solidFill>
                  <a:srgbClr val="FFFF00"/>
                </a:solidFill>
                <a:latin typeface="HGP創英角ﾎﾟｯﾌﾟ体" panose="040B0A00000000000000" pitchFamily="50" charset="-128"/>
                <a:ea typeface="HGP創英角ﾎﾟｯﾌﾟ体" panose="040B0A00000000000000" pitchFamily="50" charset="-128"/>
              </a:rPr>
              <a:t>年</a:t>
            </a:r>
            <a:r>
              <a:rPr lang="ja-JP" altLang="en-US" sz="3600" b="1" dirty="0">
                <a:solidFill>
                  <a:srgbClr val="FFFF00"/>
                </a:solidFill>
                <a:latin typeface="HGP創英角ﾎﾟｯﾌﾟ体" panose="040B0A00000000000000" pitchFamily="50" charset="-128"/>
                <a:ea typeface="HGP創英角ﾎﾟｯﾌﾟ体" panose="040B0A00000000000000" pitchFamily="50" charset="-128"/>
              </a:rPr>
              <a:t>　</a:t>
            </a:r>
            <a:r>
              <a:rPr lang="ja-JP" altLang="ja-JP" sz="3600" b="1" dirty="0">
                <a:solidFill>
                  <a:srgbClr val="FFFF00"/>
                </a:solidFill>
                <a:latin typeface="HGP創英角ﾎﾟｯﾌﾟ体" panose="040B0A00000000000000" pitchFamily="50" charset="-128"/>
                <a:ea typeface="HGP創英角ﾎﾟｯﾌﾟ体" panose="040B0A00000000000000" pitchFamily="50" charset="-128"/>
              </a:rPr>
              <a:t>小豆島沖で船舶衝突</a:t>
            </a:r>
            <a:r>
              <a:rPr lang="ja-JP" altLang="en-US" sz="3600" b="1" dirty="0">
                <a:solidFill>
                  <a:srgbClr val="FFFF00"/>
                </a:solidFill>
                <a:latin typeface="HGP創英角ﾎﾟｯﾌﾟ体" panose="040B0A00000000000000" pitchFamily="50" charset="-128"/>
                <a:ea typeface="HGP創英角ﾎﾟｯﾌﾟ体" panose="040B0A00000000000000" pitchFamily="50" charset="-128"/>
              </a:rPr>
              <a:t>、濃霧のため</a:t>
            </a:r>
            <a:endParaRPr lang="en-US" altLang="ja-JP" sz="3600" b="1" dirty="0">
              <a:solidFill>
                <a:srgbClr val="FFFF00"/>
              </a:solidFill>
              <a:latin typeface="HGP創英角ﾎﾟｯﾌﾟ体" panose="040B0A00000000000000" pitchFamily="50" charset="-128"/>
              <a:ea typeface="HGP創英角ﾎﾟｯﾌﾟ体" panose="040B0A00000000000000" pitchFamily="50" charset="-128"/>
            </a:endParaRPr>
          </a:p>
          <a:p>
            <a:pPr marL="0" indent="0" eaLnBrk="1" hangingPunct="1">
              <a:spcBef>
                <a:spcPct val="0"/>
              </a:spcBef>
              <a:buNone/>
            </a:pPr>
            <a:r>
              <a:rPr lang="ja-JP" altLang="en-US" sz="3600" b="1" dirty="0">
                <a:solidFill>
                  <a:srgbClr val="FFFF00"/>
                </a:solidFill>
                <a:latin typeface="HGP創英角ﾎﾟｯﾌﾟ体" panose="040B0A00000000000000" pitchFamily="50" charset="-128"/>
                <a:ea typeface="HGP創英角ﾎﾟｯﾌﾟ体" panose="040B0A00000000000000" pitchFamily="50" charset="-128"/>
              </a:rPr>
              <a:t>　　　　　　　大阪商船</a:t>
            </a:r>
            <a:endParaRPr lang="en-US" altLang="ja-JP" sz="3600" b="1" dirty="0">
              <a:solidFill>
                <a:srgbClr val="FFFF00"/>
              </a:solidFill>
              <a:latin typeface="HGP創英角ﾎﾟｯﾌﾟ体" panose="040B0A00000000000000" pitchFamily="50" charset="-128"/>
              <a:ea typeface="HGP創英角ﾎﾟｯﾌﾟ体" panose="040B0A00000000000000" pitchFamily="50" charset="-128"/>
            </a:endParaRPr>
          </a:p>
          <a:p>
            <a:pPr marL="0" indent="0" eaLnBrk="1" hangingPunct="1">
              <a:spcBef>
                <a:spcPct val="0"/>
              </a:spcBef>
              <a:buNone/>
            </a:pPr>
            <a:r>
              <a:rPr lang="ja-JP" altLang="en-US" sz="3600" b="1" dirty="0">
                <a:solidFill>
                  <a:srgbClr val="FFFF00"/>
                </a:solidFill>
                <a:latin typeface="HGP創英角ﾎﾟｯﾌﾟ体" panose="040B0A00000000000000" pitchFamily="50" charset="-128"/>
                <a:ea typeface="HGP創英角ﾎﾟｯﾌﾟ体" panose="040B0A00000000000000" pitchFamily="50" charset="-128"/>
              </a:rPr>
              <a:t>　　　　　　　みどり丸の</a:t>
            </a:r>
            <a:endParaRPr lang="en-US" altLang="ja-JP" sz="3600" b="1" dirty="0">
              <a:solidFill>
                <a:srgbClr val="FFFF00"/>
              </a:solidFill>
              <a:latin typeface="HGP創英角ﾎﾟｯﾌﾟ体" panose="040B0A00000000000000" pitchFamily="50" charset="-128"/>
              <a:ea typeface="HGP創英角ﾎﾟｯﾌﾟ体" panose="040B0A00000000000000" pitchFamily="50" charset="-128"/>
            </a:endParaRPr>
          </a:p>
          <a:p>
            <a:pPr marL="0" indent="0" eaLnBrk="1" hangingPunct="1">
              <a:spcBef>
                <a:spcPct val="0"/>
              </a:spcBef>
              <a:buNone/>
            </a:pPr>
            <a:r>
              <a:rPr lang="ja-JP" altLang="en-US" sz="3600" b="1" dirty="0">
                <a:solidFill>
                  <a:srgbClr val="FFFF00"/>
                </a:solidFill>
                <a:latin typeface="HGP創英角ﾎﾟｯﾌﾟ体" panose="040B0A00000000000000" pitchFamily="50" charset="-128"/>
                <a:ea typeface="HGP創英角ﾎﾟｯﾌﾟ体" panose="040B0A00000000000000" pitchFamily="50" charset="-128"/>
              </a:rPr>
              <a:t>　　　　　　　</a:t>
            </a:r>
            <a:r>
              <a:rPr lang="en-US" altLang="ja-JP" sz="3600" b="1" dirty="0">
                <a:solidFill>
                  <a:srgbClr val="FFFF00"/>
                </a:solidFill>
                <a:latin typeface="HGP創英角ﾎﾟｯﾌﾟ体" panose="040B0A00000000000000" pitchFamily="50" charset="-128"/>
                <a:ea typeface="HGP創英角ﾎﾟｯﾌﾟ体" panose="040B0A00000000000000" pitchFamily="50" charset="-128"/>
              </a:rPr>
              <a:t>76</a:t>
            </a:r>
            <a:r>
              <a:rPr lang="ja-JP" altLang="en-US" sz="3600" b="1" dirty="0">
                <a:solidFill>
                  <a:srgbClr val="FFFF00"/>
                </a:solidFill>
                <a:latin typeface="HGP創英角ﾎﾟｯﾌﾟ体" panose="040B0A00000000000000" pitchFamily="50" charset="-128"/>
                <a:ea typeface="HGP創英角ﾎﾟｯﾌﾟ体" panose="040B0A00000000000000" pitchFamily="50" charset="-128"/>
              </a:rPr>
              <a:t>人が死亡</a:t>
            </a:r>
            <a:endParaRPr lang="en-US" altLang="ja-JP" sz="3200" b="1" dirty="0">
              <a:solidFill>
                <a:srgbClr val="FFFF00"/>
              </a:solidFill>
              <a:latin typeface="HGP創英角ﾎﾟｯﾌﾟ体" panose="040B0A00000000000000" pitchFamily="50" charset="-128"/>
              <a:ea typeface="HGP創英角ﾎﾟｯﾌﾟ体" panose="040B0A00000000000000" pitchFamily="50" charset="-128"/>
            </a:endParaRPr>
          </a:p>
        </p:txBody>
      </p:sp>
      <p:pic>
        <p:nvPicPr>
          <p:cNvPr id="3" name="図 2">
            <a:extLst>
              <a:ext uri="{FF2B5EF4-FFF2-40B4-BE49-F238E27FC236}">
                <a16:creationId xmlns:a16="http://schemas.microsoft.com/office/drawing/2014/main" id="{B0B2B5B3-9C3C-44BD-B607-57A3CF08BEA7}"/>
              </a:ext>
            </a:extLst>
          </p:cNvPr>
          <p:cNvPicPr>
            <a:picLocks noChangeAspect="1"/>
          </p:cNvPicPr>
          <p:nvPr/>
        </p:nvPicPr>
        <p:blipFill>
          <a:blip r:embed="rId2"/>
          <a:stretch>
            <a:fillRect/>
          </a:stretch>
        </p:blipFill>
        <p:spPr>
          <a:xfrm>
            <a:off x="5132833" y="4411116"/>
            <a:ext cx="3791712" cy="1765454"/>
          </a:xfrm>
          <a:prstGeom prst="rect">
            <a:avLst/>
          </a:prstGeom>
        </p:spPr>
      </p:pic>
    </p:spTree>
    <p:extLst>
      <p:ext uri="{BB962C8B-B14F-4D97-AF65-F5344CB8AC3E}">
        <p14:creationId xmlns:p14="http://schemas.microsoft.com/office/powerpoint/2010/main" val="361671912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7957D4F-41CA-4283-A862-B0486120970C}"/>
              </a:ext>
            </a:extLst>
          </p:cNvPr>
          <p:cNvSpPr>
            <a:spLocks noGrp="1"/>
          </p:cNvSpPr>
          <p:nvPr>
            <p:ph type="title"/>
          </p:nvPr>
        </p:nvSpPr>
        <p:spPr>
          <a:xfrm>
            <a:off x="0" y="0"/>
            <a:ext cx="9144000" cy="890016"/>
          </a:xfrm>
          <a:solidFill>
            <a:srgbClr val="92D050">
              <a:alpha val="36000"/>
            </a:srgbClr>
          </a:solidFill>
        </p:spPr>
        <p:txBody>
          <a:bodyPr>
            <a:normAutofit fontScale="90000"/>
          </a:bodyPr>
          <a:lstStyle/>
          <a:p>
            <a:r>
              <a:rPr lang="ja-JP" altLang="en-US" sz="2400" b="1" dirty="0">
                <a:solidFill>
                  <a:srgbClr val="0070C0"/>
                </a:solidFill>
                <a:latin typeface="HGP明朝E" panose="02020900000000000000" pitchFamily="18" charset="-128"/>
                <a:ea typeface="HGP明朝E" panose="02020900000000000000" pitchFamily="18" charset="-128"/>
              </a:rPr>
              <a:t>産業安全衛生活動百年の軌跡（安全運動の進展）　</a:t>
            </a:r>
            <a:br>
              <a:rPr lang="en-US" altLang="ja-JP" sz="2400" b="1" dirty="0">
                <a:latin typeface="HGP明朝E" panose="02020900000000000000" pitchFamily="18" charset="-128"/>
                <a:ea typeface="HGP明朝E" panose="02020900000000000000" pitchFamily="18" charset="-128"/>
              </a:rPr>
            </a:br>
            <a:r>
              <a:rPr lang="ja-JP" altLang="en-US" sz="4000" b="1" dirty="0">
                <a:latin typeface="HGP明朝E" panose="02020900000000000000" pitchFamily="18" charset="-128"/>
                <a:ea typeface="HGP明朝E" panose="02020900000000000000" pitchFamily="18" charset="-128"/>
              </a:rPr>
              <a:t>丹那トンネル建設工事</a:t>
            </a:r>
            <a:r>
              <a:rPr lang="en-US" altLang="ja-JP" sz="4000" b="1" dirty="0">
                <a:latin typeface="HGP明朝E" panose="02020900000000000000" pitchFamily="18" charset="-128"/>
                <a:ea typeface="HGP明朝E" panose="02020900000000000000" pitchFamily="18" charset="-128"/>
              </a:rPr>
              <a:t>1932</a:t>
            </a:r>
            <a:r>
              <a:rPr lang="ja-JP" altLang="en-US" sz="4000" b="1" dirty="0">
                <a:latin typeface="HGP明朝E" panose="02020900000000000000" pitchFamily="18" charset="-128"/>
                <a:ea typeface="HGP明朝E" panose="02020900000000000000" pitchFamily="18" charset="-128"/>
              </a:rPr>
              <a:t>年</a:t>
            </a:r>
            <a:endParaRPr lang="ja-JP" altLang="en-US" sz="2400" b="1" dirty="0">
              <a:latin typeface="HGP明朝E" panose="02020900000000000000" pitchFamily="18" charset="-128"/>
              <a:ea typeface="HGP明朝E" panose="02020900000000000000" pitchFamily="18" charset="-128"/>
            </a:endParaRPr>
          </a:p>
        </p:txBody>
      </p:sp>
      <p:pic>
        <p:nvPicPr>
          <p:cNvPr id="5" name="図 4">
            <a:extLst>
              <a:ext uri="{FF2B5EF4-FFF2-40B4-BE49-F238E27FC236}">
                <a16:creationId xmlns:a16="http://schemas.microsoft.com/office/drawing/2014/main" id="{57E4896C-7C5C-47D1-A83F-2D735B0735B4}"/>
              </a:ext>
            </a:extLst>
          </p:cNvPr>
          <p:cNvPicPr>
            <a:picLocks noChangeAspect="1"/>
          </p:cNvPicPr>
          <p:nvPr/>
        </p:nvPicPr>
        <p:blipFill>
          <a:blip r:embed="rId2"/>
          <a:stretch>
            <a:fillRect/>
          </a:stretch>
        </p:blipFill>
        <p:spPr>
          <a:xfrm>
            <a:off x="179255" y="2708336"/>
            <a:ext cx="4673161" cy="4149664"/>
          </a:xfrm>
          <a:prstGeom prst="rect">
            <a:avLst/>
          </a:prstGeom>
        </p:spPr>
      </p:pic>
      <p:pic>
        <p:nvPicPr>
          <p:cNvPr id="8" name="図 7">
            <a:extLst>
              <a:ext uri="{FF2B5EF4-FFF2-40B4-BE49-F238E27FC236}">
                <a16:creationId xmlns:a16="http://schemas.microsoft.com/office/drawing/2014/main" id="{95BF2850-0EC6-4D10-B08E-61C8CB1744E6}"/>
              </a:ext>
            </a:extLst>
          </p:cNvPr>
          <p:cNvPicPr>
            <a:picLocks noChangeAspect="1"/>
          </p:cNvPicPr>
          <p:nvPr/>
        </p:nvPicPr>
        <p:blipFill>
          <a:blip r:embed="rId3"/>
          <a:stretch>
            <a:fillRect/>
          </a:stretch>
        </p:blipFill>
        <p:spPr>
          <a:xfrm>
            <a:off x="5084065" y="2640598"/>
            <a:ext cx="3150572" cy="4149664"/>
          </a:xfrm>
          <a:prstGeom prst="rect">
            <a:avLst/>
          </a:prstGeom>
        </p:spPr>
      </p:pic>
      <p:sp>
        <p:nvSpPr>
          <p:cNvPr id="14" name="テキスト ボックス 13">
            <a:extLst>
              <a:ext uri="{FF2B5EF4-FFF2-40B4-BE49-F238E27FC236}">
                <a16:creationId xmlns:a16="http://schemas.microsoft.com/office/drawing/2014/main" id="{1B8CB90B-BBD2-4A0B-A370-F5B55DCC72C8}"/>
              </a:ext>
            </a:extLst>
          </p:cNvPr>
          <p:cNvSpPr txBox="1"/>
          <p:nvPr/>
        </p:nvSpPr>
        <p:spPr>
          <a:xfrm>
            <a:off x="12191" y="890016"/>
            <a:ext cx="9094333" cy="1938992"/>
          </a:xfrm>
          <a:prstGeom prst="rect">
            <a:avLst/>
          </a:prstGeom>
          <a:noFill/>
        </p:spPr>
        <p:txBody>
          <a:bodyPr wrap="square">
            <a:spAutoFit/>
          </a:bodyPr>
          <a:lstStyle/>
          <a:p>
            <a:r>
              <a:rPr lang="ja-JP" altLang="en-US" sz="2400" b="1" dirty="0"/>
              <a:t>丹那トンネルは、東海道本線の熱海駅</a:t>
            </a:r>
            <a:r>
              <a:rPr lang="en-US" altLang="ja-JP" sz="2400" b="1" dirty="0"/>
              <a:t>〜</a:t>
            </a:r>
            <a:r>
              <a:rPr lang="ja-JP" altLang="en-US" sz="2400" b="1" dirty="0"/>
              <a:t>函南駅間にある総延長</a:t>
            </a:r>
            <a:r>
              <a:rPr lang="en-US" altLang="ja-JP" sz="2400" b="1" dirty="0"/>
              <a:t>7,804</a:t>
            </a:r>
            <a:r>
              <a:rPr lang="ja-JP" altLang="en-US" sz="2400" b="1" dirty="0"/>
              <a:t>メートルのトンネル。完成当時は清水トンネルに次ぐ日本第</a:t>
            </a:r>
            <a:r>
              <a:rPr lang="en-US" altLang="ja-JP" sz="2400" b="1" dirty="0"/>
              <a:t>2</a:t>
            </a:r>
            <a:r>
              <a:rPr lang="ja-JP" altLang="en-US" sz="2400" b="1" dirty="0"/>
              <a:t>位の長さで、鉄道用複線トンネルとしては日本最長だった。</a:t>
            </a:r>
          </a:p>
          <a:p>
            <a:r>
              <a:rPr lang="ja-JP" altLang="en-US" sz="2400" b="1" dirty="0"/>
              <a:t>工事開始</a:t>
            </a:r>
            <a:r>
              <a:rPr lang="en-US" altLang="ja-JP" sz="2400" b="1" dirty="0"/>
              <a:t>1918</a:t>
            </a:r>
            <a:r>
              <a:rPr lang="ja-JP" altLang="en-US" sz="2400" b="1" dirty="0"/>
              <a:t>年～</a:t>
            </a:r>
            <a:r>
              <a:rPr lang="en-US" altLang="ja-JP" sz="2400" b="1" dirty="0"/>
              <a:t>1934</a:t>
            </a:r>
            <a:r>
              <a:rPr lang="ja-JP" altLang="en-US" sz="2400" b="1" dirty="0"/>
              <a:t>年開通。 </a:t>
            </a:r>
            <a:endParaRPr lang="en-US" altLang="ja-JP" sz="2400" b="1" dirty="0"/>
          </a:p>
          <a:p>
            <a:r>
              <a:rPr lang="en-US" altLang="ja-JP" sz="2400" b="1" dirty="0"/>
              <a:t>16</a:t>
            </a:r>
            <a:r>
              <a:rPr lang="ja-JP" altLang="en-US" sz="2400" b="1" dirty="0"/>
              <a:t>年間で</a:t>
            </a:r>
            <a:r>
              <a:rPr lang="ja-JP" altLang="en-US" sz="2400" b="1" dirty="0">
                <a:highlight>
                  <a:srgbClr val="FFFF00"/>
                </a:highlight>
              </a:rPr>
              <a:t>落盤事故３回</a:t>
            </a:r>
            <a:r>
              <a:rPr lang="en-US" altLang="ja-JP" sz="2400" b="1" dirty="0">
                <a:highlight>
                  <a:srgbClr val="FFFF00"/>
                </a:highlight>
              </a:rPr>
              <a:t>(</a:t>
            </a:r>
            <a:r>
              <a:rPr lang="ja-JP" altLang="en-US" sz="2400" b="1" dirty="0">
                <a:highlight>
                  <a:srgbClr val="FFFF00"/>
                </a:highlight>
              </a:rPr>
              <a:t>死者</a:t>
            </a:r>
            <a:r>
              <a:rPr lang="en-US" altLang="ja-JP" sz="2400" b="1" dirty="0">
                <a:highlight>
                  <a:srgbClr val="FFFF00"/>
                </a:highlight>
              </a:rPr>
              <a:t>67</a:t>
            </a:r>
            <a:r>
              <a:rPr lang="ja-JP" altLang="en-US" sz="2400" b="1" dirty="0">
                <a:highlight>
                  <a:srgbClr val="FFFF00"/>
                </a:highlight>
              </a:rPr>
              <a:t>名）</a:t>
            </a:r>
            <a:endParaRPr lang="zh-TW" altLang="en-US" sz="2400" b="1" dirty="0">
              <a:highlight>
                <a:srgbClr val="FFFF00"/>
              </a:highlight>
            </a:endParaRPr>
          </a:p>
        </p:txBody>
      </p:sp>
    </p:spTree>
    <p:extLst>
      <p:ext uri="{BB962C8B-B14F-4D97-AF65-F5344CB8AC3E}">
        <p14:creationId xmlns:p14="http://schemas.microsoft.com/office/powerpoint/2010/main" val="255362318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7957D4F-41CA-4283-A862-B0486120970C}"/>
              </a:ext>
            </a:extLst>
          </p:cNvPr>
          <p:cNvSpPr>
            <a:spLocks noGrp="1"/>
          </p:cNvSpPr>
          <p:nvPr>
            <p:ph type="title"/>
          </p:nvPr>
        </p:nvSpPr>
        <p:spPr>
          <a:xfrm>
            <a:off x="0" y="0"/>
            <a:ext cx="9144000" cy="836967"/>
          </a:xfrm>
          <a:solidFill>
            <a:srgbClr val="FFC000"/>
          </a:solidFill>
        </p:spPr>
        <p:txBody>
          <a:bodyPr>
            <a:normAutofit fontScale="90000"/>
          </a:bodyPr>
          <a:lstStyle/>
          <a:p>
            <a:r>
              <a:rPr lang="ja-JP" altLang="en-US" sz="2400" b="1" dirty="0">
                <a:solidFill>
                  <a:srgbClr val="0070C0"/>
                </a:solidFill>
                <a:latin typeface="HGP明朝E" panose="02020900000000000000" pitchFamily="18" charset="-128"/>
                <a:ea typeface="HGP明朝E" panose="02020900000000000000" pitchFamily="18" charset="-128"/>
              </a:rPr>
              <a:t>産業安全衛生活動百年の軌跡（安全運動の進展）　</a:t>
            </a:r>
            <a:br>
              <a:rPr lang="en-US" altLang="ja-JP" sz="2400" b="1" dirty="0">
                <a:latin typeface="HGP明朝E" panose="02020900000000000000" pitchFamily="18" charset="-128"/>
                <a:ea typeface="HGP明朝E" panose="02020900000000000000" pitchFamily="18" charset="-128"/>
              </a:rPr>
            </a:br>
            <a:r>
              <a:rPr lang="ja-JP" altLang="en-US" sz="3600" b="1" dirty="0">
                <a:latin typeface="HGP明朝E" panose="02020900000000000000" pitchFamily="18" charset="-128"/>
                <a:ea typeface="HGP明朝E" panose="02020900000000000000" pitchFamily="18" charset="-128"/>
              </a:rPr>
              <a:t>　</a:t>
            </a:r>
            <a:r>
              <a:rPr lang="ja-JP" altLang="en-US" sz="4000" b="1" dirty="0">
                <a:latin typeface="HGP明朝E" panose="02020900000000000000" pitchFamily="18" charset="-128"/>
                <a:ea typeface="HGP明朝E" panose="02020900000000000000" pitchFamily="18" charset="-128"/>
              </a:rPr>
              <a:t>関門鉄道トンネル開通</a:t>
            </a:r>
            <a:r>
              <a:rPr lang="en-US" altLang="ja-JP" sz="4000" b="1" dirty="0">
                <a:latin typeface="HGP明朝E" panose="02020900000000000000" pitchFamily="18" charset="-128"/>
                <a:ea typeface="HGP明朝E" panose="02020900000000000000" pitchFamily="18" charset="-128"/>
              </a:rPr>
              <a:t>1942</a:t>
            </a:r>
            <a:r>
              <a:rPr lang="ja-JP" altLang="en-US" sz="4000" b="1" dirty="0">
                <a:latin typeface="HGP明朝E" panose="02020900000000000000" pitchFamily="18" charset="-128"/>
                <a:ea typeface="HGP明朝E" panose="02020900000000000000" pitchFamily="18" charset="-128"/>
              </a:rPr>
              <a:t>年</a:t>
            </a:r>
            <a:endParaRPr lang="ja-JP" altLang="en-US" sz="2400" b="1" dirty="0">
              <a:latin typeface="HGP明朝E" panose="02020900000000000000" pitchFamily="18" charset="-128"/>
              <a:ea typeface="HGP明朝E" panose="02020900000000000000" pitchFamily="18" charset="-128"/>
            </a:endParaRPr>
          </a:p>
        </p:txBody>
      </p:sp>
      <p:pic>
        <p:nvPicPr>
          <p:cNvPr id="4" name="図 3">
            <a:extLst>
              <a:ext uri="{FF2B5EF4-FFF2-40B4-BE49-F238E27FC236}">
                <a16:creationId xmlns:a16="http://schemas.microsoft.com/office/drawing/2014/main" id="{3A8EB4E6-76DF-4598-B56A-B0A50CF91AD6}"/>
              </a:ext>
            </a:extLst>
          </p:cNvPr>
          <p:cNvPicPr>
            <a:picLocks noChangeAspect="1"/>
          </p:cNvPicPr>
          <p:nvPr/>
        </p:nvPicPr>
        <p:blipFill>
          <a:blip r:embed="rId2"/>
          <a:stretch>
            <a:fillRect/>
          </a:stretch>
        </p:blipFill>
        <p:spPr>
          <a:xfrm>
            <a:off x="0" y="1975104"/>
            <a:ext cx="3481921" cy="4882896"/>
          </a:xfrm>
          <a:prstGeom prst="rect">
            <a:avLst/>
          </a:prstGeom>
        </p:spPr>
      </p:pic>
      <p:pic>
        <p:nvPicPr>
          <p:cNvPr id="6" name="図 5">
            <a:extLst>
              <a:ext uri="{FF2B5EF4-FFF2-40B4-BE49-F238E27FC236}">
                <a16:creationId xmlns:a16="http://schemas.microsoft.com/office/drawing/2014/main" id="{CC414BF0-E97B-43A6-A86E-204F1EBF9BB8}"/>
              </a:ext>
            </a:extLst>
          </p:cNvPr>
          <p:cNvPicPr>
            <a:picLocks noChangeAspect="1"/>
          </p:cNvPicPr>
          <p:nvPr/>
        </p:nvPicPr>
        <p:blipFill>
          <a:blip r:embed="rId3"/>
          <a:stretch>
            <a:fillRect/>
          </a:stretch>
        </p:blipFill>
        <p:spPr>
          <a:xfrm>
            <a:off x="3481921" y="2292096"/>
            <a:ext cx="5645235" cy="4474221"/>
          </a:xfrm>
          <a:prstGeom prst="rect">
            <a:avLst/>
          </a:prstGeom>
        </p:spPr>
      </p:pic>
      <p:sp>
        <p:nvSpPr>
          <p:cNvPr id="10" name="正方形/長方形 3">
            <a:extLst>
              <a:ext uri="{FF2B5EF4-FFF2-40B4-BE49-F238E27FC236}">
                <a16:creationId xmlns:a16="http://schemas.microsoft.com/office/drawing/2014/main" id="{F1E48A74-DFCB-4A3B-84FF-4569CC7DA9C1}"/>
              </a:ext>
            </a:extLst>
          </p:cNvPr>
          <p:cNvSpPr>
            <a:spLocks noChangeArrowheads="1"/>
          </p:cNvSpPr>
          <p:nvPr/>
        </p:nvSpPr>
        <p:spPr bwMode="auto">
          <a:xfrm>
            <a:off x="0" y="836967"/>
            <a:ext cx="9144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SzPct val="75000"/>
              <a:buFont typeface="Wingdings" panose="05000000000000000000" pitchFamily="2" charset="2"/>
              <a:buChar char=""/>
              <a:defRPr kumimoji="1" sz="2400">
                <a:solidFill>
                  <a:schemeClr val="tx2"/>
                </a:solidFill>
                <a:latin typeface="Franklin Gothic Book" panose="020B0503020102020204" pitchFamily="34" charset="0"/>
                <a:ea typeface="ＭＳ Ｐゴシック" panose="020B0600070205080204" pitchFamily="50" charset="-128"/>
              </a:defRPr>
            </a:lvl1pPr>
            <a:lvl2pPr marL="742950" indent="-285750">
              <a:spcBef>
                <a:spcPct val="20000"/>
              </a:spcBef>
              <a:buClr>
                <a:schemeClr val="accent2"/>
              </a:buClr>
              <a:buSzPct val="85000"/>
              <a:buFont typeface="Courier New" panose="02070309020205020404" pitchFamily="49" charset="0"/>
              <a:buChar char="o"/>
              <a:defRPr kumimoji="1" sz="2000">
                <a:solidFill>
                  <a:schemeClr val="tx2"/>
                </a:solidFill>
                <a:latin typeface="Franklin Gothic Book" panose="020B0503020102020204" pitchFamily="34" charset="0"/>
                <a:ea typeface="ＭＳ Ｐゴシック" panose="020B0600070205080204" pitchFamily="50" charset="-128"/>
              </a:defRPr>
            </a:lvl2pPr>
            <a:lvl3pPr marL="1143000" indent="-228600">
              <a:spcBef>
                <a:spcPct val="20000"/>
              </a:spcBef>
              <a:buClr>
                <a:srgbClr val="948774"/>
              </a:buClr>
              <a:buFont typeface="Arial" panose="020B0604020202020204" pitchFamily="34" charset="0"/>
              <a:buChar char="•"/>
              <a:defRPr kumimoji="1">
                <a:solidFill>
                  <a:schemeClr val="tx2"/>
                </a:solidFill>
                <a:latin typeface="Franklin Gothic Book" panose="020B0503020102020204" pitchFamily="34" charset="0"/>
                <a:ea typeface="ＭＳ Ｐゴシック" panose="020B0600070205080204" pitchFamily="50" charset="-128"/>
              </a:defRPr>
            </a:lvl3pPr>
            <a:lvl4pPr marL="1600200" indent="-228600">
              <a:spcBef>
                <a:spcPct val="20000"/>
              </a:spcBef>
              <a:buClr>
                <a:srgbClr val="7EB8E7"/>
              </a:buClr>
              <a:buFont typeface="Arial" panose="020B0604020202020204" pitchFamily="34" charset="0"/>
              <a:buChar char="•"/>
              <a:defRPr kumimoji="1" sz="1600">
                <a:solidFill>
                  <a:schemeClr val="tx2"/>
                </a:solidFill>
                <a:latin typeface="Franklin Gothic Book" panose="020B0503020102020204" pitchFamily="34" charset="0"/>
                <a:ea typeface="ＭＳ Ｐゴシック" panose="020B0600070205080204" pitchFamily="50" charset="-128"/>
              </a:defRPr>
            </a:lvl4pPr>
            <a:lvl5pPr marL="2057400" indent="-228600">
              <a:spcBef>
                <a:spcPct val="20000"/>
              </a:spcBef>
              <a:buClr>
                <a:srgbClr val="E3B651"/>
              </a:buClr>
              <a:buFont typeface="Arial" panose="020B0604020202020204" pitchFamily="34" charset="0"/>
              <a:buChar char="•"/>
              <a:defRPr kumimoji="1" sz="1400">
                <a:solidFill>
                  <a:schemeClr val="tx2"/>
                </a:solidFill>
                <a:latin typeface="Franklin Gothic Book" panose="020B0503020102020204" pitchFamily="34" charset="0"/>
                <a:ea typeface="ＭＳ Ｐゴシック" panose="020B0600070205080204" pitchFamily="50" charset="-128"/>
              </a:defRPr>
            </a:lvl5pPr>
            <a:lvl6pPr marL="2514600" indent="-228600" eaLnBrk="0" fontAlgn="base" hangingPunct="0">
              <a:spcBef>
                <a:spcPct val="20000"/>
              </a:spcBef>
              <a:spcAft>
                <a:spcPct val="0"/>
              </a:spcAft>
              <a:buClr>
                <a:srgbClr val="E3B651"/>
              </a:buClr>
              <a:buFont typeface="Arial" panose="020B0604020202020204" pitchFamily="34" charset="0"/>
              <a:buChar char="•"/>
              <a:defRPr kumimoji="1" sz="1400">
                <a:solidFill>
                  <a:schemeClr val="tx2"/>
                </a:solidFill>
                <a:latin typeface="Franklin Gothic Book" panose="020B0503020102020204" pitchFamily="34" charset="0"/>
                <a:ea typeface="ＭＳ Ｐゴシック" panose="020B0600070205080204" pitchFamily="50" charset="-128"/>
              </a:defRPr>
            </a:lvl6pPr>
            <a:lvl7pPr marL="2971800" indent="-228600" eaLnBrk="0" fontAlgn="base" hangingPunct="0">
              <a:spcBef>
                <a:spcPct val="20000"/>
              </a:spcBef>
              <a:spcAft>
                <a:spcPct val="0"/>
              </a:spcAft>
              <a:buClr>
                <a:srgbClr val="E3B651"/>
              </a:buClr>
              <a:buFont typeface="Arial" panose="020B0604020202020204" pitchFamily="34" charset="0"/>
              <a:buChar char="•"/>
              <a:defRPr kumimoji="1" sz="1400">
                <a:solidFill>
                  <a:schemeClr val="tx2"/>
                </a:solidFill>
                <a:latin typeface="Franklin Gothic Book" panose="020B0503020102020204" pitchFamily="34" charset="0"/>
                <a:ea typeface="ＭＳ Ｐゴシック" panose="020B0600070205080204" pitchFamily="50" charset="-128"/>
              </a:defRPr>
            </a:lvl7pPr>
            <a:lvl8pPr marL="3429000" indent="-228600" eaLnBrk="0" fontAlgn="base" hangingPunct="0">
              <a:spcBef>
                <a:spcPct val="20000"/>
              </a:spcBef>
              <a:spcAft>
                <a:spcPct val="0"/>
              </a:spcAft>
              <a:buClr>
                <a:srgbClr val="E3B651"/>
              </a:buClr>
              <a:buFont typeface="Arial" panose="020B0604020202020204" pitchFamily="34" charset="0"/>
              <a:buChar char="•"/>
              <a:defRPr kumimoji="1" sz="1400">
                <a:solidFill>
                  <a:schemeClr val="tx2"/>
                </a:solidFill>
                <a:latin typeface="Franklin Gothic Book" panose="020B0503020102020204" pitchFamily="34" charset="0"/>
                <a:ea typeface="ＭＳ Ｐゴシック" panose="020B0600070205080204" pitchFamily="50" charset="-128"/>
              </a:defRPr>
            </a:lvl8pPr>
            <a:lvl9pPr marL="3886200" indent="-228600" eaLnBrk="0" fontAlgn="base" hangingPunct="0">
              <a:spcBef>
                <a:spcPct val="20000"/>
              </a:spcBef>
              <a:spcAft>
                <a:spcPct val="0"/>
              </a:spcAft>
              <a:buClr>
                <a:srgbClr val="E3B651"/>
              </a:buClr>
              <a:buFont typeface="Arial" panose="020B0604020202020204" pitchFamily="34" charset="0"/>
              <a:buChar char="•"/>
              <a:defRPr kumimoji="1" sz="1400">
                <a:solidFill>
                  <a:schemeClr val="tx2"/>
                </a:solidFill>
                <a:latin typeface="Franklin Gothic Book" panose="020B0503020102020204" pitchFamily="34" charset="0"/>
                <a:ea typeface="ＭＳ Ｐゴシック" panose="020B0600070205080204" pitchFamily="50" charset="-128"/>
              </a:defRPr>
            </a:lvl9pPr>
          </a:lstStyle>
          <a:p>
            <a:pPr algn="ctr" fontAlgn="base">
              <a:spcBef>
                <a:spcPts val="1200"/>
              </a:spcBef>
              <a:spcAft>
                <a:spcPct val="0"/>
              </a:spcAft>
              <a:buClrTx/>
              <a:buSzTx/>
              <a:buNone/>
            </a:pPr>
            <a:r>
              <a:rPr lang="ja-JP" altLang="en-US" sz="1800" b="1" dirty="0">
                <a:solidFill>
                  <a:srgbClr val="FFFF00"/>
                </a:solidFill>
                <a:latin typeface="HGP創英角ﾎﾟｯﾌﾟ体" panose="040B0A00000000000000" pitchFamily="50" charset="-128"/>
                <a:ea typeface="HGP創英角ﾎﾟｯﾌﾟ体" panose="040B0A00000000000000" pitchFamily="50" charset="-128"/>
              </a:rPr>
              <a:t>　</a:t>
            </a:r>
            <a:r>
              <a:rPr lang="ja-JP" altLang="ja-JP" sz="4800" b="1" dirty="0">
                <a:solidFill>
                  <a:srgbClr val="002060"/>
                </a:solidFill>
                <a:latin typeface="HGP創英角ﾎﾟｯﾌﾟ体" panose="040B0A00000000000000" pitchFamily="50" charset="-128"/>
                <a:ea typeface="HGP創英角ﾎﾟｯﾌﾟ体" panose="040B0A00000000000000" pitchFamily="50" charset="-128"/>
              </a:rPr>
              <a:t>陥没海水流入</a:t>
            </a:r>
            <a:r>
              <a:rPr lang="ja-JP" altLang="en-US" sz="4800" b="1" dirty="0">
                <a:solidFill>
                  <a:srgbClr val="002060"/>
                </a:solidFill>
                <a:latin typeface="HGP創英角ﾎﾟｯﾌﾟ体" panose="040B0A00000000000000" pitchFamily="50" charset="-128"/>
                <a:ea typeface="HGP創英角ﾎﾟｯﾌﾟ体" panose="040B0A00000000000000" pitchFamily="50" charset="-128"/>
              </a:rPr>
              <a:t>で</a:t>
            </a:r>
            <a:r>
              <a:rPr lang="en-US" altLang="ja-JP" sz="4800" b="1" dirty="0">
                <a:solidFill>
                  <a:srgbClr val="002060"/>
                </a:solidFill>
                <a:latin typeface="HGP創英角ﾎﾟｯﾌﾟ体" panose="040B0A00000000000000" pitchFamily="50" charset="-128"/>
                <a:ea typeface="HGP創英角ﾎﾟｯﾌﾟ体" panose="040B0A00000000000000" pitchFamily="50" charset="-128"/>
              </a:rPr>
              <a:t>32</a:t>
            </a:r>
            <a:r>
              <a:rPr lang="ja-JP" altLang="ja-JP" sz="4800" b="1" dirty="0">
                <a:solidFill>
                  <a:srgbClr val="002060"/>
                </a:solidFill>
                <a:latin typeface="HGP創英角ﾎﾟｯﾌﾟ体" panose="040B0A00000000000000" pitchFamily="50" charset="-128"/>
                <a:ea typeface="HGP創英角ﾎﾟｯﾌﾟ体" panose="040B0A00000000000000" pitchFamily="50" charset="-128"/>
              </a:rPr>
              <a:t>名死亡</a:t>
            </a:r>
            <a:endParaRPr lang="ja-JP" altLang="en-US" sz="3200" b="1" dirty="0">
              <a:solidFill>
                <a:srgbClr val="002060"/>
              </a:solidFill>
              <a:latin typeface="HGP創英角ﾎﾟｯﾌﾟ体" panose="040B0A00000000000000" pitchFamily="50" charset="-128"/>
              <a:ea typeface="HGP創英角ﾎﾟｯﾌﾟ体" panose="040B0A00000000000000" pitchFamily="50" charset="-128"/>
            </a:endParaRPr>
          </a:p>
        </p:txBody>
      </p:sp>
    </p:spTree>
    <p:extLst>
      <p:ext uri="{BB962C8B-B14F-4D97-AF65-F5344CB8AC3E}">
        <p14:creationId xmlns:p14="http://schemas.microsoft.com/office/powerpoint/2010/main" val="41643993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7957D4F-41CA-4283-A862-B0486120970C}"/>
              </a:ext>
            </a:extLst>
          </p:cNvPr>
          <p:cNvSpPr>
            <a:spLocks noGrp="1"/>
          </p:cNvSpPr>
          <p:nvPr>
            <p:ph type="title"/>
          </p:nvPr>
        </p:nvSpPr>
        <p:spPr>
          <a:xfrm>
            <a:off x="0" y="0"/>
            <a:ext cx="9144000" cy="902208"/>
          </a:xfrm>
          <a:solidFill>
            <a:srgbClr val="00B050">
              <a:alpha val="42000"/>
            </a:srgbClr>
          </a:solidFill>
        </p:spPr>
        <p:txBody>
          <a:bodyPr>
            <a:normAutofit fontScale="90000"/>
          </a:bodyPr>
          <a:lstStyle/>
          <a:p>
            <a:r>
              <a:rPr lang="ja-JP" altLang="en-US" sz="2400" b="1" dirty="0">
                <a:solidFill>
                  <a:srgbClr val="0070C0"/>
                </a:solidFill>
                <a:latin typeface="HGP明朝E" panose="02020900000000000000" pitchFamily="18" charset="-128"/>
                <a:ea typeface="HGP明朝E" panose="02020900000000000000" pitchFamily="18" charset="-128"/>
              </a:rPr>
              <a:t>　　産業安全衛生活動百年の軌跡（安全運動の進展）　</a:t>
            </a:r>
            <a:br>
              <a:rPr lang="en-US" altLang="ja-JP" sz="2400" b="1" dirty="0">
                <a:latin typeface="HGP明朝E" panose="02020900000000000000" pitchFamily="18" charset="-128"/>
                <a:ea typeface="HGP明朝E" panose="02020900000000000000" pitchFamily="18" charset="-128"/>
              </a:rPr>
            </a:br>
            <a:r>
              <a:rPr lang="ja-JP" altLang="en-US" sz="3600" b="1" dirty="0">
                <a:latin typeface="HGP明朝E" panose="02020900000000000000" pitchFamily="18" charset="-128"/>
                <a:ea typeface="HGP明朝E" panose="02020900000000000000" pitchFamily="18" charset="-128"/>
              </a:rPr>
              <a:t>　</a:t>
            </a:r>
            <a:r>
              <a:rPr lang="zh-TW" altLang="en-US" sz="4000" b="1" dirty="0">
                <a:latin typeface="HGP明朝E" panose="02020900000000000000" pitchFamily="18" charset="-128"/>
                <a:ea typeface="HGP明朝E" panose="02020900000000000000" pitchFamily="18" charset="-128"/>
              </a:rPr>
              <a:t>労働大災害</a:t>
            </a:r>
            <a:r>
              <a:rPr lang="en-US" altLang="ja-JP" sz="4000" b="1" dirty="0">
                <a:latin typeface="HGP明朝E" panose="02020900000000000000" pitchFamily="18" charset="-128"/>
                <a:ea typeface="HGP明朝E" panose="02020900000000000000" pitchFamily="18" charset="-128"/>
              </a:rPr>
              <a:t>1938</a:t>
            </a:r>
            <a:r>
              <a:rPr lang="ja-JP" altLang="en-US" sz="4000" b="1" dirty="0">
                <a:latin typeface="HGP明朝E" panose="02020900000000000000" pitchFamily="18" charset="-128"/>
                <a:ea typeface="HGP明朝E" panose="02020900000000000000" pitchFamily="18" charset="-128"/>
              </a:rPr>
              <a:t>年～</a:t>
            </a:r>
            <a:r>
              <a:rPr lang="en-US" altLang="ja-JP" sz="4000" b="1" dirty="0">
                <a:latin typeface="HGP明朝E" panose="02020900000000000000" pitchFamily="18" charset="-128"/>
                <a:ea typeface="HGP明朝E" panose="02020900000000000000" pitchFamily="18" charset="-128"/>
              </a:rPr>
              <a:t>1942</a:t>
            </a:r>
            <a:r>
              <a:rPr lang="ja-JP" altLang="en-US" sz="4000" b="1" dirty="0">
                <a:latin typeface="HGP明朝E" panose="02020900000000000000" pitchFamily="18" charset="-128"/>
                <a:ea typeface="HGP明朝E" panose="02020900000000000000" pitchFamily="18" charset="-128"/>
              </a:rPr>
              <a:t>年</a:t>
            </a:r>
            <a:endParaRPr lang="ja-JP" altLang="en-US" sz="2400" b="1" dirty="0">
              <a:latin typeface="HGP明朝E" panose="02020900000000000000" pitchFamily="18" charset="-128"/>
              <a:ea typeface="HGP明朝E" panose="02020900000000000000" pitchFamily="18" charset="-128"/>
            </a:endParaRPr>
          </a:p>
        </p:txBody>
      </p:sp>
      <p:sp>
        <p:nvSpPr>
          <p:cNvPr id="6" name="コンテンツ プレースホルダー 4">
            <a:extLst>
              <a:ext uri="{FF2B5EF4-FFF2-40B4-BE49-F238E27FC236}">
                <a16:creationId xmlns:a16="http://schemas.microsoft.com/office/drawing/2014/main" id="{ABEAFDDE-5ADD-4DD7-845B-14A3A63FAA4D}"/>
              </a:ext>
            </a:extLst>
          </p:cNvPr>
          <p:cNvSpPr txBox="1">
            <a:spLocks/>
          </p:cNvSpPr>
          <p:nvPr/>
        </p:nvSpPr>
        <p:spPr bwMode="auto">
          <a:xfrm>
            <a:off x="0" y="902208"/>
            <a:ext cx="9144000" cy="5955792"/>
          </a:xfrm>
          <a:prstGeom prst="rect">
            <a:avLst/>
          </a:prstGeom>
          <a:solidFill>
            <a:srgbClr val="FF0000"/>
          </a:solidFill>
          <a:ln>
            <a:noFill/>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75000"/>
              <a:buFont typeface="Wingdings" panose="05000000000000000000" pitchFamily="2" charset="2"/>
              <a:buChar char=""/>
              <a:defRPr kumimoji="1" sz="2400" kern="1200">
                <a:solidFill>
                  <a:schemeClr val="tx2"/>
                </a:solidFill>
                <a:latin typeface="+mn-lt"/>
                <a:ea typeface="+mn-ea"/>
                <a:cs typeface="+mn-cs"/>
              </a:defRPr>
            </a:lvl1pPr>
            <a:lvl2pPr marL="742950" indent="-285750" algn="l" rtl="0" eaLnBrk="0" fontAlgn="base" hangingPunct="0">
              <a:spcBef>
                <a:spcPct val="20000"/>
              </a:spcBef>
              <a:spcAft>
                <a:spcPct val="0"/>
              </a:spcAft>
              <a:buClr>
                <a:schemeClr val="accent2"/>
              </a:buClr>
              <a:buSzPct val="85000"/>
              <a:buFont typeface="Courier New" panose="02070309020205020404" pitchFamily="49" charset="0"/>
              <a:buChar char="o"/>
              <a:defRPr kumimoji="1" sz="2000" kern="1200">
                <a:solidFill>
                  <a:schemeClr val="tx2"/>
                </a:solidFill>
                <a:latin typeface="+mn-lt"/>
                <a:ea typeface="+mn-ea"/>
                <a:cs typeface="+mn-cs"/>
              </a:defRPr>
            </a:lvl2pPr>
            <a:lvl3pPr marL="1143000" indent="-228600" algn="l" rtl="0" eaLnBrk="0" fontAlgn="base" hangingPunct="0">
              <a:spcBef>
                <a:spcPct val="20000"/>
              </a:spcBef>
              <a:spcAft>
                <a:spcPct val="0"/>
              </a:spcAft>
              <a:buClr>
                <a:srgbClr val="948774"/>
              </a:buClr>
              <a:buFont typeface="Arial" panose="020B0604020202020204" pitchFamily="34" charset="0"/>
              <a:buChar char="•"/>
              <a:defRPr kumimoji="1" kern="1200">
                <a:solidFill>
                  <a:schemeClr val="tx2"/>
                </a:solidFill>
                <a:latin typeface="+mn-lt"/>
                <a:ea typeface="+mn-ea"/>
                <a:cs typeface="+mn-cs"/>
              </a:defRPr>
            </a:lvl3pPr>
            <a:lvl4pPr marL="1600200" indent="-228600" algn="l" rtl="0" eaLnBrk="0" fontAlgn="base" hangingPunct="0">
              <a:spcBef>
                <a:spcPct val="20000"/>
              </a:spcBef>
              <a:spcAft>
                <a:spcPct val="0"/>
              </a:spcAft>
              <a:buClr>
                <a:srgbClr val="7EB8E7"/>
              </a:buClr>
              <a:buFont typeface="Arial" panose="020B0604020202020204" pitchFamily="34" charset="0"/>
              <a:buChar char="•"/>
              <a:defRPr kumimoji="1" sz="1600" kern="1200">
                <a:solidFill>
                  <a:schemeClr val="tx2"/>
                </a:solidFill>
                <a:latin typeface="+mn-lt"/>
                <a:ea typeface="+mn-ea"/>
                <a:cs typeface="+mn-cs"/>
              </a:defRPr>
            </a:lvl4pPr>
            <a:lvl5pPr marL="2057400" indent="-228600" algn="l" rtl="0" eaLnBrk="0" fontAlgn="base" hangingPunct="0">
              <a:spcBef>
                <a:spcPct val="20000"/>
              </a:spcBef>
              <a:spcAft>
                <a:spcPct val="0"/>
              </a:spcAft>
              <a:buClr>
                <a:srgbClr val="E3B651"/>
              </a:buClr>
              <a:buFont typeface="Arial" panose="020B0604020202020204" pitchFamily="34" charset="0"/>
              <a:buChar char="•"/>
              <a:defRPr kumimoji="1" sz="1400" kern="1200">
                <a:solidFill>
                  <a:schemeClr val="tx2"/>
                </a:solidFill>
                <a:latin typeface="+mn-lt"/>
                <a:ea typeface="+mn-ea"/>
                <a:cs typeface="+mn-cs"/>
              </a:defRPr>
            </a:lvl5pPr>
            <a:lvl6pPr marL="2514600" indent="-228600" algn="l" defTabSz="914400" rtl="0" eaLnBrk="1" latinLnBrk="0" hangingPunct="1">
              <a:spcBef>
                <a:spcPct val="20000"/>
              </a:spcBef>
              <a:buClr>
                <a:schemeClr val="accent6"/>
              </a:buClr>
              <a:buFont typeface="Arial" pitchFamily="34" charset="0"/>
              <a:buChar char="•"/>
              <a:defRPr kumimoji="1" sz="1400" kern="1200">
                <a:solidFill>
                  <a:schemeClr val="tx2"/>
                </a:solidFill>
                <a:latin typeface="+mn-lt"/>
                <a:ea typeface="+mn-ea"/>
                <a:cs typeface="+mn-cs"/>
              </a:defRPr>
            </a:lvl6pPr>
            <a:lvl7pPr marL="2971800" indent="-228600" algn="l" defTabSz="914400" rtl="0" eaLnBrk="1" latinLnBrk="0" hangingPunct="1">
              <a:spcBef>
                <a:spcPct val="20000"/>
              </a:spcBef>
              <a:buClr>
                <a:schemeClr val="accent1"/>
              </a:buClr>
              <a:buFont typeface="Arial" pitchFamily="34" charset="0"/>
              <a:buChar char="•"/>
              <a:defRPr kumimoji="1" sz="1400" kern="1200">
                <a:solidFill>
                  <a:schemeClr val="tx2"/>
                </a:solidFill>
                <a:latin typeface="+mn-lt"/>
                <a:ea typeface="+mn-ea"/>
                <a:cs typeface="+mn-cs"/>
              </a:defRPr>
            </a:lvl7pPr>
            <a:lvl8pPr marL="3429000" indent="-228600" algn="l" defTabSz="914400" rtl="0" eaLnBrk="1" latinLnBrk="0" hangingPunct="1">
              <a:spcBef>
                <a:spcPct val="20000"/>
              </a:spcBef>
              <a:buClr>
                <a:schemeClr val="accent4"/>
              </a:buClr>
              <a:buFont typeface="Arial" pitchFamily="34" charset="0"/>
              <a:buChar char="•"/>
              <a:defRPr kumimoji="1" sz="1400" kern="1200">
                <a:solidFill>
                  <a:schemeClr val="tx2"/>
                </a:solidFill>
                <a:latin typeface="+mn-lt"/>
                <a:ea typeface="+mn-ea"/>
                <a:cs typeface="+mn-cs"/>
              </a:defRPr>
            </a:lvl8pPr>
            <a:lvl9pPr marL="3886200" indent="-228600" algn="l" defTabSz="914400" rtl="0" eaLnBrk="1" latinLnBrk="0" hangingPunct="1">
              <a:spcBef>
                <a:spcPct val="20000"/>
              </a:spcBef>
              <a:buClr>
                <a:schemeClr val="accent5"/>
              </a:buClr>
              <a:buFont typeface="Arial" pitchFamily="34" charset="0"/>
              <a:buChar char="•"/>
              <a:defRPr kumimoji="1" sz="1400" kern="1200">
                <a:solidFill>
                  <a:schemeClr val="tx2"/>
                </a:solidFill>
                <a:latin typeface="+mn-lt"/>
                <a:ea typeface="+mn-ea"/>
                <a:cs typeface="+mn-cs"/>
              </a:defRPr>
            </a:lvl9pPr>
          </a:lstStyle>
          <a:p>
            <a:pPr marL="0" indent="0" eaLnBrk="1" hangingPunct="1">
              <a:spcBef>
                <a:spcPts val="1200"/>
              </a:spcBef>
              <a:buNone/>
            </a:pPr>
            <a:r>
              <a:rPr lang="ja-JP" altLang="ja-JP" sz="3600" b="1" dirty="0">
                <a:solidFill>
                  <a:srgbClr val="FFFF00"/>
                </a:solidFill>
                <a:latin typeface="HGP創英角ﾎﾟｯﾌﾟ体" panose="040B0A00000000000000" pitchFamily="50" charset="-128"/>
                <a:ea typeface="HGP創英角ﾎﾟｯﾌﾟ体" panose="040B0A00000000000000" pitchFamily="50" charset="-128"/>
              </a:rPr>
              <a:t>昭和</a:t>
            </a:r>
            <a:r>
              <a:rPr lang="en-US" altLang="ja-JP" sz="3600" b="1" dirty="0">
                <a:solidFill>
                  <a:srgbClr val="FFFF00"/>
                </a:solidFill>
                <a:latin typeface="HGP創英角ﾎﾟｯﾌﾟ体" panose="040B0A00000000000000" pitchFamily="50" charset="-128"/>
                <a:ea typeface="HGP創英角ﾎﾟｯﾌﾟ体" panose="040B0A00000000000000" pitchFamily="50" charset="-128"/>
              </a:rPr>
              <a:t>13</a:t>
            </a:r>
            <a:r>
              <a:rPr lang="ja-JP" altLang="ja-JP" sz="3600" b="1" dirty="0">
                <a:solidFill>
                  <a:srgbClr val="FFFF00"/>
                </a:solidFill>
                <a:latin typeface="HGP創英角ﾎﾟｯﾌﾟ体" panose="040B0A00000000000000" pitchFamily="50" charset="-128"/>
                <a:ea typeface="HGP創英角ﾎﾟｯﾌﾟ体" panose="040B0A00000000000000" pitchFamily="50" charset="-128"/>
              </a:rPr>
              <a:t>年</a:t>
            </a:r>
            <a:r>
              <a:rPr lang="ja-JP" altLang="en-US" sz="3600" b="1" dirty="0">
                <a:solidFill>
                  <a:srgbClr val="FFFF00"/>
                </a:solidFill>
                <a:latin typeface="HGP創英角ﾎﾟｯﾌﾟ体" panose="040B0A00000000000000" pitchFamily="50" charset="-128"/>
                <a:ea typeface="HGP創英角ﾎﾟｯﾌﾟ体" panose="040B0A00000000000000" pitchFamily="50" charset="-128"/>
              </a:rPr>
              <a:t>　夕張炭鉱でガス爆発　</a:t>
            </a:r>
            <a:r>
              <a:rPr lang="en-US" altLang="ja-JP" sz="3600" b="1" dirty="0">
                <a:solidFill>
                  <a:srgbClr val="FFFF00"/>
                </a:solidFill>
                <a:latin typeface="HGP創英角ﾎﾟｯﾌﾟ体" panose="040B0A00000000000000" pitchFamily="50" charset="-128"/>
                <a:ea typeface="HGP創英角ﾎﾟｯﾌﾟ体" panose="040B0A00000000000000" pitchFamily="50" charset="-128"/>
              </a:rPr>
              <a:t>161</a:t>
            </a:r>
            <a:r>
              <a:rPr lang="ja-JP" altLang="en-US" sz="3600" b="1" dirty="0">
                <a:solidFill>
                  <a:srgbClr val="FFFF00"/>
                </a:solidFill>
                <a:latin typeface="HGP創英角ﾎﾟｯﾌﾟ体" panose="040B0A00000000000000" pitchFamily="50" charset="-128"/>
                <a:ea typeface="HGP創英角ﾎﾟｯﾌﾟ体" panose="040B0A00000000000000" pitchFamily="50" charset="-128"/>
              </a:rPr>
              <a:t>名死亡</a:t>
            </a:r>
            <a:endParaRPr lang="en-US" altLang="ja-JP" sz="3600" b="1" dirty="0">
              <a:solidFill>
                <a:srgbClr val="FFFF00"/>
              </a:solidFill>
              <a:latin typeface="HGP創英角ﾎﾟｯﾌﾟ体" panose="040B0A00000000000000" pitchFamily="50" charset="-128"/>
              <a:ea typeface="HGP創英角ﾎﾟｯﾌﾟ体" panose="040B0A00000000000000" pitchFamily="50" charset="-128"/>
            </a:endParaRPr>
          </a:p>
          <a:p>
            <a:pPr marL="0" indent="0" eaLnBrk="1" hangingPunct="1">
              <a:spcBef>
                <a:spcPts val="1200"/>
              </a:spcBef>
              <a:buNone/>
            </a:pPr>
            <a:r>
              <a:rPr lang="ja-JP" altLang="ja-JP" sz="3600" b="1" dirty="0">
                <a:solidFill>
                  <a:srgbClr val="FFFF00"/>
                </a:solidFill>
                <a:latin typeface="HGP創英角ﾎﾟｯﾌﾟ体" panose="040B0A00000000000000" pitchFamily="50" charset="-128"/>
                <a:ea typeface="HGP創英角ﾎﾟｯﾌﾟ体" panose="040B0A00000000000000" pitchFamily="50" charset="-128"/>
              </a:rPr>
              <a:t>昭和</a:t>
            </a:r>
            <a:r>
              <a:rPr lang="en-US" altLang="ja-JP" sz="3600" b="1" dirty="0">
                <a:solidFill>
                  <a:srgbClr val="FFFF00"/>
                </a:solidFill>
                <a:latin typeface="HGP創英角ﾎﾟｯﾌﾟ体" panose="040B0A00000000000000" pitchFamily="50" charset="-128"/>
                <a:ea typeface="HGP創英角ﾎﾟｯﾌﾟ体" panose="040B0A00000000000000" pitchFamily="50" charset="-128"/>
              </a:rPr>
              <a:t>16</a:t>
            </a:r>
            <a:r>
              <a:rPr lang="ja-JP" altLang="ja-JP" sz="3600" b="1" dirty="0">
                <a:solidFill>
                  <a:srgbClr val="FFFF00"/>
                </a:solidFill>
                <a:latin typeface="HGP創英角ﾎﾟｯﾌﾟ体" panose="040B0A00000000000000" pitchFamily="50" charset="-128"/>
                <a:ea typeface="HGP創英角ﾎﾟｯﾌﾟ体" panose="040B0A00000000000000" pitchFamily="50" charset="-128"/>
              </a:rPr>
              <a:t>年</a:t>
            </a:r>
            <a:r>
              <a:rPr lang="ja-JP" altLang="en-US" sz="3600" b="1" dirty="0">
                <a:solidFill>
                  <a:srgbClr val="FFFF00"/>
                </a:solidFill>
                <a:latin typeface="HGP創英角ﾎﾟｯﾌﾟ体" panose="040B0A00000000000000" pitchFamily="50" charset="-128"/>
                <a:ea typeface="HGP創英角ﾎﾟｯﾌﾟ体" panose="040B0A00000000000000" pitchFamily="50" charset="-128"/>
              </a:rPr>
              <a:t>　</a:t>
            </a:r>
            <a:r>
              <a:rPr lang="ja-JP" altLang="ja-JP" sz="3600" b="1" dirty="0">
                <a:solidFill>
                  <a:srgbClr val="FFFF00"/>
                </a:solidFill>
                <a:latin typeface="HGP創英角ﾎﾟｯﾌﾟ体" panose="040B0A00000000000000" pitchFamily="50" charset="-128"/>
                <a:ea typeface="HGP創英角ﾎﾟｯﾌﾟ体" panose="040B0A00000000000000" pitchFamily="50" charset="-128"/>
              </a:rPr>
              <a:t>美幌炭鉱でガス爆発</a:t>
            </a:r>
            <a:r>
              <a:rPr lang="ja-JP" altLang="en-US" sz="3600" b="1" dirty="0">
                <a:solidFill>
                  <a:srgbClr val="FFFF00"/>
                </a:solidFill>
                <a:latin typeface="HGP創英角ﾎﾟｯﾌﾟ体" panose="040B0A00000000000000" pitchFamily="50" charset="-128"/>
                <a:ea typeface="HGP創英角ﾎﾟｯﾌﾟ体" panose="040B0A00000000000000" pitchFamily="50" charset="-128"/>
              </a:rPr>
              <a:t>　</a:t>
            </a:r>
            <a:r>
              <a:rPr lang="en-US" altLang="ja-JP" sz="3600" b="1" dirty="0">
                <a:solidFill>
                  <a:srgbClr val="FFFF00"/>
                </a:solidFill>
                <a:latin typeface="HGP創英角ﾎﾟｯﾌﾟ体" panose="040B0A00000000000000" pitchFamily="50" charset="-128"/>
                <a:ea typeface="HGP創英角ﾎﾟｯﾌﾟ体" panose="040B0A00000000000000" pitchFamily="50" charset="-128"/>
              </a:rPr>
              <a:t>177</a:t>
            </a:r>
            <a:r>
              <a:rPr lang="ja-JP" altLang="ja-JP" sz="3600" b="1" dirty="0">
                <a:solidFill>
                  <a:srgbClr val="FFFF00"/>
                </a:solidFill>
                <a:latin typeface="HGP創英角ﾎﾟｯﾌﾟ体" panose="040B0A00000000000000" pitchFamily="50" charset="-128"/>
                <a:ea typeface="HGP創英角ﾎﾟｯﾌﾟ体" panose="040B0A00000000000000" pitchFamily="50" charset="-128"/>
              </a:rPr>
              <a:t>名死亡</a:t>
            </a:r>
            <a:endParaRPr lang="en-US" altLang="ja-JP" sz="3600" b="1" dirty="0">
              <a:solidFill>
                <a:srgbClr val="FFFF00"/>
              </a:solidFill>
              <a:latin typeface="HGP創英角ﾎﾟｯﾌﾟ体" panose="040B0A00000000000000" pitchFamily="50" charset="-128"/>
              <a:ea typeface="HGP創英角ﾎﾟｯﾌﾟ体" panose="040B0A00000000000000" pitchFamily="50" charset="-128"/>
            </a:endParaRPr>
          </a:p>
          <a:p>
            <a:pPr marL="0" indent="0" eaLnBrk="1" hangingPunct="1">
              <a:spcBef>
                <a:spcPts val="1200"/>
              </a:spcBef>
              <a:buNone/>
            </a:pPr>
            <a:r>
              <a:rPr lang="ja-JP" altLang="ja-JP" sz="3600" b="1" dirty="0">
                <a:solidFill>
                  <a:srgbClr val="FFFF00"/>
                </a:solidFill>
                <a:latin typeface="HGP創英角ﾎﾟｯﾌﾟ体" panose="040B0A00000000000000" pitchFamily="50" charset="-128"/>
                <a:ea typeface="HGP創英角ﾎﾟｯﾌﾟ体" panose="040B0A00000000000000" pitchFamily="50" charset="-128"/>
              </a:rPr>
              <a:t>昭和</a:t>
            </a:r>
            <a:r>
              <a:rPr lang="en-US" altLang="ja-JP" sz="3600" b="1" dirty="0">
                <a:solidFill>
                  <a:srgbClr val="FFFF00"/>
                </a:solidFill>
                <a:latin typeface="HGP創英角ﾎﾟｯﾌﾟ体" panose="040B0A00000000000000" pitchFamily="50" charset="-128"/>
                <a:ea typeface="HGP創英角ﾎﾟｯﾌﾟ体" panose="040B0A00000000000000" pitchFamily="50" charset="-128"/>
              </a:rPr>
              <a:t>17</a:t>
            </a:r>
            <a:r>
              <a:rPr lang="ja-JP" altLang="ja-JP" sz="3600" b="1" dirty="0">
                <a:solidFill>
                  <a:srgbClr val="FFFF00"/>
                </a:solidFill>
                <a:latin typeface="HGP創英角ﾎﾟｯﾌﾟ体" panose="040B0A00000000000000" pitchFamily="50" charset="-128"/>
                <a:ea typeface="HGP創英角ﾎﾟｯﾌﾟ体" panose="040B0A00000000000000" pitchFamily="50" charset="-128"/>
              </a:rPr>
              <a:t>年</a:t>
            </a:r>
            <a:r>
              <a:rPr lang="ja-JP" altLang="en-US" sz="3600" b="1" dirty="0">
                <a:solidFill>
                  <a:srgbClr val="FFFF00"/>
                </a:solidFill>
                <a:latin typeface="HGP創英角ﾎﾟｯﾌﾟ体" panose="040B0A00000000000000" pitchFamily="50" charset="-128"/>
                <a:ea typeface="HGP創英角ﾎﾟｯﾌﾟ体" panose="040B0A00000000000000" pitchFamily="50" charset="-128"/>
              </a:rPr>
              <a:t>　</a:t>
            </a:r>
            <a:r>
              <a:rPr lang="ja-JP" altLang="ja-JP" sz="3600" b="1" dirty="0">
                <a:solidFill>
                  <a:srgbClr val="FFFF00"/>
                </a:solidFill>
                <a:latin typeface="HGP創英角ﾎﾟｯﾌﾟ体" panose="040B0A00000000000000" pitchFamily="50" charset="-128"/>
                <a:ea typeface="HGP創英角ﾎﾟｯﾌﾟ体" panose="040B0A00000000000000" pitchFamily="50" charset="-128"/>
              </a:rPr>
              <a:t>関門鉄道トンネル開通</a:t>
            </a:r>
            <a:endParaRPr lang="en-US" altLang="ja-JP" sz="3600" b="1" dirty="0">
              <a:solidFill>
                <a:srgbClr val="FFFF00"/>
              </a:solidFill>
              <a:latin typeface="HGP創英角ﾎﾟｯﾌﾟ体" panose="040B0A00000000000000" pitchFamily="50" charset="-128"/>
              <a:ea typeface="HGP創英角ﾎﾟｯﾌﾟ体" panose="040B0A00000000000000" pitchFamily="50" charset="-128"/>
            </a:endParaRPr>
          </a:p>
          <a:p>
            <a:pPr marL="0" indent="0" algn="r" eaLnBrk="1" hangingPunct="1">
              <a:spcBef>
                <a:spcPts val="1200"/>
              </a:spcBef>
              <a:buNone/>
            </a:pPr>
            <a:r>
              <a:rPr lang="ja-JP" altLang="en-US" sz="3600" b="1" dirty="0">
                <a:solidFill>
                  <a:srgbClr val="FFFF00"/>
                </a:solidFill>
                <a:latin typeface="HGP創英角ﾎﾟｯﾌﾟ体" panose="040B0A00000000000000" pitchFamily="50" charset="-128"/>
                <a:ea typeface="HGP創英角ﾎﾟｯﾌﾟ体" panose="040B0A00000000000000" pitchFamily="50" charset="-128"/>
              </a:rPr>
              <a:t>　</a:t>
            </a:r>
            <a:r>
              <a:rPr lang="ja-JP" altLang="ja-JP" sz="3600" b="1" dirty="0">
                <a:solidFill>
                  <a:srgbClr val="FFFF00"/>
                </a:solidFill>
                <a:latin typeface="HGP創英角ﾎﾟｯﾌﾟ体" panose="040B0A00000000000000" pitchFamily="50" charset="-128"/>
                <a:ea typeface="HGP創英角ﾎﾟｯﾌﾟ体" panose="040B0A00000000000000" pitchFamily="50" charset="-128"/>
              </a:rPr>
              <a:t>（陥没海水流入</a:t>
            </a:r>
            <a:r>
              <a:rPr lang="ja-JP" altLang="en-US" sz="3600" b="1" dirty="0">
                <a:solidFill>
                  <a:srgbClr val="FFFF00"/>
                </a:solidFill>
                <a:latin typeface="HGP創英角ﾎﾟｯﾌﾟ体" panose="040B0A00000000000000" pitchFamily="50" charset="-128"/>
                <a:ea typeface="HGP創英角ﾎﾟｯﾌﾟ体" panose="040B0A00000000000000" pitchFamily="50" charset="-128"/>
              </a:rPr>
              <a:t>で</a:t>
            </a:r>
            <a:r>
              <a:rPr lang="en-US" altLang="ja-JP" sz="3600" b="1" dirty="0">
                <a:solidFill>
                  <a:srgbClr val="FFFF00"/>
                </a:solidFill>
                <a:latin typeface="HGP創英角ﾎﾟｯﾌﾟ体" panose="040B0A00000000000000" pitchFamily="50" charset="-128"/>
                <a:ea typeface="HGP創英角ﾎﾟｯﾌﾟ体" panose="040B0A00000000000000" pitchFamily="50" charset="-128"/>
              </a:rPr>
              <a:t>32</a:t>
            </a:r>
            <a:r>
              <a:rPr lang="ja-JP" altLang="ja-JP" sz="3600" b="1" dirty="0">
                <a:solidFill>
                  <a:srgbClr val="FFFF00"/>
                </a:solidFill>
                <a:latin typeface="HGP創英角ﾎﾟｯﾌﾟ体" panose="040B0A00000000000000" pitchFamily="50" charset="-128"/>
                <a:ea typeface="HGP創英角ﾎﾟｯﾌﾟ体" panose="040B0A00000000000000" pitchFamily="50" charset="-128"/>
              </a:rPr>
              <a:t>名死亡）</a:t>
            </a:r>
            <a:endParaRPr lang="en-US" altLang="ja-JP" sz="3600" b="1" dirty="0">
              <a:solidFill>
                <a:srgbClr val="FFFF00"/>
              </a:solidFill>
              <a:latin typeface="HGP創英角ﾎﾟｯﾌﾟ体" panose="040B0A00000000000000" pitchFamily="50" charset="-128"/>
              <a:ea typeface="HGP創英角ﾎﾟｯﾌﾟ体" panose="040B0A00000000000000" pitchFamily="50" charset="-128"/>
            </a:endParaRPr>
          </a:p>
          <a:p>
            <a:pPr marL="0" indent="0" eaLnBrk="1" hangingPunct="1">
              <a:spcBef>
                <a:spcPts val="1200"/>
              </a:spcBef>
              <a:buNone/>
            </a:pPr>
            <a:r>
              <a:rPr lang="ja-JP" altLang="en-US" sz="3600" b="1" dirty="0">
                <a:solidFill>
                  <a:srgbClr val="FFFF00"/>
                </a:solidFill>
                <a:latin typeface="HGP創英角ﾎﾟｯﾌﾟ体" panose="040B0A00000000000000" pitchFamily="50" charset="-128"/>
                <a:ea typeface="HGP創英角ﾎﾟｯﾌﾟ体" panose="040B0A00000000000000" pitchFamily="50" charset="-128"/>
              </a:rPr>
              <a:t>昭和</a:t>
            </a:r>
            <a:r>
              <a:rPr lang="en-US" altLang="ja-JP" sz="3600" b="1" dirty="0">
                <a:solidFill>
                  <a:srgbClr val="FFFF00"/>
                </a:solidFill>
                <a:latin typeface="HGP創英角ﾎﾟｯﾌﾟ体" panose="040B0A00000000000000" pitchFamily="50" charset="-128"/>
                <a:ea typeface="HGP創英角ﾎﾟｯﾌﾟ体" panose="040B0A00000000000000" pitchFamily="50" charset="-128"/>
              </a:rPr>
              <a:t>12</a:t>
            </a:r>
            <a:r>
              <a:rPr lang="ja-JP" altLang="en-US" sz="3600" b="1" dirty="0">
                <a:solidFill>
                  <a:srgbClr val="FFFF00"/>
                </a:solidFill>
                <a:latin typeface="HGP創英角ﾎﾟｯﾌﾟ体" panose="040B0A00000000000000" pitchFamily="50" charset="-128"/>
                <a:ea typeface="HGP創英角ﾎﾟｯﾌﾟ体" panose="040B0A00000000000000" pitchFamily="50" charset="-128"/>
              </a:rPr>
              <a:t>年　黒部川第</a:t>
            </a:r>
            <a:r>
              <a:rPr lang="en-US" altLang="ja-JP" sz="3600" b="1" dirty="0">
                <a:solidFill>
                  <a:srgbClr val="FFFF00"/>
                </a:solidFill>
                <a:latin typeface="HGP創英角ﾎﾟｯﾌﾟ体" panose="040B0A00000000000000" pitchFamily="50" charset="-128"/>
                <a:ea typeface="HGP創英角ﾎﾟｯﾌﾟ体" panose="040B0A00000000000000" pitchFamily="50" charset="-128"/>
              </a:rPr>
              <a:t>3</a:t>
            </a:r>
            <a:r>
              <a:rPr lang="ja-JP" altLang="en-US" sz="3600" b="1" dirty="0">
                <a:solidFill>
                  <a:srgbClr val="FFFF00"/>
                </a:solidFill>
                <a:latin typeface="HGP創英角ﾎﾟｯﾌﾟ体" panose="040B0A00000000000000" pitchFamily="50" charset="-128"/>
                <a:ea typeface="HGP創英角ﾎﾟｯﾌﾟ体" panose="040B0A00000000000000" pitchFamily="50" charset="-128"/>
              </a:rPr>
              <a:t>発電所ダム建設工事</a:t>
            </a:r>
            <a:endParaRPr lang="en-US" altLang="ja-JP" sz="3600" b="1" dirty="0">
              <a:solidFill>
                <a:srgbClr val="FFFF00"/>
              </a:solidFill>
              <a:latin typeface="HGP創英角ﾎﾟｯﾌﾟ体" panose="040B0A00000000000000" pitchFamily="50" charset="-128"/>
              <a:ea typeface="HGP創英角ﾎﾟｯﾌﾟ体" panose="040B0A00000000000000" pitchFamily="50" charset="-128"/>
            </a:endParaRPr>
          </a:p>
          <a:p>
            <a:pPr marL="0" indent="0" eaLnBrk="1" hangingPunct="1">
              <a:spcBef>
                <a:spcPts val="1200"/>
              </a:spcBef>
              <a:buNone/>
            </a:pPr>
            <a:r>
              <a:rPr lang="ja-JP" altLang="en-US" sz="3600" b="1" dirty="0">
                <a:solidFill>
                  <a:srgbClr val="FFFF00"/>
                </a:solidFill>
                <a:latin typeface="HGP創英角ﾎﾟｯﾌﾟ体" panose="040B0A00000000000000" pitchFamily="50" charset="-128"/>
                <a:ea typeface="HGP創英角ﾎﾟｯﾌﾟ体" panose="040B0A00000000000000" pitchFamily="50" charset="-128"/>
              </a:rPr>
              <a:t>　～</a:t>
            </a:r>
            <a:r>
              <a:rPr lang="en-US" altLang="ja-JP" sz="3600" b="1" dirty="0">
                <a:solidFill>
                  <a:srgbClr val="FFFF00"/>
                </a:solidFill>
                <a:latin typeface="HGP創英角ﾎﾟｯﾌﾟ体" panose="040B0A00000000000000" pitchFamily="50" charset="-128"/>
                <a:ea typeface="HGP創英角ﾎﾟｯﾌﾟ体" panose="040B0A00000000000000" pitchFamily="50" charset="-128"/>
              </a:rPr>
              <a:t>16</a:t>
            </a:r>
            <a:r>
              <a:rPr lang="ja-JP" altLang="en-US" sz="3600" b="1" dirty="0">
                <a:solidFill>
                  <a:srgbClr val="FFFF00"/>
                </a:solidFill>
                <a:latin typeface="HGP創英角ﾎﾟｯﾌﾟ体" panose="040B0A00000000000000" pitchFamily="50" charset="-128"/>
                <a:ea typeface="HGP創英角ﾎﾟｯﾌﾟ体" panose="040B0A00000000000000" pitchFamily="50" charset="-128"/>
              </a:rPr>
              <a:t>年　（死者</a:t>
            </a:r>
            <a:r>
              <a:rPr lang="en-US" altLang="ja-JP" sz="3600" b="1" dirty="0">
                <a:solidFill>
                  <a:srgbClr val="FFFF00"/>
                </a:solidFill>
                <a:latin typeface="HGP創英角ﾎﾟｯﾌﾟ体" panose="040B0A00000000000000" pitchFamily="50" charset="-128"/>
                <a:ea typeface="HGP創英角ﾎﾟｯﾌﾟ体" panose="040B0A00000000000000" pitchFamily="50" charset="-128"/>
              </a:rPr>
              <a:t>300</a:t>
            </a:r>
            <a:r>
              <a:rPr lang="ja-JP" altLang="en-US" sz="3600" b="1" dirty="0">
                <a:solidFill>
                  <a:srgbClr val="FFFF00"/>
                </a:solidFill>
                <a:latin typeface="HGP創英角ﾎﾟｯﾌﾟ体" panose="040B0A00000000000000" pitchFamily="50" charset="-128"/>
                <a:ea typeface="HGP創英角ﾎﾟｯﾌﾟ体" panose="040B0A00000000000000" pitchFamily="50" charset="-128"/>
              </a:rPr>
              <a:t>名余）</a:t>
            </a:r>
          </a:p>
          <a:p>
            <a:pPr marL="0" indent="0" eaLnBrk="1" hangingPunct="1">
              <a:spcBef>
                <a:spcPts val="1200"/>
              </a:spcBef>
              <a:buNone/>
            </a:pPr>
            <a:endParaRPr lang="ja-JP" altLang="en-US" sz="4800" b="1" dirty="0">
              <a:solidFill>
                <a:srgbClr val="FFFF00"/>
              </a:solidFill>
              <a:latin typeface="HGP創英角ﾎﾟｯﾌﾟ体" panose="040B0A00000000000000" pitchFamily="50" charset="-128"/>
              <a:ea typeface="HGP創英角ﾎﾟｯﾌﾟ体" panose="040B0A00000000000000" pitchFamily="50" charset="-128"/>
            </a:endParaRPr>
          </a:p>
        </p:txBody>
      </p:sp>
    </p:spTree>
    <p:extLst>
      <p:ext uri="{BB962C8B-B14F-4D97-AF65-F5344CB8AC3E}">
        <p14:creationId xmlns:p14="http://schemas.microsoft.com/office/powerpoint/2010/main" val="40496293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7957D4F-41CA-4283-A862-B0486120970C}"/>
              </a:ext>
            </a:extLst>
          </p:cNvPr>
          <p:cNvSpPr>
            <a:spLocks noGrp="1"/>
          </p:cNvSpPr>
          <p:nvPr>
            <p:ph type="title"/>
          </p:nvPr>
        </p:nvSpPr>
        <p:spPr>
          <a:xfrm>
            <a:off x="0" y="0"/>
            <a:ext cx="9144000" cy="1231392"/>
          </a:xfrm>
          <a:solidFill>
            <a:srgbClr val="92D050">
              <a:alpha val="42000"/>
            </a:srgbClr>
          </a:solidFill>
        </p:spPr>
        <p:txBody>
          <a:bodyPr>
            <a:normAutofit/>
          </a:bodyPr>
          <a:lstStyle/>
          <a:p>
            <a:r>
              <a:rPr lang="ja-JP" altLang="en-US" sz="2800" b="1" dirty="0">
                <a:solidFill>
                  <a:srgbClr val="0070C0"/>
                </a:solidFill>
                <a:latin typeface="HGP明朝E" panose="02020900000000000000" pitchFamily="18" charset="-128"/>
                <a:ea typeface="HGP明朝E" panose="02020900000000000000" pitchFamily="18" charset="-128"/>
              </a:rPr>
              <a:t>産業安全衛生活動百年の軌跡（始まりの前）　</a:t>
            </a:r>
            <a:br>
              <a:rPr lang="en-US" altLang="ja-JP" sz="2800" b="1" dirty="0">
                <a:latin typeface="HGP明朝E" panose="02020900000000000000" pitchFamily="18" charset="-128"/>
                <a:ea typeface="HGP明朝E" panose="02020900000000000000" pitchFamily="18" charset="-128"/>
              </a:rPr>
            </a:br>
            <a:r>
              <a:rPr lang="ja-JP" altLang="en-US" sz="4000" b="1" dirty="0">
                <a:latin typeface="HGP明朝E" panose="02020900000000000000" pitchFamily="18" charset="-128"/>
                <a:ea typeface="HGP明朝E" panose="02020900000000000000" pitchFamily="18" charset="-128"/>
              </a:rPr>
              <a:t>　</a:t>
            </a:r>
            <a:r>
              <a:rPr lang="ja-JP" altLang="en-US" b="1" dirty="0">
                <a:latin typeface="HGP明朝E" panose="02020900000000000000" pitchFamily="18" charset="-128"/>
                <a:ea typeface="HGP明朝E" panose="02020900000000000000" pitchFamily="18" charset="-128"/>
              </a:rPr>
              <a:t>　明治産業革命　　</a:t>
            </a:r>
            <a:r>
              <a:rPr lang="en-US" altLang="ja-JP" b="1" dirty="0">
                <a:latin typeface="HGP明朝E" panose="02020900000000000000" pitchFamily="18" charset="-128"/>
                <a:ea typeface="HGP明朝E" panose="02020900000000000000" pitchFamily="18" charset="-128"/>
              </a:rPr>
              <a:t>1870</a:t>
            </a:r>
            <a:r>
              <a:rPr lang="ja-JP" altLang="en-US" b="1" dirty="0">
                <a:latin typeface="HGP明朝E" panose="02020900000000000000" pitchFamily="18" charset="-128"/>
                <a:ea typeface="HGP明朝E" panose="02020900000000000000" pitchFamily="18" charset="-128"/>
              </a:rPr>
              <a:t>年代</a:t>
            </a:r>
            <a:endParaRPr lang="ja-JP" altLang="en-US" sz="2800" b="1" dirty="0">
              <a:latin typeface="HGP明朝E" panose="02020900000000000000" pitchFamily="18" charset="-128"/>
              <a:ea typeface="HGP明朝E" panose="02020900000000000000" pitchFamily="18" charset="-128"/>
            </a:endParaRPr>
          </a:p>
        </p:txBody>
      </p:sp>
      <p:pic>
        <p:nvPicPr>
          <p:cNvPr id="7" name="コンテンツ プレースホルダー 6">
            <a:extLst>
              <a:ext uri="{FF2B5EF4-FFF2-40B4-BE49-F238E27FC236}">
                <a16:creationId xmlns:a16="http://schemas.microsoft.com/office/drawing/2014/main" id="{6618D442-6BDF-4CA9-B16A-71968365077E}"/>
              </a:ext>
            </a:extLst>
          </p:cNvPr>
          <p:cNvPicPr>
            <a:picLocks noGrp="1" noChangeAspect="1"/>
          </p:cNvPicPr>
          <p:nvPr>
            <p:ph idx="1"/>
          </p:nvPr>
        </p:nvPicPr>
        <p:blipFill>
          <a:blip r:embed="rId2"/>
          <a:stretch>
            <a:fillRect/>
          </a:stretch>
        </p:blipFill>
        <p:spPr>
          <a:xfrm>
            <a:off x="-50853" y="1231392"/>
            <a:ext cx="9194853" cy="5038779"/>
          </a:xfrm>
        </p:spPr>
      </p:pic>
      <p:sp>
        <p:nvSpPr>
          <p:cNvPr id="10" name="テキスト ボックス 9">
            <a:extLst>
              <a:ext uri="{FF2B5EF4-FFF2-40B4-BE49-F238E27FC236}">
                <a16:creationId xmlns:a16="http://schemas.microsoft.com/office/drawing/2014/main" id="{6C1D5ECD-15D9-44A2-B5E6-7161E062B8DF}"/>
              </a:ext>
            </a:extLst>
          </p:cNvPr>
          <p:cNvSpPr txBox="1"/>
          <p:nvPr/>
        </p:nvSpPr>
        <p:spPr>
          <a:xfrm>
            <a:off x="163484" y="6384585"/>
            <a:ext cx="8817032" cy="400110"/>
          </a:xfrm>
          <a:prstGeom prst="rect">
            <a:avLst/>
          </a:prstGeom>
          <a:noFill/>
        </p:spPr>
        <p:txBody>
          <a:bodyPr wrap="square">
            <a:spAutoFit/>
          </a:bodyPr>
          <a:lstStyle/>
          <a:p>
            <a:r>
              <a:rPr lang="ja-JP" altLang="en-US" sz="2000" dirty="0"/>
              <a:t>　　官営ポルトランドセメント製造深川工場</a:t>
            </a:r>
            <a:r>
              <a:rPr lang="ja-JP" altLang="en-US" dirty="0"/>
              <a:t>明治</a:t>
            </a:r>
            <a:r>
              <a:rPr lang="en-US" altLang="ja-JP" dirty="0"/>
              <a:t>8(1875</a:t>
            </a:r>
            <a:r>
              <a:rPr lang="en-US" altLang="ja-JP" sz="1600" dirty="0"/>
              <a:t>)</a:t>
            </a:r>
            <a:r>
              <a:rPr lang="ja-JP" altLang="en-US" sz="1600" dirty="0"/>
              <a:t>年</a:t>
            </a:r>
            <a:endParaRPr lang="zh-TW" altLang="en-US" sz="3600" dirty="0"/>
          </a:p>
        </p:txBody>
      </p:sp>
    </p:spTree>
    <p:extLst>
      <p:ext uri="{BB962C8B-B14F-4D97-AF65-F5344CB8AC3E}">
        <p14:creationId xmlns:p14="http://schemas.microsoft.com/office/powerpoint/2010/main" val="373563299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7957D4F-41CA-4283-A862-B0486120970C}"/>
              </a:ext>
            </a:extLst>
          </p:cNvPr>
          <p:cNvSpPr>
            <a:spLocks noGrp="1"/>
          </p:cNvSpPr>
          <p:nvPr>
            <p:ph type="title"/>
          </p:nvPr>
        </p:nvSpPr>
        <p:spPr>
          <a:xfrm>
            <a:off x="-136710" y="11197"/>
            <a:ext cx="9280710" cy="1081333"/>
          </a:xfrm>
          <a:solidFill>
            <a:srgbClr val="92D050">
              <a:alpha val="50000"/>
            </a:srgbClr>
          </a:solidFill>
        </p:spPr>
        <p:txBody>
          <a:bodyPr>
            <a:normAutofit/>
          </a:bodyPr>
          <a:lstStyle/>
          <a:p>
            <a:r>
              <a:rPr lang="ja-JP" altLang="en-US" sz="2800" b="1" dirty="0">
                <a:solidFill>
                  <a:srgbClr val="0070C0"/>
                </a:solidFill>
                <a:latin typeface="HGP明朝E" panose="02020900000000000000" pitchFamily="18" charset="-128"/>
                <a:ea typeface="HGP明朝E" panose="02020900000000000000" pitchFamily="18" charset="-128"/>
              </a:rPr>
              <a:t>産業安全衛生活動百年の軌跡（安全運動の進展）　</a:t>
            </a:r>
            <a:br>
              <a:rPr lang="en-US" altLang="ja-JP" sz="2800" b="1" dirty="0">
                <a:latin typeface="HGP明朝E" panose="02020900000000000000" pitchFamily="18" charset="-128"/>
                <a:ea typeface="HGP明朝E" panose="02020900000000000000" pitchFamily="18" charset="-128"/>
              </a:rPr>
            </a:br>
            <a:r>
              <a:rPr lang="ja-JP" altLang="en-US" sz="4000" b="1" dirty="0">
                <a:latin typeface="HGP明朝E" panose="02020900000000000000" pitchFamily="18" charset="-128"/>
                <a:ea typeface="HGP明朝E" panose="02020900000000000000" pitchFamily="18" charset="-128"/>
              </a:rPr>
              <a:t>黒部川第</a:t>
            </a:r>
            <a:r>
              <a:rPr lang="en-US" altLang="ja-JP" sz="4000" b="1" dirty="0">
                <a:latin typeface="HGP明朝E" panose="02020900000000000000" pitchFamily="18" charset="-128"/>
                <a:ea typeface="HGP明朝E" panose="02020900000000000000" pitchFamily="18" charset="-128"/>
              </a:rPr>
              <a:t>3</a:t>
            </a:r>
            <a:r>
              <a:rPr lang="ja-JP" altLang="en-US" sz="4000" b="1" dirty="0">
                <a:latin typeface="HGP明朝E" panose="02020900000000000000" pitchFamily="18" charset="-128"/>
                <a:ea typeface="HGP明朝E" panose="02020900000000000000" pitchFamily="18" charset="-128"/>
              </a:rPr>
              <a:t>発電所ダム建設工事</a:t>
            </a:r>
            <a:r>
              <a:rPr lang="en-US" altLang="ja-JP" sz="4000" b="1" dirty="0">
                <a:latin typeface="HGP明朝E" panose="02020900000000000000" pitchFamily="18" charset="-128"/>
                <a:ea typeface="HGP明朝E" panose="02020900000000000000" pitchFamily="18" charset="-128"/>
              </a:rPr>
              <a:t>1931</a:t>
            </a:r>
            <a:r>
              <a:rPr lang="ja-JP" altLang="en-US" sz="4000" b="1" dirty="0">
                <a:latin typeface="HGP明朝E" panose="02020900000000000000" pitchFamily="18" charset="-128"/>
                <a:ea typeface="HGP明朝E" panose="02020900000000000000" pitchFamily="18" charset="-128"/>
              </a:rPr>
              <a:t>年</a:t>
            </a:r>
            <a:endParaRPr lang="ja-JP" altLang="en-US" sz="2800" b="1" dirty="0">
              <a:latin typeface="HGP明朝E" panose="02020900000000000000" pitchFamily="18" charset="-128"/>
              <a:ea typeface="HGP明朝E" panose="02020900000000000000" pitchFamily="18" charset="-128"/>
            </a:endParaRPr>
          </a:p>
        </p:txBody>
      </p:sp>
      <p:sp>
        <p:nvSpPr>
          <p:cNvPr id="6" name="コンテンツ プレースホルダー 4">
            <a:extLst>
              <a:ext uri="{FF2B5EF4-FFF2-40B4-BE49-F238E27FC236}">
                <a16:creationId xmlns:a16="http://schemas.microsoft.com/office/drawing/2014/main" id="{AFF90A68-32C8-4862-9452-F6BB29203174}"/>
              </a:ext>
            </a:extLst>
          </p:cNvPr>
          <p:cNvSpPr txBox="1">
            <a:spLocks/>
          </p:cNvSpPr>
          <p:nvPr/>
        </p:nvSpPr>
        <p:spPr bwMode="auto">
          <a:xfrm>
            <a:off x="0" y="1092529"/>
            <a:ext cx="9144000" cy="5754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75000"/>
              <a:buFont typeface="Wingdings" panose="05000000000000000000" pitchFamily="2" charset="2"/>
              <a:buChar char=""/>
              <a:defRPr kumimoji="1" sz="2400" kern="1200">
                <a:solidFill>
                  <a:schemeClr val="tx2"/>
                </a:solidFill>
                <a:latin typeface="+mn-lt"/>
                <a:ea typeface="+mn-ea"/>
                <a:cs typeface="+mn-cs"/>
              </a:defRPr>
            </a:lvl1pPr>
            <a:lvl2pPr marL="742950" indent="-285750" algn="l" rtl="0" eaLnBrk="0" fontAlgn="base" hangingPunct="0">
              <a:spcBef>
                <a:spcPct val="20000"/>
              </a:spcBef>
              <a:spcAft>
                <a:spcPct val="0"/>
              </a:spcAft>
              <a:buClr>
                <a:schemeClr val="accent2"/>
              </a:buClr>
              <a:buSzPct val="85000"/>
              <a:buFont typeface="Courier New" panose="02070309020205020404" pitchFamily="49" charset="0"/>
              <a:buChar char="o"/>
              <a:defRPr kumimoji="1" sz="2000" kern="1200">
                <a:solidFill>
                  <a:schemeClr val="tx2"/>
                </a:solidFill>
                <a:latin typeface="+mn-lt"/>
                <a:ea typeface="+mn-ea"/>
                <a:cs typeface="+mn-cs"/>
              </a:defRPr>
            </a:lvl2pPr>
            <a:lvl3pPr marL="1143000" indent="-228600" algn="l" rtl="0" eaLnBrk="0" fontAlgn="base" hangingPunct="0">
              <a:spcBef>
                <a:spcPct val="20000"/>
              </a:spcBef>
              <a:spcAft>
                <a:spcPct val="0"/>
              </a:spcAft>
              <a:buClr>
                <a:srgbClr val="948774"/>
              </a:buClr>
              <a:buFont typeface="Arial" panose="020B0604020202020204" pitchFamily="34" charset="0"/>
              <a:buChar char="•"/>
              <a:defRPr kumimoji="1" kern="1200">
                <a:solidFill>
                  <a:schemeClr val="tx2"/>
                </a:solidFill>
                <a:latin typeface="+mn-lt"/>
                <a:ea typeface="+mn-ea"/>
                <a:cs typeface="+mn-cs"/>
              </a:defRPr>
            </a:lvl3pPr>
            <a:lvl4pPr marL="1600200" indent="-228600" algn="l" rtl="0" eaLnBrk="0" fontAlgn="base" hangingPunct="0">
              <a:spcBef>
                <a:spcPct val="20000"/>
              </a:spcBef>
              <a:spcAft>
                <a:spcPct val="0"/>
              </a:spcAft>
              <a:buClr>
                <a:srgbClr val="7EB8E7"/>
              </a:buClr>
              <a:buFont typeface="Arial" panose="020B0604020202020204" pitchFamily="34" charset="0"/>
              <a:buChar char="•"/>
              <a:defRPr kumimoji="1" sz="1600" kern="1200">
                <a:solidFill>
                  <a:schemeClr val="tx2"/>
                </a:solidFill>
                <a:latin typeface="+mn-lt"/>
                <a:ea typeface="+mn-ea"/>
                <a:cs typeface="+mn-cs"/>
              </a:defRPr>
            </a:lvl4pPr>
            <a:lvl5pPr marL="2057400" indent="-228600" algn="l" rtl="0" eaLnBrk="0" fontAlgn="base" hangingPunct="0">
              <a:spcBef>
                <a:spcPct val="20000"/>
              </a:spcBef>
              <a:spcAft>
                <a:spcPct val="0"/>
              </a:spcAft>
              <a:buClr>
                <a:srgbClr val="E3B651"/>
              </a:buClr>
              <a:buFont typeface="Arial" panose="020B0604020202020204" pitchFamily="34" charset="0"/>
              <a:buChar char="•"/>
              <a:defRPr kumimoji="1" sz="1400" kern="1200">
                <a:solidFill>
                  <a:schemeClr val="tx2"/>
                </a:solidFill>
                <a:latin typeface="+mn-lt"/>
                <a:ea typeface="+mn-ea"/>
                <a:cs typeface="+mn-cs"/>
              </a:defRPr>
            </a:lvl5pPr>
            <a:lvl6pPr marL="2514600" indent="-228600" algn="l" defTabSz="914400" rtl="0" eaLnBrk="1" latinLnBrk="0" hangingPunct="1">
              <a:spcBef>
                <a:spcPct val="20000"/>
              </a:spcBef>
              <a:buClr>
                <a:schemeClr val="accent6"/>
              </a:buClr>
              <a:buFont typeface="Arial" pitchFamily="34" charset="0"/>
              <a:buChar char="•"/>
              <a:defRPr kumimoji="1" sz="1400" kern="1200">
                <a:solidFill>
                  <a:schemeClr val="tx2"/>
                </a:solidFill>
                <a:latin typeface="+mn-lt"/>
                <a:ea typeface="+mn-ea"/>
                <a:cs typeface="+mn-cs"/>
              </a:defRPr>
            </a:lvl6pPr>
            <a:lvl7pPr marL="2971800" indent="-228600" algn="l" defTabSz="914400" rtl="0" eaLnBrk="1" latinLnBrk="0" hangingPunct="1">
              <a:spcBef>
                <a:spcPct val="20000"/>
              </a:spcBef>
              <a:buClr>
                <a:schemeClr val="accent1"/>
              </a:buClr>
              <a:buFont typeface="Arial" pitchFamily="34" charset="0"/>
              <a:buChar char="•"/>
              <a:defRPr kumimoji="1" sz="1400" kern="1200">
                <a:solidFill>
                  <a:schemeClr val="tx2"/>
                </a:solidFill>
                <a:latin typeface="+mn-lt"/>
                <a:ea typeface="+mn-ea"/>
                <a:cs typeface="+mn-cs"/>
              </a:defRPr>
            </a:lvl7pPr>
            <a:lvl8pPr marL="3429000" indent="-228600" algn="l" defTabSz="914400" rtl="0" eaLnBrk="1" latinLnBrk="0" hangingPunct="1">
              <a:spcBef>
                <a:spcPct val="20000"/>
              </a:spcBef>
              <a:buClr>
                <a:schemeClr val="accent4"/>
              </a:buClr>
              <a:buFont typeface="Arial" pitchFamily="34" charset="0"/>
              <a:buChar char="•"/>
              <a:defRPr kumimoji="1" sz="1400" kern="1200">
                <a:solidFill>
                  <a:schemeClr val="tx2"/>
                </a:solidFill>
                <a:latin typeface="+mn-lt"/>
                <a:ea typeface="+mn-ea"/>
                <a:cs typeface="+mn-cs"/>
              </a:defRPr>
            </a:lvl8pPr>
            <a:lvl9pPr marL="3886200" indent="-228600" algn="l" defTabSz="914400" rtl="0" eaLnBrk="1" latinLnBrk="0" hangingPunct="1">
              <a:spcBef>
                <a:spcPct val="20000"/>
              </a:spcBef>
              <a:buClr>
                <a:schemeClr val="accent5"/>
              </a:buClr>
              <a:buFont typeface="Arial" pitchFamily="34" charset="0"/>
              <a:buChar char="•"/>
              <a:defRPr kumimoji="1" sz="1400" kern="1200">
                <a:solidFill>
                  <a:schemeClr val="tx2"/>
                </a:solidFill>
                <a:latin typeface="+mn-lt"/>
                <a:ea typeface="+mn-ea"/>
                <a:cs typeface="+mn-cs"/>
              </a:defRPr>
            </a:lvl9pPr>
          </a:lstStyle>
          <a:p>
            <a:pPr marL="0" indent="0" eaLnBrk="1" hangingPunct="1">
              <a:buNone/>
            </a:pPr>
            <a:r>
              <a:rPr lang="ja-JP" altLang="ja-JP" sz="4800" b="1" dirty="0">
                <a:solidFill>
                  <a:srgbClr val="FF0000"/>
                </a:solidFill>
                <a:latin typeface="HGP創英角ﾎﾟｯﾌﾟ体" panose="040B0A00000000000000" pitchFamily="50" charset="-128"/>
                <a:ea typeface="HGP創英角ﾎﾟｯﾌﾟ体" panose="040B0A00000000000000" pitchFamily="50" charset="-128"/>
              </a:rPr>
              <a:t>黒部川第</a:t>
            </a:r>
            <a:r>
              <a:rPr lang="en-US" altLang="ja-JP" sz="4800" b="1" dirty="0">
                <a:solidFill>
                  <a:srgbClr val="FF0000"/>
                </a:solidFill>
                <a:latin typeface="HGP創英角ﾎﾟｯﾌﾟ体" panose="040B0A00000000000000" pitchFamily="50" charset="-128"/>
                <a:ea typeface="HGP創英角ﾎﾟｯﾌﾟ体" panose="040B0A00000000000000" pitchFamily="50" charset="-128"/>
              </a:rPr>
              <a:t>3</a:t>
            </a:r>
            <a:r>
              <a:rPr lang="ja-JP" altLang="ja-JP" sz="4800" b="1" dirty="0">
                <a:solidFill>
                  <a:srgbClr val="FF0000"/>
                </a:solidFill>
                <a:latin typeface="HGP創英角ﾎﾟｯﾌﾟ体" panose="040B0A00000000000000" pitchFamily="50" charset="-128"/>
                <a:ea typeface="HGP創英角ﾎﾟｯﾌﾟ体" panose="040B0A00000000000000" pitchFamily="50" charset="-128"/>
              </a:rPr>
              <a:t>発電所ダム建設工事</a:t>
            </a:r>
            <a:endParaRPr lang="en-US" altLang="ja-JP" sz="4800" b="1" dirty="0">
              <a:solidFill>
                <a:srgbClr val="FF0000"/>
              </a:solidFill>
              <a:latin typeface="HGP創英角ﾎﾟｯﾌﾟ体" panose="040B0A00000000000000" pitchFamily="50" charset="-128"/>
              <a:ea typeface="HGP創英角ﾎﾟｯﾌﾟ体" panose="040B0A00000000000000" pitchFamily="50" charset="-128"/>
            </a:endParaRPr>
          </a:p>
          <a:p>
            <a:pPr marL="0" indent="0" algn="r" eaLnBrk="1" hangingPunct="1">
              <a:buNone/>
            </a:pPr>
            <a:r>
              <a:rPr lang="ja-JP" altLang="en-US" sz="4400" b="1" dirty="0">
                <a:solidFill>
                  <a:srgbClr val="002060"/>
                </a:solidFill>
                <a:latin typeface="HGP創英角ﾎﾟｯﾌﾟ体" panose="040B0A00000000000000" pitchFamily="50" charset="-128"/>
                <a:ea typeface="HGP創英角ﾎﾟｯﾌﾟ体" panose="040B0A00000000000000" pitchFamily="50" charset="-128"/>
              </a:rPr>
              <a:t>昭和</a:t>
            </a:r>
            <a:r>
              <a:rPr lang="en-US" altLang="ja-JP" sz="4400" b="1" dirty="0">
                <a:solidFill>
                  <a:srgbClr val="002060"/>
                </a:solidFill>
                <a:latin typeface="HGP創英角ﾎﾟｯﾌﾟ体" panose="040B0A00000000000000" pitchFamily="50" charset="-128"/>
                <a:ea typeface="HGP創英角ﾎﾟｯﾌﾟ体" panose="040B0A00000000000000" pitchFamily="50" charset="-128"/>
              </a:rPr>
              <a:t>12</a:t>
            </a:r>
            <a:r>
              <a:rPr lang="ja-JP" altLang="en-US" sz="4400" b="1" dirty="0">
                <a:solidFill>
                  <a:srgbClr val="002060"/>
                </a:solidFill>
                <a:latin typeface="HGP創英角ﾎﾟｯﾌﾟ体" panose="040B0A00000000000000" pitchFamily="50" charset="-128"/>
                <a:ea typeface="HGP創英角ﾎﾟｯﾌﾟ体" panose="040B0A00000000000000" pitchFamily="50" charset="-128"/>
              </a:rPr>
              <a:t>年～</a:t>
            </a:r>
            <a:r>
              <a:rPr lang="en-US" altLang="ja-JP" sz="4400" b="1" dirty="0">
                <a:solidFill>
                  <a:srgbClr val="002060"/>
                </a:solidFill>
                <a:latin typeface="HGP創英角ﾎﾟｯﾌﾟ体" panose="040B0A00000000000000" pitchFamily="50" charset="-128"/>
                <a:ea typeface="HGP創英角ﾎﾟｯﾌﾟ体" panose="040B0A00000000000000" pitchFamily="50" charset="-128"/>
              </a:rPr>
              <a:t>16</a:t>
            </a:r>
            <a:r>
              <a:rPr lang="ja-JP" altLang="en-US" sz="4400" b="1" dirty="0">
                <a:solidFill>
                  <a:srgbClr val="002060"/>
                </a:solidFill>
                <a:latin typeface="HGP創英角ﾎﾟｯﾌﾟ体" panose="040B0A00000000000000" pitchFamily="50" charset="-128"/>
                <a:ea typeface="HGP創英角ﾎﾟｯﾌﾟ体" panose="040B0A00000000000000" pitchFamily="50" charset="-128"/>
              </a:rPr>
              <a:t>年</a:t>
            </a:r>
            <a:r>
              <a:rPr lang="ja-JP" altLang="ja-JP" sz="4400" b="1" dirty="0">
                <a:solidFill>
                  <a:srgbClr val="002060"/>
                </a:solidFill>
                <a:latin typeface="HGP創英角ﾎﾟｯﾌﾟ体" panose="040B0A00000000000000" pitchFamily="50" charset="-128"/>
                <a:ea typeface="HGP創英角ﾎﾟｯﾌﾟ体" panose="040B0A00000000000000" pitchFamily="50" charset="-128"/>
              </a:rPr>
              <a:t>（死者</a:t>
            </a:r>
            <a:r>
              <a:rPr lang="en-US" altLang="ja-JP" sz="4400" b="1" dirty="0">
                <a:solidFill>
                  <a:srgbClr val="002060"/>
                </a:solidFill>
                <a:latin typeface="HGP創英角ﾎﾟｯﾌﾟ体" panose="040B0A00000000000000" pitchFamily="50" charset="-128"/>
                <a:ea typeface="HGP創英角ﾎﾟｯﾌﾟ体" panose="040B0A00000000000000" pitchFamily="50" charset="-128"/>
              </a:rPr>
              <a:t>300</a:t>
            </a:r>
            <a:r>
              <a:rPr lang="ja-JP" altLang="ja-JP" sz="4400" b="1" dirty="0">
                <a:solidFill>
                  <a:srgbClr val="002060"/>
                </a:solidFill>
                <a:latin typeface="HGP創英角ﾎﾟｯﾌﾟ体" panose="040B0A00000000000000" pitchFamily="50" charset="-128"/>
                <a:ea typeface="HGP創英角ﾎﾟｯﾌﾟ体" panose="040B0A00000000000000" pitchFamily="50" charset="-128"/>
              </a:rPr>
              <a:t>名余）</a:t>
            </a:r>
            <a:endParaRPr lang="en-US" altLang="ja-JP" sz="4400" b="1" dirty="0">
              <a:solidFill>
                <a:srgbClr val="002060"/>
              </a:solidFill>
              <a:latin typeface="HGP創英角ﾎﾟｯﾌﾟ体" panose="040B0A00000000000000" pitchFamily="50" charset="-128"/>
              <a:ea typeface="HGP創英角ﾎﾟｯﾌﾟ体" panose="040B0A00000000000000" pitchFamily="50" charset="-128"/>
            </a:endParaRPr>
          </a:p>
          <a:p>
            <a:pPr marL="0" indent="0" eaLnBrk="1" hangingPunct="1">
              <a:buNone/>
            </a:pPr>
            <a:r>
              <a:rPr lang="ja-JP" altLang="ja-JP" sz="3200" b="1" dirty="0">
                <a:solidFill>
                  <a:srgbClr val="002060"/>
                </a:solidFill>
                <a:latin typeface="HGP創英角ﾎﾟｯﾌﾟ体" panose="040B0A00000000000000" pitchFamily="50" charset="-128"/>
                <a:ea typeface="HGP創英角ﾎﾟｯﾌﾟ体" panose="040B0A00000000000000" pitchFamily="50" charset="-128"/>
              </a:rPr>
              <a:t>岩盤温度６５度</a:t>
            </a:r>
            <a:r>
              <a:rPr lang="ja-JP" altLang="en-US" sz="3200" b="1" dirty="0">
                <a:solidFill>
                  <a:srgbClr val="002060"/>
                </a:solidFill>
                <a:latin typeface="HGP創英角ﾎﾟｯﾌﾟ体" panose="040B0A00000000000000" pitchFamily="50" charset="-128"/>
                <a:ea typeface="HGP創英角ﾎﾟｯﾌﾟ体" panose="040B0A00000000000000" pitchFamily="50" charset="-128"/>
              </a:rPr>
              <a:t>の</a:t>
            </a:r>
            <a:endParaRPr lang="en-US" altLang="ja-JP" sz="3200" b="1" dirty="0">
              <a:solidFill>
                <a:srgbClr val="002060"/>
              </a:solidFill>
              <a:latin typeface="HGP創英角ﾎﾟｯﾌﾟ体" panose="040B0A00000000000000" pitchFamily="50" charset="-128"/>
              <a:ea typeface="HGP創英角ﾎﾟｯﾌﾟ体" panose="040B0A00000000000000" pitchFamily="50" charset="-128"/>
            </a:endParaRPr>
          </a:p>
          <a:p>
            <a:pPr marL="0" indent="0" eaLnBrk="1" hangingPunct="1">
              <a:buNone/>
            </a:pPr>
            <a:r>
              <a:rPr lang="ja-JP" altLang="en-US" sz="3200" b="1" dirty="0">
                <a:solidFill>
                  <a:srgbClr val="C00000"/>
                </a:solidFill>
                <a:latin typeface="HGP創英角ﾎﾟｯﾌﾟ体" panose="040B0A00000000000000" pitchFamily="50" charset="-128"/>
                <a:ea typeface="HGP創英角ﾎﾟｯﾌﾟ体" panose="040B0A00000000000000" pitchFamily="50" charset="-128"/>
              </a:rPr>
              <a:t>高熱</a:t>
            </a:r>
            <a:r>
              <a:rPr lang="ja-JP" altLang="ja-JP" sz="3200" b="1" dirty="0">
                <a:solidFill>
                  <a:srgbClr val="C00000"/>
                </a:solidFill>
                <a:latin typeface="HGP創英角ﾎﾟｯﾌﾟ体" panose="040B0A00000000000000" pitchFamily="50" charset="-128"/>
                <a:ea typeface="HGP創英角ﾎﾟｯﾌﾟ体" panose="040B0A00000000000000" pitchFamily="50" charset="-128"/>
              </a:rPr>
              <a:t>隧道掘削</a:t>
            </a:r>
            <a:r>
              <a:rPr lang="ja-JP" altLang="en-US" sz="3200" b="1" dirty="0">
                <a:solidFill>
                  <a:srgbClr val="C00000"/>
                </a:solidFill>
                <a:latin typeface="HGP創英角ﾎﾟｯﾌﾟ体" panose="040B0A00000000000000" pitchFamily="50" charset="-128"/>
                <a:ea typeface="HGP創英角ﾎﾟｯﾌﾟ体" panose="040B0A00000000000000" pitchFamily="50" charset="-128"/>
              </a:rPr>
              <a:t>工事</a:t>
            </a:r>
            <a:endParaRPr lang="en-US" altLang="ja-JP" sz="3200" b="1" dirty="0">
              <a:solidFill>
                <a:srgbClr val="C00000"/>
              </a:solidFill>
              <a:latin typeface="HGP創英角ﾎﾟｯﾌﾟ体" panose="040B0A00000000000000" pitchFamily="50" charset="-128"/>
              <a:ea typeface="HGP創英角ﾎﾟｯﾌﾟ体" panose="040B0A00000000000000" pitchFamily="50" charset="-128"/>
            </a:endParaRPr>
          </a:p>
          <a:p>
            <a:pPr marL="0" indent="0" eaLnBrk="1" hangingPunct="1">
              <a:buNone/>
            </a:pPr>
            <a:r>
              <a:rPr lang="ja-JP" altLang="en-US" sz="3200" b="1" dirty="0">
                <a:solidFill>
                  <a:srgbClr val="002060"/>
                </a:solidFill>
                <a:latin typeface="HGP創英角ﾎﾟｯﾌﾟ体" panose="040B0A00000000000000" pitchFamily="50" charset="-128"/>
                <a:ea typeface="HGP創英角ﾎﾟｯﾌﾟ体" panose="040B0A00000000000000" pitchFamily="50" charset="-128"/>
              </a:rPr>
              <a:t>戦時下、</a:t>
            </a:r>
            <a:endParaRPr lang="en-US" altLang="ja-JP" sz="3200" b="1" dirty="0">
              <a:solidFill>
                <a:srgbClr val="002060"/>
              </a:solidFill>
              <a:latin typeface="HGP創英角ﾎﾟｯﾌﾟ体" panose="040B0A00000000000000" pitchFamily="50" charset="-128"/>
              <a:ea typeface="HGP創英角ﾎﾟｯﾌﾟ体" panose="040B0A00000000000000" pitchFamily="50" charset="-128"/>
            </a:endParaRPr>
          </a:p>
          <a:p>
            <a:pPr marL="0" indent="0" eaLnBrk="1" hangingPunct="1">
              <a:buNone/>
            </a:pPr>
            <a:r>
              <a:rPr lang="ja-JP" altLang="ja-JP" sz="3200" b="1" dirty="0">
                <a:solidFill>
                  <a:srgbClr val="002060"/>
                </a:solidFill>
                <a:latin typeface="HGP創英角ﾎﾟｯﾌﾟ体" panose="040B0A00000000000000" pitchFamily="50" charset="-128"/>
                <a:ea typeface="HGP創英角ﾎﾟｯﾌﾟ体" panose="040B0A00000000000000" pitchFamily="50" charset="-128"/>
              </a:rPr>
              <a:t>国家総動員法発令、</a:t>
            </a:r>
            <a:endParaRPr lang="en-US" altLang="ja-JP" sz="3200" b="1" dirty="0">
              <a:solidFill>
                <a:srgbClr val="002060"/>
              </a:solidFill>
              <a:latin typeface="HGP創英角ﾎﾟｯﾌﾟ体" panose="040B0A00000000000000" pitchFamily="50" charset="-128"/>
              <a:ea typeface="HGP創英角ﾎﾟｯﾌﾟ体" panose="040B0A00000000000000" pitchFamily="50" charset="-128"/>
            </a:endParaRPr>
          </a:p>
          <a:p>
            <a:pPr marL="0" indent="0" eaLnBrk="1" hangingPunct="1">
              <a:buNone/>
            </a:pPr>
            <a:r>
              <a:rPr lang="ja-JP" altLang="ja-JP" sz="3200" b="1" dirty="0">
                <a:solidFill>
                  <a:srgbClr val="002060"/>
                </a:solidFill>
                <a:latin typeface="HGP創英角ﾎﾟｯﾌﾟ体" panose="040B0A00000000000000" pitchFamily="50" charset="-128"/>
                <a:ea typeface="HGP創英角ﾎﾟｯﾌﾟ体" panose="040B0A00000000000000" pitchFamily="50" charset="-128"/>
              </a:rPr>
              <a:t>電力資源開発</a:t>
            </a:r>
            <a:r>
              <a:rPr lang="ja-JP" altLang="en-US" sz="3200" b="1" dirty="0">
                <a:solidFill>
                  <a:srgbClr val="002060"/>
                </a:solidFill>
                <a:latin typeface="HGP創英角ﾎﾟｯﾌﾟ体" panose="040B0A00000000000000" pitchFamily="50" charset="-128"/>
                <a:ea typeface="HGP創英角ﾎﾟｯﾌﾟ体" panose="040B0A00000000000000" pitchFamily="50" charset="-128"/>
              </a:rPr>
              <a:t>が</a:t>
            </a:r>
            <a:endParaRPr lang="en-US" altLang="ja-JP" sz="3200" b="1" dirty="0">
              <a:solidFill>
                <a:srgbClr val="002060"/>
              </a:solidFill>
              <a:latin typeface="HGP創英角ﾎﾟｯﾌﾟ体" panose="040B0A00000000000000" pitchFamily="50" charset="-128"/>
              <a:ea typeface="HGP創英角ﾎﾟｯﾌﾟ体" panose="040B0A00000000000000" pitchFamily="50" charset="-128"/>
            </a:endParaRPr>
          </a:p>
          <a:p>
            <a:pPr marL="0" indent="0" eaLnBrk="1" hangingPunct="1">
              <a:buNone/>
            </a:pPr>
            <a:r>
              <a:rPr lang="ja-JP" altLang="ja-JP" sz="3200" b="1" dirty="0">
                <a:solidFill>
                  <a:srgbClr val="002060"/>
                </a:solidFill>
                <a:latin typeface="HGP創英角ﾎﾟｯﾌﾟ体" panose="040B0A00000000000000" pitchFamily="50" charset="-128"/>
                <a:ea typeface="HGP創英角ﾎﾟｯﾌﾟ体" panose="040B0A00000000000000" pitchFamily="50" charset="-128"/>
              </a:rPr>
              <a:t>至上命令</a:t>
            </a:r>
            <a:endParaRPr lang="en-US" altLang="ja-JP" sz="3200" b="1" dirty="0">
              <a:solidFill>
                <a:srgbClr val="002060"/>
              </a:solidFill>
              <a:latin typeface="HGP創英角ﾎﾟｯﾌﾟ体" panose="040B0A00000000000000" pitchFamily="50" charset="-128"/>
              <a:ea typeface="HGP創英角ﾎﾟｯﾌﾟ体" panose="040B0A00000000000000" pitchFamily="50" charset="-128"/>
            </a:endParaRPr>
          </a:p>
        </p:txBody>
      </p:sp>
      <p:pic>
        <p:nvPicPr>
          <p:cNvPr id="4" name="図 3">
            <a:extLst>
              <a:ext uri="{FF2B5EF4-FFF2-40B4-BE49-F238E27FC236}">
                <a16:creationId xmlns:a16="http://schemas.microsoft.com/office/drawing/2014/main" id="{323A622D-C061-4B33-91BC-282915F8816D}"/>
              </a:ext>
            </a:extLst>
          </p:cNvPr>
          <p:cNvPicPr>
            <a:picLocks noChangeAspect="1"/>
          </p:cNvPicPr>
          <p:nvPr/>
        </p:nvPicPr>
        <p:blipFill>
          <a:blip r:embed="rId2"/>
          <a:stretch>
            <a:fillRect/>
          </a:stretch>
        </p:blipFill>
        <p:spPr>
          <a:xfrm>
            <a:off x="3669792" y="3249851"/>
            <a:ext cx="5474208" cy="3596952"/>
          </a:xfrm>
          <a:prstGeom prst="rect">
            <a:avLst/>
          </a:prstGeom>
        </p:spPr>
      </p:pic>
    </p:spTree>
    <p:extLst>
      <p:ext uri="{BB962C8B-B14F-4D97-AF65-F5344CB8AC3E}">
        <p14:creationId xmlns:p14="http://schemas.microsoft.com/office/powerpoint/2010/main" val="24486418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7957D4F-41CA-4283-A862-B0486120970C}"/>
              </a:ext>
            </a:extLst>
          </p:cNvPr>
          <p:cNvSpPr>
            <a:spLocks noGrp="1"/>
          </p:cNvSpPr>
          <p:nvPr>
            <p:ph type="title"/>
          </p:nvPr>
        </p:nvSpPr>
        <p:spPr>
          <a:xfrm>
            <a:off x="1" y="2857"/>
            <a:ext cx="9144000" cy="814007"/>
          </a:xfrm>
          <a:solidFill>
            <a:srgbClr val="FFC000">
              <a:alpha val="44000"/>
            </a:srgbClr>
          </a:solidFill>
        </p:spPr>
        <p:txBody>
          <a:bodyPr>
            <a:normAutofit fontScale="90000"/>
          </a:bodyPr>
          <a:lstStyle/>
          <a:p>
            <a:r>
              <a:rPr lang="ja-JP" altLang="en-US" sz="2400" b="1" dirty="0">
                <a:solidFill>
                  <a:srgbClr val="0070C0"/>
                </a:solidFill>
                <a:latin typeface="HGP明朝E" panose="02020900000000000000" pitchFamily="18" charset="-128"/>
                <a:ea typeface="HGP明朝E" panose="02020900000000000000" pitchFamily="18" charset="-128"/>
              </a:rPr>
              <a:t>産業安全衛生活動百年の軌跡（安全運動の進展）　</a:t>
            </a:r>
            <a:br>
              <a:rPr lang="en-US" altLang="ja-JP" sz="2400" b="1" dirty="0">
                <a:latin typeface="HGP明朝E" panose="02020900000000000000" pitchFamily="18" charset="-128"/>
                <a:ea typeface="HGP明朝E" panose="02020900000000000000" pitchFamily="18" charset="-128"/>
              </a:rPr>
            </a:br>
            <a:r>
              <a:rPr lang="ja-JP" altLang="en-US" sz="3600" b="1" dirty="0">
                <a:latin typeface="HGP明朝E" panose="02020900000000000000" pitchFamily="18" charset="-128"/>
                <a:ea typeface="HGP明朝E" panose="02020900000000000000" pitchFamily="18" charset="-128"/>
              </a:rPr>
              <a:t>黒部川第</a:t>
            </a:r>
            <a:r>
              <a:rPr lang="en-US" altLang="ja-JP" sz="3600" b="1" dirty="0">
                <a:latin typeface="HGP明朝E" panose="02020900000000000000" pitchFamily="18" charset="-128"/>
                <a:ea typeface="HGP明朝E" panose="02020900000000000000" pitchFamily="18" charset="-128"/>
              </a:rPr>
              <a:t>3</a:t>
            </a:r>
            <a:r>
              <a:rPr lang="ja-JP" altLang="en-US" sz="3600" b="1" dirty="0">
                <a:latin typeface="HGP明朝E" panose="02020900000000000000" pitchFamily="18" charset="-128"/>
                <a:ea typeface="HGP明朝E" panose="02020900000000000000" pitchFamily="18" charset="-128"/>
              </a:rPr>
              <a:t>発電所ダム建設工事</a:t>
            </a:r>
            <a:r>
              <a:rPr lang="en-US" altLang="ja-JP" sz="3600" b="1" dirty="0">
                <a:latin typeface="HGP明朝E" panose="02020900000000000000" pitchFamily="18" charset="-128"/>
                <a:ea typeface="HGP明朝E" panose="02020900000000000000" pitchFamily="18" charset="-128"/>
              </a:rPr>
              <a:t>1931</a:t>
            </a:r>
            <a:r>
              <a:rPr lang="ja-JP" altLang="en-US" sz="3600" b="1" dirty="0">
                <a:latin typeface="HGP明朝E" panose="02020900000000000000" pitchFamily="18" charset="-128"/>
                <a:ea typeface="HGP明朝E" panose="02020900000000000000" pitchFamily="18" charset="-128"/>
              </a:rPr>
              <a:t>年</a:t>
            </a:r>
            <a:endParaRPr lang="ja-JP" altLang="en-US" sz="2400" b="1" dirty="0">
              <a:latin typeface="HGP明朝E" panose="02020900000000000000" pitchFamily="18" charset="-128"/>
              <a:ea typeface="HGP明朝E" panose="02020900000000000000" pitchFamily="18" charset="-128"/>
            </a:endParaRPr>
          </a:p>
        </p:txBody>
      </p:sp>
      <p:sp>
        <p:nvSpPr>
          <p:cNvPr id="8" name="コンテンツ プレースホルダー 4">
            <a:extLst>
              <a:ext uri="{FF2B5EF4-FFF2-40B4-BE49-F238E27FC236}">
                <a16:creationId xmlns:a16="http://schemas.microsoft.com/office/drawing/2014/main" id="{E5EF2A62-9ABC-4525-900C-10BD83134A2C}"/>
              </a:ext>
            </a:extLst>
          </p:cNvPr>
          <p:cNvSpPr txBox="1">
            <a:spLocks/>
          </p:cNvSpPr>
          <p:nvPr/>
        </p:nvSpPr>
        <p:spPr bwMode="auto">
          <a:xfrm>
            <a:off x="0" y="816864"/>
            <a:ext cx="9144000" cy="5300662"/>
          </a:xfrm>
          <a:prstGeom prst="rect">
            <a:avLst/>
          </a:prstGeom>
          <a:solidFill>
            <a:srgbClr val="00B0F0"/>
          </a:solidFill>
          <a:ln>
            <a:noFill/>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75000"/>
              <a:buFont typeface="Wingdings" panose="05000000000000000000" pitchFamily="2" charset="2"/>
              <a:buChar char=""/>
              <a:defRPr kumimoji="1" sz="2400" kern="1200">
                <a:solidFill>
                  <a:schemeClr val="tx2"/>
                </a:solidFill>
                <a:latin typeface="+mn-lt"/>
                <a:ea typeface="+mn-ea"/>
                <a:cs typeface="+mn-cs"/>
              </a:defRPr>
            </a:lvl1pPr>
            <a:lvl2pPr marL="742950" indent="-285750" algn="l" rtl="0" eaLnBrk="0" fontAlgn="base" hangingPunct="0">
              <a:spcBef>
                <a:spcPct val="20000"/>
              </a:spcBef>
              <a:spcAft>
                <a:spcPct val="0"/>
              </a:spcAft>
              <a:buClr>
                <a:schemeClr val="accent2"/>
              </a:buClr>
              <a:buSzPct val="85000"/>
              <a:buFont typeface="Courier New" panose="02070309020205020404" pitchFamily="49" charset="0"/>
              <a:buChar char="o"/>
              <a:defRPr kumimoji="1" sz="2000" kern="1200">
                <a:solidFill>
                  <a:schemeClr val="tx2"/>
                </a:solidFill>
                <a:latin typeface="+mn-lt"/>
                <a:ea typeface="+mn-ea"/>
                <a:cs typeface="+mn-cs"/>
              </a:defRPr>
            </a:lvl2pPr>
            <a:lvl3pPr marL="1143000" indent="-228600" algn="l" rtl="0" eaLnBrk="0" fontAlgn="base" hangingPunct="0">
              <a:spcBef>
                <a:spcPct val="20000"/>
              </a:spcBef>
              <a:spcAft>
                <a:spcPct val="0"/>
              </a:spcAft>
              <a:buClr>
                <a:srgbClr val="948774"/>
              </a:buClr>
              <a:buFont typeface="Arial" panose="020B0604020202020204" pitchFamily="34" charset="0"/>
              <a:buChar char="•"/>
              <a:defRPr kumimoji="1" kern="1200">
                <a:solidFill>
                  <a:schemeClr val="tx2"/>
                </a:solidFill>
                <a:latin typeface="+mn-lt"/>
                <a:ea typeface="+mn-ea"/>
                <a:cs typeface="+mn-cs"/>
              </a:defRPr>
            </a:lvl3pPr>
            <a:lvl4pPr marL="1600200" indent="-228600" algn="l" rtl="0" eaLnBrk="0" fontAlgn="base" hangingPunct="0">
              <a:spcBef>
                <a:spcPct val="20000"/>
              </a:spcBef>
              <a:spcAft>
                <a:spcPct val="0"/>
              </a:spcAft>
              <a:buClr>
                <a:srgbClr val="7EB8E7"/>
              </a:buClr>
              <a:buFont typeface="Arial" panose="020B0604020202020204" pitchFamily="34" charset="0"/>
              <a:buChar char="•"/>
              <a:defRPr kumimoji="1" sz="1600" kern="1200">
                <a:solidFill>
                  <a:schemeClr val="tx2"/>
                </a:solidFill>
                <a:latin typeface="+mn-lt"/>
                <a:ea typeface="+mn-ea"/>
                <a:cs typeface="+mn-cs"/>
              </a:defRPr>
            </a:lvl4pPr>
            <a:lvl5pPr marL="2057400" indent="-228600" algn="l" rtl="0" eaLnBrk="0" fontAlgn="base" hangingPunct="0">
              <a:spcBef>
                <a:spcPct val="20000"/>
              </a:spcBef>
              <a:spcAft>
                <a:spcPct val="0"/>
              </a:spcAft>
              <a:buClr>
                <a:srgbClr val="E3B651"/>
              </a:buClr>
              <a:buFont typeface="Arial" panose="020B0604020202020204" pitchFamily="34" charset="0"/>
              <a:buChar char="•"/>
              <a:defRPr kumimoji="1" sz="1400" kern="1200">
                <a:solidFill>
                  <a:schemeClr val="tx2"/>
                </a:solidFill>
                <a:latin typeface="+mn-lt"/>
                <a:ea typeface="+mn-ea"/>
                <a:cs typeface="+mn-cs"/>
              </a:defRPr>
            </a:lvl5pPr>
            <a:lvl6pPr marL="2514600" indent="-228600" algn="l" defTabSz="914400" rtl="0" eaLnBrk="1" latinLnBrk="0" hangingPunct="1">
              <a:spcBef>
                <a:spcPct val="20000"/>
              </a:spcBef>
              <a:buClr>
                <a:schemeClr val="accent6"/>
              </a:buClr>
              <a:buFont typeface="Arial" pitchFamily="34" charset="0"/>
              <a:buChar char="•"/>
              <a:defRPr kumimoji="1" sz="1400" kern="1200">
                <a:solidFill>
                  <a:schemeClr val="tx2"/>
                </a:solidFill>
                <a:latin typeface="+mn-lt"/>
                <a:ea typeface="+mn-ea"/>
                <a:cs typeface="+mn-cs"/>
              </a:defRPr>
            </a:lvl6pPr>
            <a:lvl7pPr marL="2971800" indent="-228600" algn="l" defTabSz="914400" rtl="0" eaLnBrk="1" latinLnBrk="0" hangingPunct="1">
              <a:spcBef>
                <a:spcPct val="20000"/>
              </a:spcBef>
              <a:buClr>
                <a:schemeClr val="accent1"/>
              </a:buClr>
              <a:buFont typeface="Arial" pitchFamily="34" charset="0"/>
              <a:buChar char="•"/>
              <a:defRPr kumimoji="1" sz="1400" kern="1200">
                <a:solidFill>
                  <a:schemeClr val="tx2"/>
                </a:solidFill>
                <a:latin typeface="+mn-lt"/>
                <a:ea typeface="+mn-ea"/>
                <a:cs typeface="+mn-cs"/>
              </a:defRPr>
            </a:lvl7pPr>
            <a:lvl8pPr marL="3429000" indent="-228600" algn="l" defTabSz="914400" rtl="0" eaLnBrk="1" latinLnBrk="0" hangingPunct="1">
              <a:spcBef>
                <a:spcPct val="20000"/>
              </a:spcBef>
              <a:buClr>
                <a:schemeClr val="accent4"/>
              </a:buClr>
              <a:buFont typeface="Arial" pitchFamily="34" charset="0"/>
              <a:buChar char="•"/>
              <a:defRPr kumimoji="1" sz="1400" kern="1200">
                <a:solidFill>
                  <a:schemeClr val="tx2"/>
                </a:solidFill>
                <a:latin typeface="+mn-lt"/>
                <a:ea typeface="+mn-ea"/>
                <a:cs typeface="+mn-cs"/>
              </a:defRPr>
            </a:lvl8pPr>
            <a:lvl9pPr marL="3886200" indent="-228600" algn="l" defTabSz="914400" rtl="0" eaLnBrk="1" latinLnBrk="0" hangingPunct="1">
              <a:spcBef>
                <a:spcPct val="20000"/>
              </a:spcBef>
              <a:buClr>
                <a:schemeClr val="accent5"/>
              </a:buClr>
              <a:buFont typeface="Arial" pitchFamily="34" charset="0"/>
              <a:buChar char="•"/>
              <a:defRPr kumimoji="1" sz="1400" kern="1200">
                <a:solidFill>
                  <a:schemeClr val="tx2"/>
                </a:solidFill>
                <a:latin typeface="+mn-lt"/>
                <a:ea typeface="+mn-ea"/>
                <a:cs typeface="+mn-cs"/>
              </a:defRPr>
            </a:lvl9pPr>
          </a:lstStyle>
          <a:p>
            <a:pPr marL="0" indent="0" eaLnBrk="1" hangingPunct="1">
              <a:buNone/>
            </a:pPr>
            <a:r>
              <a:rPr lang="ja-JP" altLang="ja-JP" sz="2800" b="1" dirty="0">
                <a:solidFill>
                  <a:srgbClr val="FF0000"/>
                </a:solidFill>
                <a:latin typeface="HGP創英角ﾎﾟｯﾌﾟ体" panose="040B0A00000000000000" pitchFamily="50" charset="-128"/>
                <a:ea typeface="HGP創英角ﾎﾟｯﾌﾟ体" panose="040B0A00000000000000" pitchFamily="50" charset="-128"/>
              </a:rPr>
              <a:t>昭和１３年７月に</a:t>
            </a:r>
            <a:endParaRPr lang="en-US" altLang="ja-JP" sz="2800" b="1" dirty="0">
              <a:solidFill>
                <a:srgbClr val="FF0000"/>
              </a:solidFill>
              <a:latin typeface="HGP創英角ﾎﾟｯﾌﾟ体" panose="040B0A00000000000000" pitchFamily="50" charset="-128"/>
              <a:ea typeface="HGP創英角ﾎﾟｯﾌﾟ体" panose="040B0A00000000000000" pitchFamily="50" charset="-128"/>
            </a:endParaRPr>
          </a:p>
          <a:p>
            <a:pPr marL="0" indent="0" eaLnBrk="1" hangingPunct="1">
              <a:buNone/>
            </a:pPr>
            <a:r>
              <a:rPr lang="ja-JP" altLang="en-US" sz="2800" b="1" dirty="0">
                <a:solidFill>
                  <a:srgbClr val="002060"/>
                </a:solidFill>
                <a:latin typeface="HGP創英角ﾎﾟｯﾌﾟ体" panose="040B0A00000000000000" pitchFamily="50" charset="-128"/>
                <a:ea typeface="HGP創英角ﾎﾟｯﾌﾟ体" panose="040B0A00000000000000" pitchFamily="50" charset="-128"/>
              </a:rPr>
              <a:t>　</a:t>
            </a:r>
            <a:r>
              <a:rPr lang="ja-JP" altLang="ja-JP" sz="2800" b="1" dirty="0">
                <a:solidFill>
                  <a:srgbClr val="002060"/>
                </a:solidFill>
                <a:latin typeface="HGP創英角ﾎﾟｯﾌﾟ体" panose="040B0A00000000000000" pitchFamily="50" charset="-128"/>
                <a:ea typeface="HGP創英角ﾎﾟｯﾌﾟ体" panose="040B0A00000000000000" pitchFamily="50" charset="-128"/>
              </a:rPr>
              <a:t>岩盤温度は</a:t>
            </a:r>
            <a:r>
              <a:rPr lang="ja-JP" altLang="en-US" sz="2800" b="1" dirty="0">
                <a:solidFill>
                  <a:srgbClr val="002060"/>
                </a:solidFill>
                <a:latin typeface="HGP創英角ﾎﾟｯﾌﾟ体" panose="040B0A00000000000000" pitchFamily="50" charset="-128"/>
                <a:ea typeface="HGP創英角ﾎﾟｯﾌﾟ体" panose="040B0A00000000000000" pitchFamily="50" charset="-128"/>
              </a:rPr>
              <a:t>　</a:t>
            </a:r>
            <a:r>
              <a:rPr lang="ja-JP" altLang="ja-JP" sz="2800" b="1" dirty="0">
                <a:solidFill>
                  <a:srgbClr val="002060"/>
                </a:solidFill>
                <a:latin typeface="HGP創英角ﾎﾟｯﾌﾟ体" panose="040B0A00000000000000" pitchFamily="50" charset="-128"/>
                <a:ea typeface="HGP創英角ﾎﾟｯﾌﾟ体" panose="040B0A00000000000000" pitchFamily="50" charset="-128"/>
              </a:rPr>
              <a:t>摂氏１００度を超える。</a:t>
            </a:r>
            <a:endParaRPr lang="en-US" altLang="ja-JP" sz="2800" b="1" dirty="0">
              <a:solidFill>
                <a:srgbClr val="002060"/>
              </a:solidFill>
              <a:latin typeface="HGP創英角ﾎﾟｯﾌﾟ体" panose="040B0A00000000000000" pitchFamily="50" charset="-128"/>
              <a:ea typeface="HGP創英角ﾎﾟｯﾌﾟ体" panose="040B0A00000000000000" pitchFamily="50" charset="-128"/>
            </a:endParaRPr>
          </a:p>
          <a:p>
            <a:pPr marL="0" indent="0" eaLnBrk="1" hangingPunct="1">
              <a:buNone/>
            </a:pPr>
            <a:r>
              <a:rPr lang="ja-JP" altLang="en-US" sz="2800" b="1" dirty="0">
                <a:solidFill>
                  <a:srgbClr val="FF0000"/>
                </a:solidFill>
                <a:latin typeface="HGP創英角ﾎﾟｯﾌﾟ体" panose="040B0A00000000000000" pitchFamily="50" charset="-128"/>
                <a:ea typeface="HGP創英角ﾎﾟｯﾌﾟ体" panose="040B0A00000000000000" pitchFamily="50" charset="-128"/>
              </a:rPr>
              <a:t>昭和１３年</a:t>
            </a:r>
            <a:r>
              <a:rPr lang="ja-JP" altLang="ja-JP" sz="2800" b="1" dirty="0">
                <a:solidFill>
                  <a:srgbClr val="FF0000"/>
                </a:solidFill>
                <a:latin typeface="HGP創英角ﾎﾟｯﾌﾟ体" panose="040B0A00000000000000" pitchFamily="50" charset="-128"/>
                <a:ea typeface="HGP創英角ﾎﾟｯﾌﾟ体" panose="040B0A00000000000000" pitchFamily="50" charset="-128"/>
              </a:rPr>
              <a:t>８月２８日、</a:t>
            </a:r>
            <a:endParaRPr lang="en-US" altLang="ja-JP" sz="2800" b="1" dirty="0">
              <a:solidFill>
                <a:srgbClr val="FF0000"/>
              </a:solidFill>
              <a:latin typeface="HGP創英角ﾎﾟｯﾌﾟ体" panose="040B0A00000000000000" pitchFamily="50" charset="-128"/>
              <a:ea typeface="HGP創英角ﾎﾟｯﾌﾟ体" panose="040B0A00000000000000" pitchFamily="50" charset="-128"/>
            </a:endParaRPr>
          </a:p>
          <a:p>
            <a:pPr marL="0" indent="0" eaLnBrk="1" hangingPunct="1">
              <a:buNone/>
            </a:pPr>
            <a:r>
              <a:rPr lang="ja-JP" altLang="en-US" sz="2800" b="1" dirty="0">
                <a:solidFill>
                  <a:srgbClr val="002060"/>
                </a:solidFill>
                <a:latin typeface="HGP創英角ﾎﾟｯﾌﾟ体" panose="040B0A00000000000000" pitchFamily="50" charset="-128"/>
                <a:ea typeface="HGP創英角ﾎﾟｯﾌﾟ体" panose="040B0A00000000000000" pitchFamily="50" charset="-128"/>
              </a:rPr>
              <a:t>　　　</a:t>
            </a:r>
            <a:r>
              <a:rPr lang="ja-JP" altLang="ja-JP" sz="2800" b="1" dirty="0">
                <a:solidFill>
                  <a:srgbClr val="002060"/>
                </a:solidFill>
                <a:latin typeface="HGP創英角ﾎﾟｯﾌﾟ体" panose="040B0A00000000000000" pitchFamily="50" charset="-128"/>
                <a:ea typeface="HGP創英角ﾎﾟｯﾌﾟ体" panose="040B0A00000000000000" pitchFamily="50" charset="-128"/>
              </a:rPr>
              <a:t>最初のダイナマイト暴発事故発生</a:t>
            </a:r>
            <a:endParaRPr lang="en-US" altLang="ja-JP" sz="2800" b="1" dirty="0">
              <a:solidFill>
                <a:srgbClr val="002060"/>
              </a:solidFill>
              <a:latin typeface="HGP創英角ﾎﾟｯﾌﾟ体" panose="040B0A00000000000000" pitchFamily="50" charset="-128"/>
              <a:ea typeface="HGP創英角ﾎﾟｯﾌﾟ体" panose="040B0A00000000000000" pitchFamily="50" charset="-128"/>
            </a:endParaRPr>
          </a:p>
          <a:p>
            <a:pPr marL="0" indent="0" eaLnBrk="1" hangingPunct="1">
              <a:buNone/>
            </a:pPr>
            <a:r>
              <a:rPr lang="ja-JP" altLang="ja-JP" sz="2800" b="1" dirty="0">
                <a:solidFill>
                  <a:srgbClr val="FF0000"/>
                </a:solidFill>
                <a:latin typeface="HGP創英角ﾎﾟｯﾌﾟ体" panose="040B0A00000000000000" pitchFamily="50" charset="-128"/>
                <a:ea typeface="HGP創英角ﾎﾟｯﾌﾟ体" panose="040B0A00000000000000" pitchFamily="50" charset="-128"/>
              </a:rPr>
              <a:t>昭和１３年１２月２７日未明、</a:t>
            </a:r>
            <a:endParaRPr lang="en-US" altLang="ja-JP" sz="2800" b="1" dirty="0">
              <a:solidFill>
                <a:srgbClr val="FF0000"/>
              </a:solidFill>
              <a:latin typeface="HGP創英角ﾎﾟｯﾌﾟ体" panose="040B0A00000000000000" pitchFamily="50" charset="-128"/>
              <a:ea typeface="HGP創英角ﾎﾟｯﾌﾟ体" panose="040B0A00000000000000" pitchFamily="50" charset="-128"/>
            </a:endParaRPr>
          </a:p>
          <a:p>
            <a:pPr marL="0" indent="0" eaLnBrk="1" hangingPunct="1">
              <a:buNone/>
            </a:pPr>
            <a:r>
              <a:rPr lang="ja-JP" altLang="ja-JP" sz="2800" b="1" dirty="0">
                <a:solidFill>
                  <a:srgbClr val="002060"/>
                </a:solidFill>
                <a:latin typeface="HGP創英角ﾎﾟｯﾌﾟ体" panose="040B0A00000000000000" pitchFamily="50" charset="-128"/>
                <a:ea typeface="HGP創英角ﾎﾟｯﾌﾟ体" panose="040B0A00000000000000" pitchFamily="50" charset="-128"/>
              </a:rPr>
              <a:t>黒三工事宿舎</a:t>
            </a:r>
            <a:r>
              <a:rPr lang="ja-JP" altLang="en-US" sz="2800" b="1" dirty="0">
                <a:solidFill>
                  <a:srgbClr val="002060"/>
                </a:solidFill>
                <a:latin typeface="HGP創英角ﾎﾟｯﾌﾟ体" panose="040B0A00000000000000" pitchFamily="50" charset="-128"/>
                <a:ea typeface="HGP創英角ﾎﾟｯﾌﾟ体" panose="040B0A00000000000000" pitchFamily="50" charset="-128"/>
              </a:rPr>
              <a:t>を</a:t>
            </a:r>
            <a:endParaRPr lang="en-US" altLang="ja-JP" sz="2800" b="1" dirty="0">
              <a:solidFill>
                <a:srgbClr val="002060"/>
              </a:solidFill>
              <a:latin typeface="HGP創英角ﾎﾟｯﾌﾟ体" panose="040B0A00000000000000" pitchFamily="50" charset="-128"/>
              <a:ea typeface="HGP創英角ﾎﾟｯﾌﾟ体" panose="040B0A00000000000000" pitchFamily="50" charset="-128"/>
            </a:endParaRPr>
          </a:p>
          <a:p>
            <a:pPr marL="0" indent="0" eaLnBrk="1" hangingPunct="1">
              <a:buNone/>
            </a:pPr>
            <a:r>
              <a:rPr lang="ja-JP" altLang="ja-JP" sz="2800" b="1" dirty="0">
                <a:solidFill>
                  <a:srgbClr val="002060"/>
                </a:solidFill>
                <a:latin typeface="HGP創英角ﾎﾟｯﾌﾟ体" panose="040B0A00000000000000" pitchFamily="50" charset="-128"/>
                <a:ea typeface="HGP創英角ﾎﾟｯﾌﾟ体" panose="040B0A00000000000000" pitchFamily="50" charset="-128"/>
              </a:rPr>
              <a:t>爆風大雪崩</a:t>
            </a:r>
            <a:r>
              <a:rPr lang="ja-JP" altLang="en-US" sz="2800" b="1" dirty="0">
                <a:solidFill>
                  <a:srgbClr val="002060"/>
                </a:solidFill>
                <a:latin typeface="HGP創英角ﾎﾟｯﾌﾟ体" panose="040B0A00000000000000" pitchFamily="50" charset="-128"/>
                <a:ea typeface="HGP創英角ﾎﾟｯﾌﾟ体" panose="040B0A00000000000000" pitchFamily="50" charset="-128"/>
              </a:rPr>
              <a:t>が襲い</a:t>
            </a:r>
            <a:r>
              <a:rPr lang="ja-JP" altLang="ja-JP" sz="2800" b="1" dirty="0">
                <a:solidFill>
                  <a:srgbClr val="002060"/>
                </a:solidFill>
                <a:latin typeface="HGP創英角ﾎﾟｯﾌﾟ体" panose="040B0A00000000000000" pitchFamily="50" charset="-128"/>
                <a:ea typeface="HGP創英角ﾎﾟｯﾌﾟ体" panose="040B0A00000000000000" pitchFamily="50" charset="-128"/>
              </a:rPr>
              <a:t>死者８４名</a:t>
            </a:r>
            <a:endParaRPr lang="en-US" altLang="ja-JP" sz="2800" b="1" dirty="0">
              <a:solidFill>
                <a:srgbClr val="002060"/>
              </a:solidFill>
              <a:latin typeface="HGP創英角ﾎﾟｯﾌﾟ体" panose="040B0A00000000000000" pitchFamily="50" charset="-128"/>
              <a:ea typeface="HGP創英角ﾎﾟｯﾌﾟ体" panose="040B0A00000000000000" pitchFamily="50" charset="-128"/>
            </a:endParaRPr>
          </a:p>
          <a:p>
            <a:pPr marL="0" indent="0" eaLnBrk="1" hangingPunct="1">
              <a:buNone/>
            </a:pPr>
            <a:r>
              <a:rPr lang="ja-JP" altLang="ja-JP" sz="2800" b="1" dirty="0">
                <a:solidFill>
                  <a:srgbClr val="FF0000"/>
                </a:solidFill>
                <a:latin typeface="HGP創英角ﾎﾟｯﾌﾟ体" panose="040B0A00000000000000" pitchFamily="50" charset="-128"/>
                <a:ea typeface="HGP創英角ﾎﾟｯﾌﾟ体" panose="040B0A00000000000000" pitchFamily="50" charset="-128"/>
              </a:rPr>
              <a:t>昭和１５年１月８日未明</a:t>
            </a:r>
            <a:r>
              <a:rPr lang="ja-JP" altLang="en-US" sz="2800" b="1" dirty="0">
                <a:solidFill>
                  <a:srgbClr val="FF0000"/>
                </a:solidFill>
                <a:latin typeface="HGP創英角ﾎﾟｯﾌﾟ体" panose="040B0A00000000000000" pitchFamily="50" charset="-128"/>
                <a:ea typeface="HGP創英角ﾎﾟｯﾌﾟ体" panose="040B0A00000000000000" pitchFamily="50" charset="-128"/>
              </a:rPr>
              <a:t>、</a:t>
            </a:r>
            <a:endParaRPr lang="en-US" altLang="ja-JP" sz="2800" b="1" dirty="0">
              <a:solidFill>
                <a:srgbClr val="002060"/>
              </a:solidFill>
              <a:latin typeface="HGP創英角ﾎﾟｯﾌﾟ体" panose="040B0A00000000000000" pitchFamily="50" charset="-128"/>
              <a:ea typeface="HGP創英角ﾎﾟｯﾌﾟ体" panose="040B0A00000000000000" pitchFamily="50" charset="-128"/>
            </a:endParaRPr>
          </a:p>
          <a:p>
            <a:pPr marL="0" indent="0" eaLnBrk="1" hangingPunct="1">
              <a:buNone/>
            </a:pPr>
            <a:r>
              <a:rPr lang="ja-JP" altLang="en-US" sz="2800" b="1" dirty="0">
                <a:solidFill>
                  <a:srgbClr val="002060"/>
                </a:solidFill>
                <a:latin typeface="HGP創英角ﾎﾟｯﾌﾟ体" panose="040B0A00000000000000" pitchFamily="50" charset="-128"/>
                <a:ea typeface="HGP創英角ﾎﾟｯﾌﾟ体" panose="040B0A00000000000000" pitchFamily="50" charset="-128"/>
              </a:rPr>
              <a:t>阿曽原</a:t>
            </a:r>
            <a:r>
              <a:rPr lang="ja-JP" altLang="ja-JP" sz="2800" b="1" dirty="0">
                <a:solidFill>
                  <a:srgbClr val="002060"/>
                </a:solidFill>
                <a:latin typeface="HGP創英角ﾎﾟｯﾌﾟ体" panose="040B0A00000000000000" pitchFamily="50" charset="-128"/>
                <a:ea typeface="HGP創英角ﾎﾟｯﾌﾟ体" panose="040B0A00000000000000" pitchFamily="50" charset="-128"/>
              </a:rPr>
              <a:t>宿舎</a:t>
            </a:r>
            <a:r>
              <a:rPr lang="ja-JP" altLang="en-US" sz="2800" b="1" dirty="0">
                <a:solidFill>
                  <a:srgbClr val="002060"/>
                </a:solidFill>
                <a:latin typeface="HGP創英角ﾎﾟｯﾌﾟ体" panose="040B0A00000000000000" pitchFamily="50" charset="-128"/>
                <a:ea typeface="HGP創英角ﾎﾟｯﾌﾟ体" panose="040B0A00000000000000" pitchFamily="50" charset="-128"/>
              </a:rPr>
              <a:t>を</a:t>
            </a:r>
            <a:endParaRPr lang="en-US" altLang="ja-JP" sz="2800" b="1" dirty="0">
              <a:solidFill>
                <a:srgbClr val="002060"/>
              </a:solidFill>
              <a:latin typeface="HGP創英角ﾎﾟｯﾌﾟ体" panose="040B0A00000000000000" pitchFamily="50" charset="-128"/>
              <a:ea typeface="HGP創英角ﾎﾟｯﾌﾟ体" panose="040B0A00000000000000" pitchFamily="50" charset="-128"/>
            </a:endParaRPr>
          </a:p>
          <a:p>
            <a:pPr marL="0" indent="0" eaLnBrk="1" hangingPunct="1">
              <a:buNone/>
            </a:pPr>
            <a:r>
              <a:rPr lang="ja-JP" altLang="ja-JP" sz="2800" b="1" dirty="0">
                <a:solidFill>
                  <a:srgbClr val="002060"/>
                </a:solidFill>
                <a:latin typeface="HGP創英角ﾎﾟｯﾌﾟ体" panose="040B0A00000000000000" pitchFamily="50" charset="-128"/>
                <a:ea typeface="HGP創英角ﾎﾟｯﾌﾟ体" panose="040B0A00000000000000" pitchFamily="50" charset="-128"/>
              </a:rPr>
              <a:t>泡雪崩</a:t>
            </a:r>
            <a:r>
              <a:rPr lang="ja-JP" altLang="en-US" sz="2800" b="1" dirty="0">
                <a:solidFill>
                  <a:srgbClr val="002060"/>
                </a:solidFill>
                <a:latin typeface="HGP創英角ﾎﾟｯﾌﾟ体" panose="040B0A00000000000000" pitchFamily="50" charset="-128"/>
                <a:ea typeface="HGP創英角ﾎﾟｯﾌﾟ体" panose="040B0A00000000000000" pitchFamily="50" charset="-128"/>
              </a:rPr>
              <a:t>が襲い</a:t>
            </a:r>
            <a:r>
              <a:rPr lang="ja-JP" altLang="ja-JP" sz="2800" b="1" dirty="0">
                <a:solidFill>
                  <a:srgbClr val="002060"/>
                </a:solidFill>
                <a:latin typeface="HGP創英角ﾎﾟｯﾌﾟ体" panose="040B0A00000000000000" pitchFamily="50" charset="-128"/>
                <a:ea typeface="HGP創英角ﾎﾟｯﾌﾟ体" panose="040B0A00000000000000" pitchFamily="50" charset="-128"/>
              </a:rPr>
              <a:t>死者２８名</a:t>
            </a:r>
            <a:endParaRPr lang="ja-JP" altLang="ja-JP" sz="3600" b="1" dirty="0">
              <a:solidFill>
                <a:srgbClr val="002060"/>
              </a:solidFill>
              <a:latin typeface="HGP創英角ﾎﾟｯﾌﾟ体" panose="040B0A00000000000000" pitchFamily="50" charset="-128"/>
              <a:ea typeface="HGP創英角ﾎﾟｯﾌﾟ体" panose="040B0A00000000000000" pitchFamily="50" charset="-128"/>
            </a:endParaRPr>
          </a:p>
        </p:txBody>
      </p:sp>
      <p:pic>
        <p:nvPicPr>
          <p:cNvPr id="5" name="図 4">
            <a:extLst>
              <a:ext uri="{FF2B5EF4-FFF2-40B4-BE49-F238E27FC236}">
                <a16:creationId xmlns:a16="http://schemas.microsoft.com/office/drawing/2014/main" id="{433B0ECE-16DC-402F-A580-DDDEE09F8C38}"/>
              </a:ext>
            </a:extLst>
          </p:cNvPr>
          <p:cNvPicPr>
            <a:picLocks noChangeAspect="1"/>
          </p:cNvPicPr>
          <p:nvPr/>
        </p:nvPicPr>
        <p:blipFill>
          <a:blip r:embed="rId2"/>
          <a:stretch>
            <a:fillRect/>
          </a:stretch>
        </p:blipFill>
        <p:spPr>
          <a:xfrm>
            <a:off x="6067007" y="812785"/>
            <a:ext cx="3076993" cy="1871634"/>
          </a:xfrm>
          <a:prstGeom prst="rect">
            <a:avLst/>
          </a:prstGeom>
        </p:spPr>
      </p:pic>
      <p:pic>
        <p:nvPicPr>
          <p:cNvPr id="10" name="図 9">
            <a:extLst>
              <a:ext uri="{FF2B5EF4-FFF2-40B4-BE49-F238E27FC236}">
                <a16:creationId xmlns:a16="http://schemas.microsoft.com/office/drawing/2014/main" id="{4395E0D1-2DD0-4A2C-B853-A014B099DD79}"/>
              </a:ext>
            </a:extLst>
          </p:cNvPr>
          <p:cNvPicPr>
            <a:picLocks noChangeAspect="1"/>
          </p:cNvPicPr>
          <p:nvPr/>
        </p:nvPicPr>
        <p:blipFill>
          <a:blip r:embed="rId3"/>
          <a:stretch>
            <a:fillRect/>
          </a:stretch>
        </p:blipFill>
        <p:spPr>
          <a:xfrm>
            <a:off x="6067007" y="2680339"/>
            <a:ext cx="3076994" cy="1695158"/>
          </a:xfrm>
          <a:prstGeom prst="rect">
            <a:avLst/>
          </a:prstGeom>
        </p:spPr>
      </p:pic>
      <p:pic>
        <p:nvPicPr>
          <p:cNvPr id="14" name="図 13">
            <a:extLst>
              <a:ext uri="{FF2B5EF4-FFF2-40B4-BE49-F238E27FC236}">
                <a16:creationId xmlns:a16="http://schemas.microsoft.com/office/drawing/2014/main" id="{A623985C-0F36-4B4B-89DC-3D99CBF0E7BD}"/>
              </a:ext>
            </a:extLst>
          </p:cNvPr>
          <p:cNvPicPr>
            <a:picLocks noChangeAspect="1"/>
          </p:cNvPicPr>
          <p:nvPr/>
        </p:nvPicPr>
        <p:blipFill>
          <a:blip r:embed="rId4"/>
          <a:stretch>
            <a:fillRect/>
          </a:stretch>
        </p:blipFill>
        <p:spPr>
          <a:xfrm>
            <a:off x="6067006" y="4375497"/>
            <a:ext cx="3076994" cy="1697651"/>
          </a:xfrm>
          <a:prstGeom prst="rect">
            <a:avLst/>
          </a:prstGeom>
        </p:spPr>
      </p:pic>
    </p:spTree>
    <p:extLst>
      <p:ext uri="{BB962C8B-B14F-4D97-AF65-F5344CB8AC3E}">
        <p14:creationId xmlns:p14="http://schemas.microsoft.com/office/powerpoint/2010/main" val="319008930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7957D4F-41CA-4283-A862-B0486120970C}"/>
              </a:ext>
            </a:extLst>
          </p:cNvPr>
          <p:cNvSpPr>
            <a:spLocks noGrp="1"/>
          </p:cNvSpPr>
          <p:nvPr>
            <p:ph type="title"/>
          </p:nvPr>
        </p:nvSpPr>
        <p:spPr>
          <a:xfrm>
            <a:off x="1" y="11479"/>
            <a:ext cx="9144000" cy="944464"/>
          </a:xfrm>
          <a:solidFill>
            <a:srgbClr val="92D050">
              <a:alpha val="66000"/>
            </a:srgbClr>
          </a:solidFill>
        </p:spPr>
        <p:txBody>
          <a:bodyPr>
            <a:normAutofit/>
          </a:bodyPr>
          <a:lstStyle/>
          <a:p>
            <a:r>
              <a:rPr lang="ja-JP" altLang="en-US" sz="2400" b="1" dirty="0">
                <a:solidFill>
                  <a:srgbClr val="0070C0"/>
                </a:solidFill>
                <a:latin typeface="HGP明朝E" panose="02020900000000000000" pitchFamily="18" charset="-128"/>
                <a:ea typeface="HGP明朝E" panose="02020900000000000000" pitchFamily="18" charset="-128"/>
              </a:rPr>
              <a:t>産業安全衛生活動百年の軌跡（安全運動の進展）　</a:t>
            </a:r>
            <a:br>
              <a:rPr lang="en-US" altLang="ja-JP" sz="2400" b="1" dirty="0">
                <a:latin typeface="HGP明朝E" panose="02020900000000000000" pitchFamily="18" charset="-128"/>
                <a:ea typeface="HGP明朝E" panose="02020900000000000000" pitchFamily="18" charset="-128"/>
              </a:rPr>
            </a:br>
            <a:r>
              <a:rPr lang="ja-JP" altLang="en-US" sz="3600" b="1" dirty="0">
                <a:latin typeface="HGP明朝E" panose="02020900000000000000" pitchFamily="18" charset="-128"/>
                <a:ea typeface="HGP明朝E" panose="02020900000000000000" pitchFamily="18" charset="-128"/>
              </a:rPr>
              <a:t>黒部川第</a:t>
            </a:r>
            <a:r>
              <a:rPr lang="en-US" altLang="ja-JP" sz="3600" b="1" dirty="0">
                <a:latin typeface="HGP明朝E" panose="02020900000000000000" pitchFamily="18" charset="-128"/>
                <a:ea typeface="HGP明朝E" panose="02020900000000000000" pitchFamily="18" charset="-128"/>
              </a:rPr>
              <a:t>3</a:t>
            </a:r>
            <a:r>
              <a:rPr lang="ja-JP" altLang="en-US" sz="3600" b="1" dirty="0">
                <a:latin typeface="HGP明朝E" panose="02020900000000000000" pitchFamily="18" charset="-128"/>
                <a:ea typeface="HGP明朝E" panose="02020900000000000000" pitchFamily="18" charset="-128"/>
              </a:rPr>
              <a:t>発電所ダム建設工事</a:t>
            </a:r>
            <a:r>
              <a:rPr lang="en-US" altLang="ja-JP" sz="3600" b="1" dirty="0">
                <a:latin typeface="HGP明朝E" panose="02020900000000000000" pitchFamily="18" charset="-128"/>
                <a:ea typeface="HGP明朝E" panose="02020900000000000000" pitchFamily="18" charset="-128"/>
              </a:rPr>
              <a:t>1931</a:t>
            </a:r>
            <a:r>
              <a:rPr lang="ja-JP" altLang="en-US" sz="3600" b="1" dirty="0">
                <a:latin typeface="HGP明朝E" panose="02020900000000000000" pitchFamily="18" charset="-128"/>
                <a:ea typeface="HGP明朝E" panose="02020900000000000000" pitchFamily="18" charset="-128"/>
              </a:rPr>
              <a:t>年</a:t>
            </a:r>
            <a:endParaRPr lang="ja-JP" altLang="en-US" sz="2400" b="1" dirty="0">
              <a:latin typeface="HGP明朝E" panose="02020900000000000000" pitchFamily="18" charset="-128"/>
              <a:ea typeface="HGP明朝E" panose="02020900000000000000" pitchFamily="18" charset="-128"/>
            </a:endParaRPr>
          </a:p>
        </p:txBody>
      </p:sp>
      <p:sp>
        <p:nvSpPr>
          <p:cNvPr id="10" name="コンテンツ プレースホルダー 4">
            <a:extLst>
              <a:ext uri="{FF2B5EF4-FFF2-40B4-BE49-F238E27FC236}">
                <a16:creationId xmlns:a16="http://schemas.microsoft.com/office/drawing/2014/main" id="{B7CBC510-0B56-4165-B3CD-528FB484F964}"/>
              </a:ext>
            </a:extLst>
          </p:cNvPr>
          <p:cNvSpPr txBox="1">
            <a:spLocks/>
          </p:cNvSpPr>
          <p:nvPr/>
        </p:nvSpPr>
        <p:spPr bwMode="auto">
          <a:xfrm>
            <a:off x="0" y="872331"/>
            <a:ext cx="5311036" cy="59856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75000"/>
              <a:buFont typeface="Wingdings" panose="05000000000000000000" pitchFamily="2" charset="2"/>
              <a:buChar char=""/>
              <a:defRPr kumimoji="1" sz="2400" kern="1200">
                <a:solidFill>
                  <a:schemeClr val="tx2"/>
                </a:solidFill>
                <a:latin typeface="+mn-lt"/>
                <a:ea typeface="+mn-ea"/>
                <a:cs typeface="+mn-cs"/>
              </a:defRPr>
            </a:lvl1pPr>
            <a:lvl2pPr marL="742950" indent="-285750" algn="l" rtl="0" eaLnBrk="0" fontAlgn="base" hangingPunct="0">
              <a:spcBef>
                <a:spcPct val="20000"/>
              </a:spcBef>
              <a:spcAft>
                <a:spcPct val="0"/>
              </a:spcAft>
              <a:buClr>
                <a:schemeClr val="accent2"/>
              </a:buClr>
              <a:buSzPct val="85000"/>
              <a:buFont typeface="Courier New" panose="02070309020205020404" pitchFamily="49" charset="0"/>
              <a:buChar char="o"/>
              <a:defRPr kumimoji="1" sz="2000" kern="1200">
                <a:solidFill>
                  <a:schemeClr val="tx2"/>
                </a:solidFill>
                <a:latin typeface="+mn-lt"/>
                <a:ea typeface="+mn-ea"/>
                <a:cs typeface="+mn-cs"/>
              </a:defRPr>
            </a:lvl2pPr>
            <a:lvl3pPr marL="1143000" indent="-228600" algn="l" rtl="0" eaLnBrk="0" fontAlgn="base" hangingPunct="0">
              <a:spcBef>
                <a:spcPct val="20000"/>
              </a:spcBef>
              <a:spcAft>
                <a:spcPct val="0"/>
              </a:spcAft>
              <a:buClr>
                <a:srgbClr val="948774"/>
              </a:buClr>
              <a:buFont typeface="Arial" panose="020B0604020202020204" pitchFamily="34" charset="0"/>
              <a:buChar char="•"/>
              <a:defRPr kumimoji="1" kern="1200">
                <a:solidFill>
                  <a:schemeClr val="tx2"/>
                </a:solidFill>
                <a:latin typeface="+mn-lt"/>
                <a:ea typeface="+mn-ea"/>
                <a:cs typeface="+mn-cs"/>
              </a:defRPr>
            </a:lvl3pPr>
            <a:lvl4pPr marL="1600200" indent="-228600" algn="l" rtl="0" eaLnBrk="0" fontAlgn="base" hangingPunct="0">
              <a:spcBef>
                <a:spcPct val="20000"/>
              </a:spcBef>
              <a:spcAft>
                <a:spcPct val="0"/>
              </a:spcAft>
              <a:buClr>
                <a:srgbClr val="7EB8E7"/>
              </a:buClr>
              <a:buFont typeface="Arial" panose="020B0604020202020204" pitchFamily="34" charset="0"/>
              <a:buChar char="•"/>
              <a:defRPr kumimoji="1" sz="1600" kern="1200">
                <a:solidFill>
                  <a:schemeClr val="tx2"/>
                </a:solidFill>
                <a:latin typeface="+mn-lt"/>
                <a:ea typeface="+mn-ea"/>
                <a:cs typeface="+mn-cs"/>
              </a:defRPr>
            </a:lvl4pPr>
            <a:lvl5pPr marL="2057400" indent="-228600" algn="l" rtl="0" eaLnBrk="0" fontAlgn="base" hangingPunct="0">
              <a:spcBef>
                <a:spcPct val="20000"/>
              </a:spcBef>
              <a:spcAft>
                <a:spcPct val="0"/>
              </a:spcAft>
              <a:buClr>
                <a:srgbClr val="E3B651"/>
              </a:buClr>
              <a:buFont typeface="Arial" panose="020B0604020202020204" pitchFamily="34" charset="0"/>
              <a:buChar char="•"/>
              <a:defRPr kumimoji="1" sz="1400" kern="1200">
                <a:solidFill>
                  <a:schemeClr val="tx2"/>
                </a:solidFill>
                <a:latin typeface="+mn-lt"/>
                <a:ea typeface="+mn-ea"/>
                <a:cs typeface="+mn-cs"/>
              </a:defRPr>
            </a:lvl5pPr>
            <a:lvl6pPr marL="2514600" indent="-228600" algn="l" defTabSz="914400" rtl="0" eaLnBrk="1" latinLnBrk="0" hangingPunct="1">
              <a:spcBef>
                <a:spcPct val="20000"/>
              </a:spcBef>
              <a:buClr>
                <a:schemeClr val="accent6"/>
              </a:buClr>
              <a:buFont typeface="Arial" pitchFamily="34" charset="0"/>
              <a:buChar char="•"/>
              <a:defRPr kumimoji="1" sz="1400" kern="1200">
                <a:solidFill>
                  <a:schemeClr val="tx2"/>
                </a:solidFill>
                <a:latin typeface="+mn-lt"/>
                <a:ea typeface="+mn-ea"/>
                <a:cs typeface="+mn-cs"/>
              </a:defRPr>
            </a:lvl6pPr>
            <a:lvl7pPr marL="2971800" indent="-228600" algn="l" defTabSz="914400" rtl="0" eaLnBrk="1" latinLnBrk="0" hangingPunct="1">
              <a:spcBef>
                <a:spcPct val="20000"/>
              </a:spcBef>
              <a:buClr>
                <a:schemeClr val="accent1"/>
              </a:buClr>
              <a:buFont typeface="Arial" pitchFamily="34" charset="0"/>
              <a:buChar char="•"/>
              <a:defRPr kumimoji="1" sz="1400" kern="1200">
                <a:solidFill>
                  <a:schemeClr val="tx2"/>
                </a:solidFill>
                <a:latin typeface="+mn-lt"/>
                <a:ea typeface="+mn-ea"/>
                <a:cs typeface="+mn-cs"/>
              </a:defRPr>
            </a:lvl7pPr>
            <a:lvl8pPr marL="3429000" indent="-228600" algn="l" defTabSz="914400" rtl="0" eaLnBrk="1" latinLnBrk="0" hangingPunct="1">
              <a:spcBef>
                <a:spcPct val="20000"/>
              </a:spcBef>
              <a:buClr>
                <a:schemeClr val="accent4"/>
              </a:buClr>
              <a:buFont typeface="Arial" pitchFamily="34" charset="0"/>
              <a:buChar char="•"/>
              <a:defRPr kumimoji="1" sz="1400" kern="1200">
                <a:solidFill>
                  <a:schemeClr val="tx2"/>
                </a:solidFill>
                <a:latin typeface="+mn-lt"/>
                <a:ea typeface="+mn-ea"/>
                <a:cs typeface="+mn-cs"/>
              </a:defRPr>
            </a:lvl8pPr>
            <a:lvl9pPr marL="3886200" indent="-228600" algn="l" defTabSz="914400" rtl="0" eaLnBrk="1" latinLnBrk="0" hangingPunct="1">
              <a:spcBef>
                <a:spcPct val="20000"/>
              </a:spcBef>
              <a:buClr>
                <a:schemeClr val="accent5"/>
              </a:buClr>
              <a:buFont typeface="Arial" pitchFamily="34" charset="0"/>
              <a:buChar char="•"/>
              <a:defRPr kumimoji="1" sz="1400" kern="1200">
                <a:solidFill>
                  <a:schemeClr val="tx2"/>
                </a:solidFill>
                <a:latin typeface="+mn-lt"/>
                <a:ea typeface="+mn-ea"/>
                <a:cs typeface="+mn-cs"/>
              </a:defRPr>
            </a:lvl9pPr>
          </a:lstStyle>
          <a:p>
            <a:pPr eaLnBrk="1" hangingPunct="1"/>
            <a:r>
              <a:rPr lang="ja-JP" altLang="en-US" sz="3200" dirty="0">
                <a:solidFill>
                  <a:srgbClr val="C00000"/>
                </a:solidFill>
                <a:latin typeface="HGP創英角ﾎﾟｯﾌﾟ体" panose="040B0A00000000000000" pitchFamily="50" charset="-128"/>
                <a:ea typeface="HGP創英角ﾎﾟｯﾌﾟ体" panose="040B0A00000000000000" pitchFamily="50" charset="-128"/>
              </a:rPr>
              <a:t>高熱</a:t>
            </a:r>
            <a:r>
              <a:rPr lang="ja-JP" altLang="ja-JP" sz="3200" dirty="0">
                <a:solidFill>
                  <a:srgbClr val="C00000"/>
                </a:solidFill>
                <a:latin typeface="HGP創英角ﾎﾟｯﾌﾟ体" panose="040B0A00000000000000" pitchFamily="50" charset="-128"/>
                <a:ea typeface="HGP創英角ﾎﾟｯﾌﾟ体" panose="040B0A00000000000000" pitchFamily="50" charset="-128"/>
              </a:rPr>
              <a:t>隧道掘削</a:t>
            </a:r>
            <a:r>
              <a:rPr lang="ja-JP" altLang="en-US" sz="3200" dirty="0">
                <a:solidFill>
                  <a:srgbClr val="C00000"/>
                </a:solidFill>
                <a:latin typeface="HGP創英角ﾎﾟｯﾌﾟ体" panose="040B0A00000000000000" pitchFamily="50" charset="-128"/>
                <a:ea typeface="HGP創英角ﾎﾟｯﾌﾟ体" panose="040B0A00000000000000" pitchFamily="50" charset="-128"/>
              </a:rPr>
              <a:t>工事</a:t>
            </a:r>
            <a:r>
              <a:rPr lang="ja-JP" altLang="en-US" sz="3200" dirty="0">
                <a:solidFill>
                  <a:srgbClr val="002060"/>
                </a:solidFill>
                <a:latin typeface="HGP創英角ﾎﾟｯﾌﾟ体" panose="040B0A00000000000000" pitchFamily="50" charset="-128"/>
                <a:ea typeface="HGP創英角ﾎﾟｯﾌﾟ体" panose="040B0A00000000000000" pitchFamily="50" charset="-128"/>
              </a:rPr>
              <a:t>で</a:t>
            </a:r>
            <a:r>
              <a:rPr lang="ja-JP" altLang="ja-JP" sz="3200" dirty="0">
                <a:solidFill>
                  <a:srgbClr val="002060"/>
                </a:solidFill>
                <a:latin typeface="HGP創英角ﾎﾟｯﾌﾟ体" panose="040B0A00000000000000" pitchFamily="50" charset="-128"/>
                <a:ea typeface="HGP創英角ﾎﾟｯﾌﾟ体" panose="040B0A00000000000000" pitchFamily="50" charset="-128"/>
              </a:rPr>
              <a:t>ダイナマイト暴発事故が発生。</a:t>
            </a:r>
            <a:r>
              <a:rPr lang="ja-JP" altLang="ja-JP" sz="3200" u="sng" dirty="0">
                <a:solidFill>
                  <a:srgbClr val="002060"/>
                </a:solidFill>
                <a:latin typeface="HGP創英角ﾎﾟｯﾌﾟ体" panose="040B0A00000000000000" pitchFamily="50" charset="-128"/>
                <a:ea typeface="HGP創英角ﾎﾟｯﾌﾟ体" panose="040B0A00000000000000" pitchFamily="50" charset="-128"/>
              </a:rPr>
              <a:t>切端岩盤にダイナマイトを装填中、岩盤の熱により爆発。</a:t>
            </a:r>
            <a:endParaRPr lang="ja-JP" altLang="en-US" sz="3200" u="sng" dirty="0">
              <a:solidFill>
                <a:srgbClr val="002060"/>
              </a:solidFill>
              <a:latin typeface="HGP創英角ﾎﾟｯﾌﾟ体" panose="040B0A00000000000000" pitchFamily="50" charset="-128"/>
              <a:ea typeface="HGP創英角ﾎﾟｯﾌﾟ体" panose="040B0A00000000000000" pitchFamily="50" charset="-128"/>
            </a:endParaRPr>
          </a:p>
          <a:p>
            <a:pPr eaLnBrk="1" hangingPunct="1"/>
            <a:r>
              <a:rPr lang="ja-JP" altLang="ja-JP" sz="3200" dirty="0">
                <a:solidFill>
                  <a:srgbClr val="002060"/>
                </a:solidFill>
                <a:latin typeface="HGP創英角ﾎﾟｯﾌﾟ体" panose="040B0A00000000000000" pitchFamily="50" charset="-128"/>
                <a:ea typeface="HGP創英角ﾎﾟｯﾌﾟ体" panose="040B0A00000000000000" pitchFamily="50" charset="-128"/>
              </a:rPr>
              <a:t>ダイナマイトに岩盤の高熱</a:t>
            </a:r>
            <a:br>
              <a:rPr lang="en-US" altLang="ja-JP" sz="3200" dirty="0">
                <a:solidFill>
                  <a:srgbClr val="002060"/>
                </a:solidFill>
                <a:latin typeface="HGP創英角ﾎﾟｯﾌﾟ体" panose="040B0A00000000000000" pitchFamily="50" charset="-128"/>
                <a:ea typeface="HGP創英角ﾎﾟｯﾌﾟ体" panose="040B0A00000000000000" pitchFamily="50" charset="-128"/>
              </a:rPr>
            </a:br>
            <a:r>
              <a:rPr lang="ja-JP" altLang="ja-JP" sz="3200" dirty="0">
                <a:solidFill>
                  <a:srgbClr val="002060"/>
                </a:solidFill>
                <a:latin typeface="HGP創英角ﾎﾟｯﾌﾟ体" panose="040B0A00000000000000" pitchFamily="50" charset="-128"/>
                <a:ea typeface="HGP創英角ﾎﾟｯﾌﾟ体" panose="040B0A00000000000000" pitchFamily="50" charset="-128"/>
              </a:rPr>
              <a:t>が伝わらないようにエボナ</a:t>
            </a:r>
            <a:br>
              <a:rPr lang="en-US" altLang="ja-JP" sz="3200" dirty="0">
                <a:solidFill>
                  <a:srgbClr val="002060"/>
                </a:solidFill>
                <a:latin typeface="HGP創英角ﾎﾟｯﾌﾟ体" panose="040B0A00000000000000" pitchFamily="50" charset="-128"/>
                <a:ea typeface="HGP創英角ﾎﾟｯﾌﾟ体" panose="040B0A00000000000000" pitchFamily="50" charset="-128"/>
              </a:rPr>
            </a:br>
            <a:r>
              <a:rPr lang="ja-JP" altLang="ja-JP" sz="3200" dirty="0">
                <a:solidFill>
                  <a:srgbClr val="002060"/>
                </a:solidFill>
                <a:latin typeface="HGP創英角ﾎﾟｯﾌﾟ体" panose="040B0A00000000000000" pitchFamily="50" charset="-128"/>
                <a:ea typeface="HGP創英角ﾎﾟｯﾌﾟ体" panose="040B0A00000000000000" pitchFamily="50" charset="-128"/>
              </a:rPr>
              <a:t>イト、ボール紙、割竹</a:t>
            </a:r>
            <a:r>
              <a:rPr lang="ja-JP" altLang="en-US" sz="3200" dirty="0">
                <a:solidFill>
                  <a:srgbClr val="002060"/>
                </a:solidFill>
                <a:latin typeface="HGP創英角ﾎﾟｯﾌﾟ体" panose="040B0A00000000000000" pitchFamily="50" charset="-128"/>
                <a:ea typeface="HGP創英角ﾎﾟｯﾌﾟ体" panose="040B0A00000000000000" pitchFamily="50" charset="-128"/>
              </a:rPr>
              <a:t>、</a:t>
            </a:r>
            <a:r>
              <a:rPr lang="ja-JP" altLang="ja-JP" sz="3200" dirty="0">
                <a:solidFill>
                  <a:srgbClr val="002060"/>
                </a:solidFill>
                <a:latin typeface="HGP創英角ﾎﾟｯﾌﾟ体" panose="040B0A00000000000000" pitchFamily="50" charset="-128"/>
                <a:ea typeface="HGP創英角ﾎﾟｯﾌﾟ体" panose="040B0A00000000000000" pitchFamily="50" charset="-128"/>
              </a:rPr>
              <a:t>ファ</a:t>
            </a:r>
            <a:br>
              <a:rPr lang="en-US" altLang="ja-JP" sz="3200" dirty="0">
                <a:solidFill>
                  <a:srgbClr val="002060"/>
                </a:solidFill>
                <a:latin typeface="HGP創英角ﾎﾟｯﾌﾟ体" panose="040B0A00000000000000" pitchFamily="50" charset="-128"/>
                <a:ea typeface="HGP創英角ﾎﾟｯﾌﾟ体" panose="040B0A00000000000000" pitchFamily="50" charset="-128"/>
              </a:rPr>
            </a:br>
            <a:r>
              <a:rPr lang="ja-JP" altLang="ja-JP" sz="3200" dirty="0">
                <a:solidFill>
                  <a:srgbClr val="002060"/>
                </a:solidFill>
                <a:latin typeface="HGP創英角ﾎﾟｯﾌﾟ体" panose="040B0A00000000000000" pitchFamily="50" charset="-128"/>
                <a:ea typeface="HGP創英角ﾎﾟｯﾌﾟ体" panose="040B0A00000000000000" pitchFamily="50" charset="-128"/>
              </a:rPr>
              <a:t>イバー製の鞘管採用するなど、</a:t>
            </a:r>
            <a:endParaRPr lang="en-US" altLang="ja-JP" sz="3200" dirty="0">
              <a:solidFill>
                <a:srgbClr val="002060"/>
              </a:solidFill>
              <a:latin typeface="HGP創英角ﾎﾟｯﾌﾟ体" panose="040B0A00000000000000" pitchFamily="50" charset="-128"/>
              <a:ea typeface="HGP創英角ﾎﾟｯﾌﾟ体" panose="040B0A00000000000000" pitchFamily="50" charset="-128"/>
            </a:endParaRPr>
          </a:p>
          <a:p>
            <a:pPr eaLnBrk="1" hangingPunct="1"/>
            <a:r>
              <a:rPr lang="ja-JP" altLang="ja-JP" sz="3200" dirty="0">
                <a:solidFill>
                  <a:srgbClr val="002060"/>
                </a:solidFill>
                <a:latin typeface="HGP創英角ﾎﾟｯﾌﾟ体" panose="040B0A00000000000000" pitchFamily="50" charset="-128"/>
                <a:ea typeface="HGP創英角ﾎﾟｯﾌﾟ体" panose="040B0A00000000000000" pitchFamily="50" charset="-128"/>
              </a:rPr>
              <a:t>研究を重ね当時の最先端技術と工法が用いる</a:t>
            </a:r>
            <a:r>
              <a:rPr lang="ja-JP" altLang="en-US" sz="3200" dirty="0">
                <a:solidFill>
                  <a:srgbClr val="002060"/>
                </a:solidFill>
                <a:latin typeface="HGP創英角ﾎﾟｯﾌﾟ体" panose="040B0A00000000000000" pitchFamily="50" charset="-128"/>
                <a:ea typeface="HGP創英角ﾎﾟｯﾌﾟ体" panose="040B0A00000000000000" pitchFamily="50" charset="-128"/>
              </a:rPr>
              <a:t>。</a:t>
            </a:r>
            <a:endParaRPr lang="ja-JP" altLang="ja-JP" sz="3200" dirty="0">
              <a:solidFill>
                <a:srgbClr val="002060"/>
              </a:solidFill>
              <a:latin typeface="HGP創英角ﾎﾟｯﾌﾟ体" panose="040B0A00000000000000" pitchFamily="50" charset="-128"/>
              <a:ea typeface="HGP創英角ﾎﾟｯﾌﾟ体" panose="040B0A00000000000000" pitchFamily="50" charset="-128"/>
            </a:endParaRPr>
          </a:p>
        </p:txBody>
      </p:sp>
      <p:pic>
        <p:nvPicPr>
          <p:cNvPr id="8" name="図 7">
            <a:extLst>
              <a:ext uri="{FF2B5EF4-FFF2-40B4-BE49-F238E27FC236}">
                <a16:creationId xmlns:a16="http://schemas.microsoft.com/office/drawing/2014/main" id="{9E659611-0C3C-47C4-A15E-258019439840}"/>
              </a:ext>
            </a:extLst>
          </p:cNvPr>
          <p:cNvPicPr>
            <a:picLocks noChangeAspect="1"/>
          </p:cNvPicPr>
          <p:nvPr/>
        </p:nvPicPr>
        <p:blipFill>
          <a:blip r:embed="rId2"/>
          <a:stretch>
            <a:fillRect/>
          </a:stretch>
        </p:blipFill>
        <p:spPr>
          <a:xfrm>
            <a:off x="5933706" y="4437089"/>
            <a:ext cx="3210294" cy="2409432"/>
          </a:xfrm>
          <a:prstGeom prst="rect">
            <a:avLst/>
          </a:prstGeom>
        </p:spPr>
      </p:pic>
      <p:pic>
        <p:nvPicPr>
          <p:cNvPr id="3" name="図 2">
            <a:extLst>
              <a:ext uri="{FF2B5EF4-FFF2-40B4-BE49-F238E27FC236}">
                <a16:creationId xmlns:a16="http://schemas.microsoft.com/office/drawing/2014/main" id="{93869DB3-C511-42C7-AD7F-8CBFE1CAAF4F}"/>
              </a:ext>
            </a:extLst>
          </p:cNvPr>
          <p:cNvPicPr>
            <a:picLocks noChangeAspect="1"/>
          </p:cNvPicPr>
          <p:nvPr/>
        </p:nvPicPr>
        <p:blipFill>
          <a:blip r:embed="rId3"/>
          <a:stretch>
            <a:fillRect/>
          </a:stretch>
        </p:blipFill>
        <p:spPr>
          <a:xfrm>
            <a:off x="5930815" y="955943"/>
            <a:ext cx="3210294" cy="1733550"/>
          </a:xfrm>
          <a:prstGeom prst="rect">
            <a:avLst/>
          </a:prstGeom>
        </p:spPr>
      </p:pic>
      <p:pic>
        <p:nvPicPr>
          <p:cNvPr id="4" name="図 3">
            <a:extLst>
              <a:ext uri="{FF2B5EF4-FFF2-40B4-BE49-F238E27FC236}">
                <a16:creationId xmlns:a16="http://schemas.microsoft.com/office/drawing/2014/main" id="{8FC66F0F-BC12-4B0D-99DF-77C207FAEB55}"/>
              </a:ext>
            </a:extLst>
          </p:cNvPr>
          <p:cNvPicPr>
            <a:picLocks noChangeAspect="1"/>
          </p:cNvPicPr>
          <p:nvPr/>
        </p:nvPicPr>
        <p:blipFill>
          <a:blip r:embed="rId4"/>
          <a:stretch>
            <a:fillRect/>
          </a:stretch>
        </p:blipFill>
        <p:spPr>
          <a:xfrm>
            <a:off x="5933707" y="2689493"/>
            <a:ext cx="3126508" cy="1733550"/>
          </a:xfrm>
          <a:prstGeom prst="rect">
            <a:avLst/>
          </a:prstGeom>
        </p:spPr>
      </p:pic>
    </p:spTree>
    <p:extLst>
      <p:ext uri="{BB962C8B-B14F-4D97-AF65-F5344CB8AC3E}">
        <p14:creationId xmlns:p14="http://schemas.microsoft.com/office/powerpoint/2010/main" val="326998952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7957D4F-41CA-4283-A862-B0486120970C}"/>
              </a:ext>
            </a:extLst>
          </p:cNvPr>
          <p:cNvSpPr>
            <a:spLocks noGrp="1"/>
          </p:cNvSpPr>
          <p:nvPr>
            <p:ph type="title"/>
          </p:nvPr>
        </p:nvSpPr>
        <p:spPr>
          <a:xfrm>
            <a:off x="23770" y="0"/>
            <a:ext cx="9120230" cy="952500"/>
          </a:xfrm>
          <a:solidFill>
            <a:srgbClr val="92D050">
              <a:alpha val="51000"/>
            </a:srgbClr>
          </a:solidFill>
        </p:spPr>
        <p:txBody>
          <a:bodyPr>
            <a:normAutofit fontScale="90000"/>
          </a:bodyPr>
          <a:lstStyle/>
          <a:p>
            <a:r>
              <a:rPr lang="ja-JP" altLang="en-US" sz="3700" b="1" dirty="0">
                <a:solidFill>
                  <a:srgbClr val="0070C0"/>
                </a:solidFill>
                <a:latin typeface="HGP明朝E" panose="02020900000000000000" pitchFamily="18" charset="-128"/>
                <a:ea typeface="HGP明朝E" panose="02020900000000000000" pitchFamily="18" charset="-128"/>
              </a:rPr>
              <a:t>　　　</a:t>
            </a:r>
            <a:r>
              <a:rPr lang="ja-JP" altLang="en-US" sz="2400" b="1" dirty="0">
                <a:solidFill>
                  <a:srgbClr val="0070C0"/>
                </a:solidFill>
                <a:latin typeface="HGP明朝E" panose="02020900000000000000" pitchFamily="18" charset="-128"/>
                <a:ea typeface="HGP明朝E" panose="02020900000000000000" pitchFamily="18" charset="-128"/>
              </a:rPr>
              <a:t>産業安全衛生活動百年の軌跡（安全運動の停滞）　</a:t>
            </a:r>
            <a:br>
              <a:rPr lang="en-US" altLang="ja-JP" sz="2400" b="1" dirty="0">
                <a:latin typeface="HGP明朝E" panose="02020900000000000000" pitchFamily="18" charset="-128"/>
                <a:ea typeface="HGP明朝E" panose="02020900000000000000" pitchFamily="18" charset="-128"/>
              </a:rPr>
            </a:br>
            <a:r>
              <a:rPr lang="ja-JP" altLang="en-US" b="1" dirty="0">
                <a:latin typeface="HGP明朝E" panose="02020900000000000000" pitchFamily="18" charset="-128"/>
                <a:ea typeface="HGP明朝E" panose="02020900000000000000" pitchFamily="18" charset="-128"/>
              </a:rPr>
              <a:t>第</a:t>
            </a:r>
            <a:r>
              <a:rPr lang="en-US" altLang="ja-JP" b="1" dirty="0">
                <a:latin typeface="HGP明朝E" panose="02020900000000000000" pitchFamily="18" charset="-128"/>
                <a:ea typeface="HGP明朝E" panose="02020900000000000000" pitchFamily="18" charset="-128"/>
              </a:rPr>
              <a:t>2</a:t>
            </a:r>
            <a:r>
              <a:rPr lang="ja-JP" altLang="en-US" b="1" dirty="0">
                <a:latin typeface="HGP明朝E" panose="02020900000000000000" pitchFamily="18" charset="-128"/>
                <a:ea typeface="HGP明朝E" panose="02020900000000000000" pitchFamily="18" charset="-128"/>
              </a:rPr>
              <a:t>次世界大戦　　４年間の戦時中</a:t>
            </a:r>
            <a:endParaRPr lang="ja-JP" altLang="en-US" sz="3700" b="1" dirty="0">
              <a:latin typeface="HGP明朝E" panose="02020900000000000000" pitchFamily="18" charset="-128"/>
              <a:ea typeface="HGP明朝E" panose="02020900000000000000" pitchFamily="18" charset="-128"/>
            </a:endParaRPr>
          </a:p>
        </p:txBody>
      </p:sp>
      <p:sp>
        <p:nvSpPr>
          <p:cNvPr id="10" name="コンテンツ プレースホルダー 4">
            <a:extLst>
              <a:ext uri="{FF2B5EF4-FFF2-40B4-BE49-F238E27FC236}">
                <a16:creationId xmlns:a16="http://schemas.microsoft.com/office/drawing/2014/main" id="{05361B0A-5F6A-413E-BF5F-127B626D2F27}"/>
              </a:ext>
            </a:extLst>
          </p:cNvPr>
          <p:cNvSpPr txBox="1">
            <a:spLocks/>
          </p:cNvSpPr>
          <p:nvPr/>
        </p:nvSpPr>
        <p:spPr bwMode="auto">
          <a:xfrm>
            <a:off x="92258" y="959354"/>
            <a:ext cx="5140141" cy="5809746"/>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75000"/>
              <a:buFont typeface="Wingdings" panose="05000000000000000000" pitchFamily="2" charset="2"/>
              <a:buChar char=""/>
              <a:defRPr kumimoji="1" sz="2400" kern="1200">
                <a:solidFill>
                  <a:schemeClr val="tx2"/>
                </a:solidFill>
                <a:latin typeface="+mn-lt"/>
                <a:ea typeface="+mn-ea"/>
                <a:cs typeface="+mn-cs"/>
              </a:defRPr>
            </a:lvl1pPr>
            <a:lvl2pPr marL="742950" indent="-285750" algn="l" rtl="0" eaLnBrk="0" fontAlgn="base" hangingPunct="0">
              <a:spcBef>
                <a:spcPct val="20000"/>
              </a:spcBef>
              <a:spcAft>
                <a:spcPct val="0"/>
              </a:spcAft>
              <a:buClr>
                <a:schemeClr val="accent2"/>
              </a:buClr>
              <a:buSzPct val="85000"/>
              <a:buFont typeface="Courier New" panose="02070309020205020404" pitchFamily="49" charset="0"/>
              <a:buChar char="o"/>
              <a:defRPr kumimoji="1" sz="2000" kern="1200">
                <a:solidFill>
                  <a:schemeClr val="tx2"/>
                </a:solidFill>
                <a:latin typeface="+mn-lt"/>
                <a:ea typeface="+mn-ea"/>
                <a:cs typeface="+mn-cs"/>
              </a:defRPr>
            </a:lvl2pPr>
            <a:lvl3pPr marL="1143000" indent="-228600" algn="l" rtl="0" eaLnBrk="0" fontAlgn="base" hangingPunct="0">
              <a:spcBef>
                <a:spcPct val="20000"/>
              </a:spcBef>
              <a:spcAft>
                <a:spcPct val="0"/>
              </a:spcAft>
              <a:buClr>
                <a:srgbClr val="948774"/>
              </a:buClr>
              <a:buFont typeface="Arial" panose="020B0604020202020204" pitchFamily="34" charset="0"/>
              <a:buChar char="•"/>
              <a:defRPr kumimoji="1" kern="1200">
                <a:solidFill>
                  <a:schemeClr val="tx2"/>
                </a:solidFill>
                <a:latin typeface="+mn-lt"/>
                <a:ea typeface="+mn-ea"/>
                <a:cs typeface="+mn-cs"/>
              </a:defRPr>
            </a:lvl3pPr>
            <a:lvl4pPr marL="1600200" indent="-228600" algn="l" rtl="0" eaLnBrk="0" fontAlgn="base" hangingPunct="0">
              <a:spcBef>
                <a:spcPct val="20000"/>
              </a:spcBef>
              <a:spcAft>
                <a:spcPct val="0"/>
              </a:spcAft>
              <a:buClr>
                <a:srgbClr val="7EB8E7"/>
              </a:buClr>
              <a:buFont typeface="Arial" panose="020B0604020202020204" pitchFamily="34" charset="0"/>
              <a:buChar char="•"/>
              <a:defRPr kumimoji="1" sz="1600" kern="1200">
                <a:solidFill>
                  <a:schemeClr val="tx2"/>
                </a:solidFill>
                <a:latin typeface="+mn-lt"/>
                <a:ea typeface="+mn-ea"/>
                <a:cs typeface="+mn-cs"/>
              </a:defRPr>
            </a:lvl4pPr>
            <a:lvl5pPr marL="2057400" indent="-228600" algn="l" rtl="0" eaLnBrk="0" fontAlgn="base" hangingPunct="0">
              <a:spcBef>
                <a:spcPct val="20000"/>
              </a:spcBef>
              <a:spcAft>
                <a:spcPct val="0"/>
              </a:spcAft>
              <a:buClr>
                <a:srgbClr val="E3B651"/>
              </a:buClr>
              <a:buFont typeface="Arial" panose="020B0604020202020204" pitchFamily="34" charset="0"/>
              <a:buChar char="•"/>
              <a:defRPr kumimoji="1" sz="1400" kern="1200">
                <a:solidFill>
                  <a:schemeClr val="tx2"/>
                </a:solidFill>
                <a:latin typeface="+mn-lt"/>
                <a:ea typeface="+mn-ea"/>
                <a:cs typeface="+mn-cs"/>
              </a:defRPr>
            </a:lvl5pPr>
            <a:lvl6pPr marL="2514600" indent="-228600" algn="l" defTabSz="914400" rtl="0" eaLnBrk="1" latinLnBrk="0" hangingPunct="1">
              <a:spcBef>
                <a:spcPct val="20000"/>
              </a:spcBef>
              <a:buClr>
                <a:schemeClr val="accent6"/>
              </a:buClr>
              <a:buFont typeface="Arial" pitchFamily="34" charset="0"/>
              <a:buChar char="•"/>
              <a:defRPr kumimoji="1" sz="1400" kern="1200">
                <a:solidFill>
                  <a:schemeClr val="tx2"/>
                </a:solidFill>
                <a:latin typeface="+mn-lt"/>
                <a:ea typeface="+mn-ea"/>
                <a:cs typeface="+mn-cs"/>
              </a:defRPr>
            </a:lvl6pPr>
            <a:lvl7pPr marL="2971800" indent="-228600" algn="l" defTabSz="914400" rtl="0" eaLnBrk="1" latinLnBrk="0" hangingPunct="1">
              <a:spcBef>
                <a:spcPct val="20000"/>
              </a:spcBef>
              <a:buClr>
                <a:schemeClr val="accent1"/>
              </a:buClr>
              <a:buFont typeface="Arial" pitchFamily="34" charset="0"/>
              <a:buChar char="•"/>
              <a:defRPr kumimoji="1" sz="1400" kern="1200">
                <a:solidFill>
                  <a:schemeClr val="tx2"/>
                </a:solidFill>
                <a:latin typeface="+mn-lt"/>
                <a:ea typeface="+mn-ea"/>
                <a:cs typeface="+mn-cs"/>
              </a:defRPr>
            </a:lvl7pPr>
            <a:lvl8pPr marL="3429000" indent="-228600" algn="l" defTabSz="914400" rtl="0" eaLnBrk="1" latinLnBrk="0" hangingPunct="1">
              <a:spcBef>
                <a:spcPct val="20000"/>
              </a:spcBef>
              <a:buClr>
                <a:schemeClr val="accent4"/>
              </a:buClr>
              <a:buFont typeface="Arial" pitchFamily="34" charset="0"/>
              <a:buChar char="•"/>
              <a:defRPr kumimoji="1" sz="1400" kern="1200">
                <a:solidFill>
                  <a:schemeClr val="tx2"/>
                </a:solidFill>
                <a:latin typeface="+mn-lt"/>
                <a:ea typeface="+mn-ea"/>
                <a:cs typeface="+mn-cs"/>
              </a:defRPr>
            </a:lvl8pPr>
            <a:lvl9pPr marL="3886200" indent="-228600" algn="l" defTabSz="914400" rtl="0" eaLnBrk="1" latinLnBrk="0" hangingPunct="1">
              <a:spcBef>
                <a:spcPct val="20000"/>
              </a:spcBef>
              <a:buClr>
                <a:schemeClr val="accent5"/>
              </a:buClr>
              <a:buFont typeface="Arial" pitchFamily="34" charset="0"/>
              <a:buChar char="•"/>
              <a:defRPr kumimoji="1" sz="1400" kern="1200">
                <a:solidFill>
                  <a:schemeClr val="tx2"/>
                </a:solidFill>
                <a:latin typeface="+mn-lt"/>
                <a:ea typeface="+mn-ea"/>
                <a:cs typeface="+mn-cs"/>
              </a:defRPr>
            </a:lvl9pPr>
          </a:lstStyle>
          <a:p>
            <a:pPr eaLnBrk="1" hangingPunct="1"/>
            <a:r>
              <a:rPr lang="ja-JP" altLang="en-US" sz="3600" dirty="0">
                <a:solidFill>
                  <a:srgbClr val="0070C0"/>
                </a:solidFill>
                <a:latin typeface="HGP創英角ﾎﾟｯﾌﾟ体" panose="040B0A00000000000000" pitchFamily="50" charset="-128"/>
                <a:ea typeface="HGP創英角ﾎﾟｯﾌﾟ体" panose="040B0A00000000000000" pitchFamily="50" charset="-128"/>
              </a:rPr>
              <a:t>昭和</a:t>
            </a:r>
            <a:r>
              <a:rPr lang="en-US" altLang="ja-JP" sz="3600" dirty="0">
                <a:solidFill>
                  <a:srgbClr val="0070C0"/>
                </a:solidFill>
                <a:latin typeface="HGP創英角ﾎﾟｯﾌﾟ体" panose="040B0A00000000000000" pitchFamily="50" charset="-128"/>
                <a:ea typeface="HGP創英角ﾎﾟｯﾌﾟ体" panose="040B0A00000000000000" pitchFamily="50" charset="-128"/>
              </a:rPr>
              <a:t>16</a:t>
            </a:r>
            <a:r>
              <a:rPr lang="ja-JP" altLang="en-US" sz="3600" dirty="0">
                <a:solidFill>
                  <a:srgbClr val="0070C0"/>
                </a:solidFill>
                <a:latin typeface="HGP創英角ﾎﾟｯﾌﾟ体" panose="040B0A00000000000000" pitchFamily="50" charset="-128"/>
                <a:ea typeface="HGP創英角ﾎﾟｯﾌﾟ体" panose="040B0A00000000000000" pitchFamily="50" charset="-128"/>
              </a:rPr>
              <a:t>年</a:t>
            </a:r>
            <a:r>
              <a:rPr lang="en-US" altLang="ja-JP" sz="3600" dirty="0">
                <a:solidFill>
                  <a:srgbClr val="0070C0"/>
                </a:solidFill>
                <a:latin typeface="HGP創英角ﾎﾟｯﾌﾟ体" panose="040B0A00000000000000" pitchFamily="50" charset="-128"/>
                <a:ea typeface="HGP創英角ﾎﾟｯﾌﾟ体" panose="040B0A00000000000000" pitchFamily="50" charset="-128"/>
              </a:rPr>
              <a:t>1941</a:t>
            </a:r>
            <a:r>
              <a:rPr lang="ja-JP" altLang="en-US" sz="3600" dirty="0">
                <a:solidFill>
                  <a:srgbClr val="0070C0"/>
                </a:solidFill>
                <a:latin typeface="HGP創英角ﾎﾟｯﾌﾟ体" panose="040B0A00000000000000" pitchFamily="50" charset="-128"/>
                <a:ea typeface="HGP創英角ﾎﾟｯﾌﾟ体" panose="040B0A00000000000000" pitchFamily="50" charset="-128"/>
              </a:rPr>
              <a:t>年</a:t>
            </a:r>
            <a:endParaRPr lang="en-US" altLang="ja-JP" sz="3600" dirty="0">
              <a:solidFill>
                <a:srgbClr val="0070C0"/>
              </a:solidFill>
              <a:latin typeface="HGP創英角ﾎﾟｯﾌﾟ体" panose="040B0A00000000000000" pitchFamily="50" charset="-128"/>
              <a:ea typeface="HGP創英角ﾎﾟｯﾌﾟ体" panose="040B0A00000000000000" pitchFamily="50" charset="-128"/>
            </a:endParaRPr>
          </a:p>
          <a:p>
            <a:pPr marL="0" indent="0" eaLnBrk="1" hangingPunct="1">
              <a:buNone/>
            </a:pPr>
            <a:r>
              <a:rPr lang="ja-JP" altLang="en-US" sz="3600" dirty="0">
                <a:solidFill>
                  <a:srgbClr val="0070C0"/>
                </a:solidFill>
                <a:latin typeface="HGP創英角ﾎﾟｯﾌﾟ体" panose="040B0A00000000000000" pitchFamily="50" charset="-128"/>
                <a:ea typeface="HGP創英角ﾎﾟｯﾌﾟ体" panose="040B0A00000000000000" pitchFamily="50" charset="-128"/>
              </a:rPr>
              <a:t>　　</a:t>
            </a:r>
            <a:r>
              <a:rPr lang="en-US" altLang="ja-JP" sz="3600" dirty="0">
                <a:solidFill>
                  <a:srgbClr val="0070C0"/>
                </a:solidFill>
                <a:latin typeface="HGP創英角ﾎﾟｯﾌﾟ体" panose="040B0A00000000000000" pitchFamily="50" charset="-128"/>
                <a:ea typeface="HGP創英角ﾎﾟｯﾌﾟ体" panose="040B0A00000000000000" pitchFamily="50" charset="-128"/>
              </a:rPr>
              <a:t>12</a:t>
            </a:r>
            <a:r>
              <a:rPr lang="ja-JP" altLang="en-US" sz="3600" dirty="0">
                <a:solidFill>
                  <a:srgbClr val="0070C0"/>
                </a:solidFill>
                <a:latin typeface="HGP創英角ﾎﾟｯﾌﾟ体" panose="040B0A00000000000000" pitchFamily="50" charset="-128"/>
                <a:ea typeface="HGP創英角ﾎﾟｯﾌﾟ体" panose="040B0A00000000000000" pitchFamily="50" charset="-128"/>
              </a:rPr>
              <a:t>月対米英宣戦布告</a:t>
            </a:r>
            <a:endParaRPr lang="en-US" altLang="ja-JP" sz="3600" dirty="0">
              <a:solidFill>
                <a:srgbClr val="0070C0"/>
              </a:solidFill>
              <a:latin typeface="HGP創英角ﾎﾟｯﾌﾟ体" panose="040B0A00000000000000" pitchFamily="50" charset="-128"/>
              <a:ea typeface="HGP創英角ﾎﾟｯﾌﾟ体" panose="040B0A00000000000000" pitchFamily="50" charset="-128"/>
            </a:endParaRPr>
          </a:p>
          <a:p>
            <a:pPr eaLnBrk="1" hangingPunct="1"/>
            <a:r>
              <a:rPr lang="ja-JP" altLang="en-US" dirty="0">
                <a:solidFill>
                  <a:srgbClr val="FF0000"/>
                </a:solidFill>
                <a:latin typeface="HGP創英角ﾎﾟｯﾌﾟ体" panose="040B0A00000000000000" pitchFamily="50" charset="-128"/>
                <a:ea typeface="HGP創英角ﾎﾟｯﾌﾟ体" panose="040B0A00000000000000" pitchFamily="50" charset="-128"/>
              </a:rPr>
              <a:t>（第</a:t>
            </a:r>
            <a:r>
              <a:rPr lang="en-US" altLang="ja-JP" dirty="0">
                <a:solidFill>
                  <a:srgbClr val="FF0000"/>
                </a:solidFill>
                <a:latin typeface="HGP創英角ﾎﾟｯﾌﾟ体" panose="040B0A00000000000000" pitchFamily="50" charset="-128"/>
                <a:ea typeface="HGP創英角ﾎﾟｯﾌﾟ体" panose="040B0A00000000000000" pitchFamily="50" charset="-128"/>
              </a:rPr>
              <a:t>2</a:t>
            </a:r>
            <a:r>
              <a:rPr lang="ja-JP" altLang="en-US" dirty="0">
                <a:solidFill>
                  <a:srgbClr val="FF0000"/>
                </a:solidFill>
                <a:latin typeface="HGP創英角ﾎﾟｯﾌﾟ体" panose="040B0A00000000000000" pitchFamily="50" charset="-128"/>
                <a:ea typeface="HGP創英角ﾎﾟｯﾌﾟ体" panose="040B0A00000000000000" pitchFamily="50" charset="-128"/>
              </a:rPr>
              <a:t>次世界大戦から</a:t>
            </a:r>
            <a:r>
              <a:rPr lang="en-US" altLang="ja-JP" dirty="0">
                <a:solidFill>
                  <a:srgbClr val="FF0000"/>
                </a:solidFill>
                <a:latin typeface="HGP創英角ﾎﾟｯﾌﾟ体" panose="040B0A00000000000000" pitchFamily="50" charset="-128"/>
                <a:ea typeface="HGP創英角ﾎﾟｯﾌﾟ体" panose="040B0A00000000000000" pitchFamily="50" charset="-128"/>
              </a:rPr>
              <a:t>4</a:t>
            </a:r>
            <a:r>
              <a:rPr lang="ja-JP" altLang="en-US" dirty="0">
                <a:solidFill>
                  <a:srgbClr val="FF0000"/>
                </a:solidFill>
                <a:latin typeface="HGP創英角ﾎﾟｯﾌﾟ体" panose="040B0A00000000000000" pitchFamily="50" charset="-128"/>
                <a:ea typeface="HGP創英角ﾎﾟｯﾌﾟ体" panose="040B0A00000000000000" pitchFamily="50" charset="-128"/>
              </a:rPr>
              <a:t>年、戦時経済の中で産業安全運動は長く停滞が続いた。勤労動員工場の不衛生な環境やひどい食事による病死、劣悪な労働環境、労働条件の悪さによる過労死などによって亡くなった人もおられました。）</a:t>
            </a:r>
            <a:endParaRPr lang="en-US" altLang="ja-JP" dirty="0">
              <a:solidFill>
                <a:srgbClr val="FF0000"/>
              </a:solidFill>
              <a:latin typeface="HGP創英角ﾎﾟｯﾌﾟ体" panose="040B0A00000000000000" pitchFamily="50" charset="-128"/>
              <a:ea typeface="HGP創英角ﾎﾟｯﾌﾟ体" panose="040B0A00000000000000" pitchFamily="50" charset="-128"/>
            </a:endParaRPr>
          </a:p>
          <a:p>
            <a:pPr eaLnBrk="1" hangingPunct="1"/>
            <a:r>
              <a:rPr lang="ja-JP" altLang="ja-JP" sz="3600" dirty="0">
                <a:latin typeface="HGP創英角ﾎﾟｯﾌﾟ体" panose="040B0A00000000000000" pitchFamily="50" charset="-128"/>
                <a:ea typeface="HGP創英角ﾎﾟｯﾌﾟ体" panose="040B0A00000000000000" pitchFamily="50" charset="-128"/>
              </a:rPr>
              <a:t>昭和</a:t>
            </a:r>
            <a:r>
              <a:rPr lang="en-US" altLang="ja-JP" sz="3600" dirty="0">
                <a:latin typeface="HGP創英角ﾎﾟｯﾌﾟ体" panose="040B0A00000000000000" pitchFamily="50" charset="-128"/>
                <a:ea typeface="HGP創英角ﾎﾟｯﾌﾟ体" panose="040B0A00000000000000" pitchFamily="50" charset="-128"/>
              </a:rPr>
              <a:t>20</a:t>
            </a:r>
            <a:r>
              <a:rPr lang="ja-JP" altLang="ja-JP" sz="3600" dirty="0">
                <a:latin typeface="HGP創英角ﾎﾟｯﾌﾟ体" panose="040B0A00000000000000" pitchFamily="50" charset="-128"/>
                <a:ea typeface="HGP創英角ﾎﾟｯﾌﾟ体" panose="040B0A00000000000000" pitchFamily="50" charset="-128"/>
              </a:rPr>
              <a:t>年</a:t>
            </a:r>
            <a:r>
              <a:rPr lang="en-US" altLang="ja-JP" sz="3600" dirty="0">
                <a:latin typeface="HGP創英角ﾎﾟｯﾌﾟ体" panose="040B0A00000000000000" pitchFamily="50" charset="-128"/>
                <a:ea typeface="HGP創英角ﾎﾟｯﾌﾟ体" panose="040B0A00000000000000" pitchFamily="50" charset="-128"/>
              </a:rPr>
              <a:t>1945</a:t>
            </a:r>
            <a:r>
              <a:rPr lang="ja-JP" altLang="ja-JP" sz="3600" dirty="0">
                <a:latin typeface="HGP創英角ﾎﾟｯﾌﾟ体" panose="040B0A00000000000000" pitchFamily="50" charset="-128"/>
                <a:ea typeface="HGP創英角ﾎﾟｯﾌﾟ体" panose="040B0A00000000000000" pitchFamily="50" charset="-128"/>
              </a:rPr>
              <a:t>年</a:t>
            </a:r>
            <a:br>
              <a:rPr lang="en-US" altLang="ja-JP" sz="3600" dirty="0">
                <a:latin typeface="HGP創英角ﾎﾟｯﾌﾟ体" panose="040B0A00000000000000" pitchFamily="50" charset="-128"/>
                <a:ea typeface="HGP創英角ﾎﾟｯﾌﾟ体" panose="040B0A00000000000000" pitchFamily="50" charset="-128"/>
              </a:rPr>
            </a:br>
            <a:r>
              <a:rPr lang="en-US" altLang="ja-JP" sz="3600" dirty="0">
                <a:latin typeface="HGP創英角ﾎﾟｯﾌﾟ体" panose="040B0A00000000000000" pitchFamily="50" charset="-128"/>
                <a:ea typeface="HGP創英角ﾎﾟｯﾌﾟ体" panose="040B0A00000000000000" pitchFamily="50" charset="-128"/>
              </a:rPr>
              <a:t>8</a:t>
            </a:r>
            <a:r>
              <a:rPr lang="ja-JP" altLang="en-US" sz="3600" dirty="0">
                <a:latin typeface="HGP創英角ﾎﾟｯﾌﾟ体" panose="040B0A00000000000000" pitchFamily="50" charset="-128"/>
                <a:ea typeface="HGP創英角ﾎﾟｯﾌﾟ体" panose="040B0A00000000000000" pitchFamily="50" charset="-128"/>
              </a:rPr>
              <a:t>月</a:t>
            </a:r>
            <a:r>
              <a:rPr lang="en-US" altLang="ja-JP" sz="3600" dirty="0">
                <a:latin typeface="HGP創英角ﾎﾟｯﾌﾟ体" panose="040B0A00000000000000" pitchFamily="50" charset="-128"/>
                <a:ea typeface="HGP創英角ﾎﾟｯﾌﾟ体" panose="040B0A00000000000000" pitchFamily="50" charset="-128"/>
              </a:rPr>
              <a:t>15</a:t>
            </a:r>
            <a:r>
              <a:rPr lang="ja-JP" altLang="en-US" sz="3600" dirty="0">
                <a:latin typeface="HGP創英角ﾎﾟｯﾌﾟ体" panose="040B0A00000000000000" pitchFamily="50" charset="-128"/>
                <a:ea typeface="HGP創英角ﾎﾟｯﾌﾟ体" panose="040B0A00000000000000" pitchFamily="50" charset="-128"/>
              </a:rPr>
              <a:t>日終戦</a:t>
            </a:r>
            <a:r>
              <a:rPr lang="ja-JP" altLang="ja-JP" sz="3600" dirty="0">
                <a:latin typeface="HGP創英角ﾎﾟｯﾌﾟ体" panose="040B0A00000000000000" pitchFamily="50" charset="-128"/>
                <a:ea typeface="HGP創英角ﾎﾟｯﾌﾟ体" panose="040B0A00000000000000" pitchFamily="50" charset="-128"/>
              </a:rPr>
              <a:t>（第</a:t>
            </a:r>
            <a:r>
              <a:rPr lang="en-US" altLang="ja-JP" sz="3600" dirty="0">
                <a:latin typeface="HGP創英角ﾎﾟｯﾌﾟ体" panose="040B0A00000000000000" pitchFamily="50" charset="-128"/>
                <a:ea typeface="HGP創英角ﾎﾟｯﾌﾟ体" panose="040B0A00000000000000" pitchFamily="50" charset="-128"/>
              </a:rPr>
              <a:t>2</a:t>
            </a:r>
            <a:r>
              <a:rPr lang="ja-JP" altLang="ja-JP" sz="3600" dirty="0">
                <a:latin typeface="HGP創英角ﾎﾟｯﾌﾟ体" panose="040B0A00000000000000" pitchFamily="50" charset="-128"/>
                <a:ea typeface="HGP創英角ﾎﾟｯﾌﾟ体" panose="040B0A00000000000000" pitchFamily="50" charset="-128"/>
              </a:rPr>
              <a:t>次世界大戦</a:t>
            </a:r>
            <a:r>
              <a:rPr lang="ja-JP" altLang="en-US" sz="3600" dirty="0">
                <a:latin typeface="HGP創英角ﾎﾟｯﾌﾟ体" panose="040B0A00000000000000" pitchFamily="50" charset="-128"/>
                <a:ea typeface="HGP創英角ﾎﾟｯﾌﾟ体" panose="040B0A00000000000000" pitchFamily="50" charset="-128"/>
              </a:rPr>
              <a:t>終結</a:t>
            </a:r>
            <a:r>
              <a:rPr lang="ja-JP" altLang="ja-JP" sz="3600" dirty="0">
                <a:latin typeface="HGP創英角ﾎﾟｯﾌﾟ体" panose="040B0A00000000000000" pitchFamily="50" charset="-128"/>
                <a:ea typeface="HGP創英角ﾎﾟｯﾌﾟ体" panose="040B0A00000000000000" pitchFamily="50" charset="-128"/>
              </a:rPr>
              <a:t>）</a:t>
            </a:r>
          </a:p>
          <a:p>
            <a:pPr eaLnBrk="1" hangingPunct="1"/>
            <a:endParaRPr lang="en-US" altLang="ja-JP" sz="3600" dirty="0">
              <a:solidFill>
                <a:srgbClr val="0070C0"/>
              </a:solidFill>
              <a:latin typeface="HGP創英角ﾎﾟｯﾌﾟ体" panose="040B0A00000000000000" pitchFamily="50" charset="-128"/>
              <a:ea typeface="HGP創英角ﾎﾟｯﾌﾟ体" panose="040B0A00000000000000" pitchFamily="50" charset="-128"/>
            </a:endParaRPr>
          </a:p>
          <a:p>
            <a:pPr eaLnBrk="1" hangingPunct="1"/>
            <a:endParaRPr lang="ja-JP" altLang="en-US" sz="3600" dirty="0">
              <a:solidFill>
                <a:srgbClr val="0070C0"/>
              </a:solidFill>
              <a:latin typeface="HGP創英角ﾎﾟｯﾌﾟ体" panose="040B0A00000000000000" pitchFamily="50" charset="-128"/>
              <a:ea typeface="HGP創英角ﾎﾟｯﾌﾟ体" panose="040B0A00000000000000" pitchFamily="50" charset="-128"/>
            </a:endParaRPr>
          </a:p>
        </p:txBody>
      </p:sp>
      <p:pic>
        <p:nvPicPr>
          <p:cNvPr id="8" name="図 7">
            <a:extLst>
              <a:ext uri="{FF2B5EF4-FFF2-40B4-BE49-F238E27FC236}">
                <a16:creationId xmlns:a16="http://schemas.microsoft.com/office/drawing/2014/main" id="{CFC14B68-8EC8-4F75-96A7-679E30819F73}"/>
              </a:ext>
            </a:extLst>
          </p:cNvPr>
          <p:cNvPicPr>
            <a:picLocks noChangeAspect="1"/>
          </p:cNvPicPr>
          <p:nvPr/>
        </p:nvPicPr>
        <p:blipFill>
          <a:blip r:embed="rId2"/>
          <a:stretch>
            <a:fillRect/>
          </a:stretch>
        </p:blipFill>
        <p:spPr>
          <a:xfrm>
            <a:off x="5292882" y="995582"/>
            <a:ext cx="2141756" cy="1562079"/>
          </a:xfrm>
          <a:prstGeom prst="rect">
            <a:avLst/>
          </a:prstGeom>
        </p:spPr>
      </p:pic>
      <p:pic>
        <p:nvPicPr>
          <p:cNvPr id="14" name="図 13">
            <a:extLst>
              <a:ext uri="{FF2B5EF4-FFF2-40B4-BE49-F238E27FC236}">
                <a16:creationId xmlns:a16="http://schemas.microsoft.com/office/drawing/2014/main" id="{94B508C3-AABB-4BFA-8A5B-C7155A8AC2A1}"/>
              </a:ext>
            </a:extLst>
          </p:cNvPr>
          <p:cNvPicPr>
            <a:picLocks noChangeAspect="1"/>
          </p:cNvPicPr>
          <p:nvPr/>
        </p:nvPicPr>
        <p:blipFill>
          <a:blip r:embed="rId3"/>
          <a:stretch>
            <a:fillRect/>
          </a:stretch>
        </p:blipFill>
        <p:spPr>
          <a:xfrm>
            <a:off x="5295752" y="2612875"/>
            <a:ext cx="1675833" cy="1254424"/>
          </a:xfrm>
          <a:prstGeom prst="rect">
            <a:avLst/>
          </a:prstGeom>
        </p:spPr>
      </p:pic>
      <p:pic>
        <p:nvPicPr>
          <p:cNvPr id="16" name="図 15">
            <a:extLst>
              <a:ext uri="{FF2B5EF4-FFF2-40B4-BE49-F238E27FC236}">
                <a16:creationId xmlns:a16="http://schemas.microsoft.com/office/drawing/2014/main" id="{0081BDE9-8882-4FC6-9D35-70590E2BB057}"/>
              </a:ext>
            </a:extLst>
          </p:cNvPr>
          <p:cNvPicPr>
            <a:picLocks noChangeAspect="1"/>
          </p:cNvPicPr>
          <p:nvPr/>
        </p:nvPicPr>
        <p:blipFill>
          <a:blip r:embed="rId4"/>
          <a:stretch>
            <a:fillRect/>
          </a:stretch>
        </p:blipFill>
        <p:spPr>
          <a:xfrm>
            <a:off x="7002244" y="2612874"/>
            <a:ext cx="2141756" cy="1602573"/>
          </a:xfrm>
          <a:prstGeom prst="rect">
            <a:avLst/>
          </a:prstGeom>
        </p:spPr>
      </p:pic>
      <p:pic>
        <p:nvPicPr>
          <p:cNvPr id="22" name="図 21">
            <a:extLst>
              <a:ext uri="{FF2B5EF4-FFF2-40B4-BE49-F238E27FC236}">
                <a16:creationId xmlns:a16="http://schemas.microsoft.com/office/drawing/2014/main" id="{3886EE7E-874D-4044-8D25-C4F2D93A78B9}"/>
              </a:ext>
            </a:extLst>
          </p:cNvPr>
          <p:cNvPicPr>
            <a:picLocks noChangeAspect="1"/>
          </p:cNvPicPr>
          <p:nvPr/>
        </p:nvPicPr>
        <p:blipFill>
          <a:blip r:embed="rId5"/>
          <a:stretch>
            <a:fillRect/>
          </a:stretch>
        </p:blipFill>
        <p:spPr>
          <a:xfrm>
            <a:off x="5337306" y="4949849"/>
            <a:ext cx="1532684" cy="1936329"/>
          </a:xfrm>
          <a:prstGeom prst="rect">
            <a:avLst/>
          </a:prstGeom>
        </p:spPr>
      </p:pic>
      <p:pic>
        <p:nvPicPr>
          <p:cNvPr id="25" name="図 24">
            <a:extLst>
              <a:ext uri="{FF2B5EF4-FFF2-40B4-BE49-F238E27FC236}">
                <a16:creationId xmlns:a16="http://schemas.microsoft.com/office/drawing/2014/main" id="{D2F65239-5CFA-45A7-9627-5A4894BD9910}"/>
              </a:ext>
            </a:extLst>
          </p:cNvPr>
          <p:cNvPicPr>
            <a:picLocks noChangeAspect="1"/>
          </p:cNvPicPr>
          <p:nvPr/>
        </p:nvPicPr>
        <p:blipFill>
          <a:blip r:embed="rId6"/>
          <a:stretch>
            <a:fillRect/>
          </a:stretch>
        </p:blipFill>
        <p:spPr>
          <a:xfrm>
            <a:off x="6757369" y="4949849"/>
            <a:ext cx="2386631" cy="1908151"/>
          </a:xfrm>
          <a:prstGeom prst="rect">
            <a:avLst/>
          </a:prstGeom>
        </p:spPr>
      </p:pic>
      <p:pic>
        <p:nvPicPr>
          <p:cNvPr id="26" name="図 25">
            <a:extLst>
              <a:ext uri="{FF2B5EF4-FFF2-40B4-BE49-F238E27FC236}">
                <a16:creationId xmlns:a16="http://schemas.microsoft.com/office/drawing/2014/main" id="{295A2340-ACCD-4D8E-BB1D-F12B879ABC02}"/>
              </a:ext>
            </a:extLst>
          </p:cNvPr>
          <p:cNvPicPr>
            <a:picLocks noChangeAspect="1"/>
          </p:cNvPicPr>
          <p:nvPr/>
        </p:nvPicPr>
        <p:blipFill>
          <a:blip r:embed="rId7"/>
          <a:stretch>
            <a:fillRect/>
          </a:stretch>
        </p:blipFill>
        <p:spPr>
          <a:xfrm>
            <a:off x="5295752" y="3893286"/>
            <a:ext cx="1827540" cy="1023422"/>
          </a:xfrm>
          <a:prstGeom prst="rect">
            <a:avLst/>
          </a:prstGeom>
        </p:spPr>
      </p:pic>
      <p:pic>
        <p:nvPicPr>
          <p:cNvPr id="27" name="図 26">
            <a:extLst>
              <a:ext uri="{FF2B5EF4-FFF2-40B4-BE49-F238E27FC236}">
                <a16:creationId xmlns:a16="http://schemas.microsoft.com/office/drawing/2014/main" id="{4EEAFBC8-42D1-45AA-AED7-2D1389814A0B}"/>
              </a:ext>
            </a:extLst>
          </p:cNvPr>
          <p:cNvPicPr>
            <a:picLocks noChangeAspect="1"/>
          </p:cNvPicPr>
          <p:nvPr/>
        </p:nvPicPr>
        <p:blipFill>
          <a:blip r:embed="rId8"/>
          <a:stretch>
            <a:fillRect/>
          </a:stretch>
        </p:blipFill>
        <p:spPr>
          <a:xfrm>
            <a:off x="7110354" y="3782860"/>
            <a:ext cx="2033646" cy="1138842"/>
          </a:xfrm>
          <a:prstGeom prst="rect">
            <a:avLst/>
          </a:prstGeom>
        </p:spPr>
      </p:pic>
      <p:pic>
        <p:nvPicPr>
          <p:cNvPr id="4" name="図 3">
            <a:extLst>
              <a:ext uri="{FF2B5EF4-FFF2-40B4-BE49-F238E27FC236}">
                <a16:creationId xmlns:a16="http://schemas.microsoft.com/office/drawing/2014/main" id="{DB2D7CF9-6698-4257-9FF7-6DA1212CD741}"/>
              </a:ext>
            </a:extLst>
          </p:cNvPr>
          <p:cNvPicPr>
            <a:picLocks noChangeAspect="1"/>
          </p:cNvPicPr>
          <p:nvPr/>
        </p:nvPicPr>
        <p:blipFill>
          <a:blip r:embed="rId9"/>
          <a:stretch>
            <a:fillRect/>
          </a:stretch>
        </p:blipFill>
        <p:spPr>
          <a:xfrm>
            <a:off x="7495120" y="989406"/>
            <a:ext cx="1556621" cy="1595862"/>
          </a:xfrm>
          <a:prstGeom prst="rect">
            <a:avLst/>
          </a:prstGeom>
        </p:spPr>
      </p:pic>
    </p:spTree>
    <p:extLst>
      <p:ext uri="{BB962C8B-B14F-4D97-AF65-F5344CB8AC3E}">
        <p14:creationId xmlns:p14="http://schemas.microsoft.com/office/powerpoint/2010/main" val="187390187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7957D4F-41CA-4283-A862-B0486120970C}"/>
              </a:ext>
            </a:extLst>
          </p:cNvPr>
          <p:cNvSpPr>
            <a:spLocks noGrp="1"/>
          </p:cNvSpPr>
          <p:nvPr>
            <p:ph type="title"/>
          </p:nvPr>
        </p:nvSpPr>
        <p:spPr>
          <a:xfrm>
            <a:off x="0" y="0"/>
            <a:ext cx="9144000" cy="876822"/>
          </a:xfrm>
          <a:solidFill>
            <a:srgbClr val="92D050">
              <a:alpha val="50000"/>
            </a:srgbClr>
          </a:solidFill>
        </p:spPr>
        <p:txBody>
          <a:bodyPr>
            <a:normAutofit fontScale="90000"/>
          </a:bodyPr>
          <a:lstStyle/>
          <a:p>
            <a:r>
              <a:rPr lang="ja-JP" altLang="en-US" sz="2400" b="1" dirty="0">
                <a:solidFill>
                  <a:srgbClr val="0070C0"/>
                </a:solidFill>
                <a:latin typeface="HGP明朝E" panose="02020900000000000000" pitchFamily="18" charset="-128"/>
                <a:ea typeface="HGP明朝E" panose="02020900000000000000" pitchFamily="18" charset="-128"/>
              </a:rPr>
              <a:t>　　　産業安全衛生活動百年の軌跡（安全運動の復興）　</a:t>
            </a:r>
            <a:br>
              <a:rPr lang="en-US" altLang="ja-JP" sz="2400" b="1" dirty="0">
                <a:latin typeface="HGP明朝E" panose="02020900000000000000" pitchFamily="18" charset="-128"/>
                <a:ea typeface="HGP明朝E" panose="02020900000000000000" pitchFamily="18" charset="-128"/>
              </a:rPr>
            </a:br>
            <a:r>
              <a:rPr lang="ja-JP" altLang="en-US" sz="2400" b="1" dirty="0">
                <a:latin typeface="HGP明朝E" panose="02020900000000000000" pitchFamily="18" charset="-128"/>
                <a:ea typeface="HGP明朝E" panose="02020900000000000000" pitchFamily="18" charset="-128"/>
              </a:rPr>
              <a:t>戦後復興　　　</a:t>
            </a:r>
            <a:r>
              <a:rPr lang="ja-JP" altLang="en-US" sz="4000" b="1" dirty="0">
                <a:latin typeface="HGP明朝E" panose="02020900000000000000" pitchFamily="18" charset="-128"/>
                <a:ea typeface="HGP明朝E" panose="02020900000000000000" pitchFamily="18" charset="-128"/>
              </a:rPr>
              <a:t>労働基準法</a:t>
            </a:r>
            <a:r>
              <a:rPr lang="en-US" altLang="ja-JP" sz="4000" b="1" dirty="0">
                <a:latin typeface="HGP明朝E" panose="02020900000000000000" pitchFamily="18" charset="-128"/>
                <a:ea typeface="HGP明朝E" panose="02020900000000000000" pitchFamily="18" charset="-128"/>
              </a:rPr>
              <a:t>1947</a:t>
            </a:r>
            <a:r>
              <a:rPr lang="ja-JP" altLang="en-US" sz="4000" b="1" dirty="0">
                <a:latin typeface="HGP明朝E" panose="02020900000000000000" pitchFamily="18" charset="-128"/>
                <a:ea typeface="HGP明朝E" panose="02020900000000000000" pitchFamily="18" charset="-128"/>
              </a:rPr>
              <a:t>年</a:t>
            </a:r>
            <a:endParaRPr lang="ja-JP" altLang="en-US" sz="2400" b="1" dirty="0">
              <a:latin typeface="HGP明朝E" panose="02020900000000000000" pitchFamily="18" charset="-128"/>
              <a:ea typeface="HGP明朝E" panose="02020900000000000000" pitchFamily="18" charset="-128"/>
            </a:endParaRPr>
          </a:p>
        </p:txBody>
      </p:sp>
      <p:sp>
        <p:nvSpPr>
          <p:cNvPr id="6" name="コンテンツ プレースホルダー 4">
            <a:extLst>
              <a:ext uri="{FF2B5EF4-FFF2-40B4-BE49-F238E27FC236}">
                <a16:creationId xmlns:a16="http://schemas.microsoft.com/office/drawing/2014/main" id="{2FB4482B-175B-4067-A353-E6032FA9EED5}"/>
              </a:ext>
            </a:extLst>
          </p:cNvPr>
          <p:cNvSpPr txBox="1">
            <a:spLocks/>
          </p:cNvSpPr>
          <p:nvPr/>
        </p:nvSpPr>
        <p:spPr bwMode="auto">
          <a:xfrm>
            <a:off x="0" y="800100"/>
            <a:ext cx="91440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Autofit/>
          </a:bodyPr>
          <a:lstStyle>
            <a:lvl1pPr marL="342900" indent="-342900" algn="l" rtl="0" eaLnBrk="0" fontAlgn="base" hangingPunct="0">
              <a:spcBef>
                <a:spcPct val="20000"/>
              </a:spcBef>
              <a:spcAft>
                <a:spcPct val="0"/>
              </a:spcAft>
              <a:buClr>
                <a:schemeClr val="accent1"/>
              </a:buClr>
              <a:buSzPct val="75000"/>
              <a:buFont typeface="Wingdings" panose="05000000000000000000" pitchFamily="2" charset="2"/>
              <a:buChar char=""/>
              <a:defRPr kumimoji="1" sz="2400" kern="1200">
                <a:solidFill>
                  <a:schemeClr val="tx2"/>
                </a:solidFill>
                <a:latin typeface="+mn-lt"/>
                <a:ea typeface="+mn-ea"/>
                <a:cs typeface="+mn-cs"/>
              </a:defRPr>
            </a:lvl1pPr>
            <a:lvl2pPr marL="742950" indent="-285750" algn="l" rtl="0" eaLnBrk="0" fontAlgn="base" hangingPunct="0">
              <a:spcBef>
                <a:spcPct val="20000"/>
              </a:spcBef>
              <a:spcAft>
                <a:spcPct val="0"/>
              </a:spcAft>
              <a:buClr>
                <a:schemeClr val="accent2"/>
              </a:buClr>
              <a:buSzPct val="85000"/>
              <a:buFont typeface="Courier New" panose="02070309020205020404" pitchFamily="49" charset="0"/>
              <a:buChar char="o"/>
              <a:defRPr kumimoji="1" sz="2000" kern="1200">
                <a:solidFill>
                  <a:schemeClr val="tx2"/>
                </a:solidFill>
                <a:latin typeface="+mn-lt"/>
                <a:ea typeface="+mn-ea"/>
                <a:cs typeface="+mn-cs"/>
              </a:defRPr>
            </a:lvl2pPr>
            <a:lvl3pPr marL="1143000" indent="-228600" algn="l" rtl="0" eaLnBrk="0" fontAlgn="base" hangingPunct="0">
              <a:spcBef>
                <a:spcPct val="20000"/>
              </a:spcBef>
              <a:spcAft>
                <a:spcPct val="0"/>
              </a:spcAft>
              <a:buClr>
                <a:srgbClr val="948774"/>
              </a:buClr>
              <a:buFont typeface="Arial" panose="020B0604020202020204" pitchFamily="34" charset="0"/>
              <a:buChar char="•"/>
              <a:defRPr kumimoji="1" kern="1200">
                <a:solidFill>
                  <a:schemeClr val="tx2"/>
                </a:solidFill>
                <a:latin typeface="+mn-lt"/>
                <a:ea typeface="+mn-ea"/>
                <a:cs typeface="+mn-cs"/>
              </a:defRPr>
            </a:lvl3pPr>
            <a:lvl4pPr marL="1600200" indent="-228600" algn="l" rtl="0" eaLnBrk="0" fontAlgn="base" hangingPunct="0">
              <a:spcBef>
                <a:spcPct val="20000"/>
              </a:spcBef>
              <a:spcAft>
                <a:spcPct val="0"/>
              </a:spcAft>
              <a:buClr>
                <a:srgbClr val="7EB8E7"/>
              </a:buClr>
              <a:buFont typeface="Arial" panose="020B0604020202020204" pitchFamily="34" charset="0"/>
              <a:buChar char="•"/>
              <a:defRPr kumimoji="1" sz="1600" kern="1200">
                <a:solidFill>
                  <a:schemeClr val="tx2"/>
                </a:solidFill>
                <a:latin typeface="+mn-lt"/>
                <a:ea typeface="+mn-ea"/>
                <a:cs typeface="+mn-cs"/>
              </a:defRPr>
            </a:lvl4pPr>
            <a:lvl5pPr marL="2057400" indent="-228600" algn="l" rtl="0" eaLnBrk="0" fontAlgn="base" hangingPunct="0">
              <a:spcBef>
                <a:spcPct val="20000"/>
              </a:spcBef>
              <a:spcAft>
                <a:spcPct val="0"/>
              </a:spcAft>
              <a:buClr>
                <a:srgbClr val="E3B651"/>
              </a:buClr>
              <a:buFont typeface="Arial" panose="020B0604020202020204" pitchFamily="34" charset="0"/>
              <a:buChar char="•"/>
              <a:defRPr kumimoji="1" sz="1400" kern="1200">
                <a:solidFill>
                  <a:schemeClr val="tx2"/>
                </a:solidFill>
                <a:latin typeface="+mn-lt"/>
                <a:ea typeface="+mn-ea"/>
                <a:cs typeface="+mn-cs"/>
              </a:defRPr>
            </a:lvl5pPr>
            <a:lvl6pPr marL="2514600" indent="-228600" algn="l" defTabSz="914400" rtl="0" eaLnBrk="1" latinLnBrk="0" hangingPunct="1">
              <a:spcBef>
                <a:spcPct val="20000"/>
              </a:spcBef>
              <a:buClr>
                <a:schemeClr val="accent6"/>
              </a:buClr>
              <a:buFont typeface="Arial" pitchFamily="34" charset="0"/>
              <a:buChar char="•"/>
              <a:defRPr kumimoji="1" sz="1400" kern="1200">
                <a:solidFill>
                  <a:schemeClr val="tx2"/>
                </a:solidFill>
                <a:latin typeface="+mn-lt"/>
                <a:ea typeface="+mn-ea"/>
                <a:cs typeface="+mn-cs"/>
              </a:defRPr>
            </a:lvl6pPr>
            <a:lvl7pPr marL="2971800" indent="-228600" algn="l" defTabSz="914400" rtl="0" eaLnBrk="1" latinLnBrk="0" hangingPunct="1">
              <a:spcBef>
                <a:spcPct val="20000"/>
              </a:spcBef>
              <a:buClr>
                <a:schemeClr val="accent1"/>
              </a:buClr>
              <a:buFont typeface="Arial" pitchFamily="34" charset="0"/>
              <a:buChar char="•"/>
              <a:defRPr kumimoji="1" sz="1400" kern="1200">
                <a:solidFill>
                  <a:schemeClr val="tx2"/>
                </a:solidFill>
                <a:latin typeface="+mn-lt"/>
                <a:ea typeface="+mn-ea"/>
                <a:cs typeface="+mn-cs"/>
              </a:defRPr>
            </a:lvl7pPr>
            <a:lvl8pPr marL="3429000" indent="-228600" algn="l" defTabSz="914400" rtl="0" eaLnBrk="1" latinLnBrk="0" hangingPunct="1">
              <a:spcBef>
                <a:spcPct val="20000"/>
              </a:spcBef>
              <a:buClr>
                <a:schemeClr val="accent4"/>
              </a:buClr>
              <a:buFont typeface="Arial" pitchFamily="34" charset="0"/>
              <a:buChar char="•"/>
              <a:defRPr kumimoji="1" sz="1400" kern="1200">
                <a:solidFill>
                  <a:schemeClr val="tx2"/>
                </a:solidFill>
                <a:latin typeface="+mn-lt"/>
                <a:ea typeface="+mn-ea"/>
                <a:cs typeface="+mn-cs"/>
              </a:defRPr>
            </a:lvl8pPr>
            <a:lvl9pPr marL="3886200" indent="-228600" algn="l" defTabSz="914400" rtl="0" eaLnBrk="1" latinLnBrk="0" hangingPunct="1">
              <a:spcBef>
                <a:spcPct val="20000"/>
              </a:spcBef>
              <a:buClr>
                <a:schemeClr val="accent5"/>
              </a:buClr>
              <a:buFont typeface="Arial" pitchFamily="34" charset="0"/>
              <a:buChar char="•"/>
              <a:defRPr kumimoji="1" sz="1400" kern="1200">
                <a:solidFill>
                  <a:schemeClr val="tx2"/>
                </a:solidFill>
                <a:latin typeface="+mn-lt"/>
                <a:ea typeface="+mn-ea"/>
                <a:cs typeface="+mn-cs"/>
              </a:defRPr>
            </a:lvl9pPr>
          </a:lstStyle>
          <a:p>
            <a:pPr marL="0" indent="0" eaLnBrk="1" fontAlgn="auto" hangingPunct="1">
              <a:spcAft>
                <a:spcPts val="0"/>
              </a:spcAft>
              <a:buNone/>
              <a:defRPr/>
            </a:pPr>
            <a:r>
              <a:rPr lang="en-US" altLang="ja-JP" sz="3600" b="1" dirty="0">
                <a:latin typeface="HGP創英角ﾎﾟｯﾌﾟ体" pitchFamily="50" charset="-128"/>
                <a:ea typeface="HGP創英角ﾎﾟｯﾌﾟ体" pitchFamily="50" charset="-128"/>
              </a:rPr>
              <a:t>GHQ</a:t>
            </a:r>
            <a:r>
              <a:rPr lang="en-US" altLang="ja-JP" sz="2800" b="1" dirty="0">
                <a:latin typeface="HGP創英角ﾎﾟｯﾌﾟ体" pitchFamily="50" charset="-128"/>
                <a:ea typeface="HGP創英角ﾎﾟｯﾌﾟ体" pitchFamily="50" charset="-128"/>
              </a:rPr>
              <a:t>(</a:t>
            </a:r>
            <a:r>
              <a:rPr lang="ja-JP" altLang="en-US" sz="2800" b="1" dirty="0">
                <a:latin typeface="HGP創英角ﾎﾟｯﾌﾟ体" pitchFamily="50" charset="-128"/>
                <a:ea typeface="HGP創英角ﾎﾟｯﾌﾟ体" pitchFamily="50" charset="-128"/>
              </a:rPr>
              <a:t>連合国軍最高司令官総司令部）</a:t>
            </a:r>
            <a:r>
              <a:rPr lang="ja-JP" altLang="en-US" sz="3600" b="1" dirty="0">
                <a:latin typeface="HGP創英角ﾎﾟｯﾌﾟ体" pitchFamily="50" charset="-128"/>
                <a:ea typeface="HGP創英角ﾎﾟｯﾌﾟ体" pitchFamily="50" charset="-128"/>
              </a:rPr>
              <a:t>の民主化政策の矢継ぎ早の実施</a:t>
            </a:r>
            <a:r>
              <a:rPr lang="en-US" altLang="ja-JP" sz="3600" b="1" dirty="0">
                <a:latin typeface="HGP創英角ﾎﾟｯﾌﾟ体" pitchFamily="50" charset="-128"/>
                <a:ea typeface="HGP創英角ﾎﾟｯﾌﾟ体" pitchFamily="50" charset="-128"/>
              </a:rPr>
              <a:t> </a:t>
            </a:r>
            <a:r>
              <a:rPr lang="ja-JP" altLang="en-US" sz="3600" b="1" dirty="0">
                <a:latin typeface="HGP創英角ﾎﾟｯﾌﾟ体" pitchFamily="50" charset="-128"/>
                <a:ea typeface="HGP創英角ﾎﾟｯﾌﾟ体" pitchFamily="50" charset="-128"/>
              </a:rPr>
              <a:t>“民主化の嵐”</a:t>
            </a:r>
            <a:endParaRPr lang="en-US" altLang="ja-JP" sz="3600" b="1" dirty="0">
              <a:latin typeface="HGP創英角ﾎﾟｯﾌﾟ体" pitchFamily="50" charset="-128"/>
              <a:ea typeface="HGP創英角ﾎﾟｯﾌﾟ体" pitchFamily="50" charset="-128"/>
            </a:endParaRPr>
          </a:p>
          <a:p>
            <a:pPr eaLnBrk="1" fontAlgn="auto" hangingPunct="1">
              <a:spcAft>
                <a:spcPts val="0"/>
              </a:spcAft>
              <a:defRPr/>
            </a:pPr>
            <a:r>
              <a:rPr lang="ja-JP" altLang="en-US" sz="3200" b="1" dirty="0">
                <a:latin typeface="HGP創英角ﾎﾟｯﾌﾟ体" pitchFamily="50" charset="-128"/>
                <a:ea typeface="HGP創英角ﾎﾟｯﾌﾟ体" pitchFamily="50" charset="-128"/>
              </a:rPr>
              <a:t>昭和</a:t>
            </a:r>
            <a:r>
              <a:rPr lang="en-US" altLang="ja-JP" sz="3200" b="1" dirty="0">
                <a:latin typeface="HGP創英角ﾎﾟｯﾌﾟ体" pitchFamily="50" charset="-128"/>
                <a:ea typeface="HGP創英角ﾎﾟｯﾌﾟ体" pitchFamily="50" charset="-128"/>
              </a:rPr>
              <a:t>22</a:t>
            </a:r>
            <a:r>
              <a:rPr lang="ja-JP" altLang="en-US" sz="3200" b="1" dirty="0">
                <a:latin typeface="HGP創英角ﾎﾟｯﾌﾟ体" pitchFamily="50" charset="-128"/>
                <a:ea typeface="HGP創英角ﾎﾟｯﾌﾟ体" pitchFamily="50" charset="-128"/>
              </a:rPr>
              <a:t>年、工場法に代わる労働基準法</a:t>
            </a:r>
            <a:endParaRPr lang="ja-JP" altLang="en-US" sz="1800" dirty="0">
              <a:latin typeface="HGP創英角ﾎﾟｯﾌﾟ体" pitchFamily="50" charset="-128"/>
              <a:ea typeface="HGP創英角ﾎﾟｯﾌﾟ体" pitchFamily="50" charset="-128"/>
            </a:endParaRPr>
          </a:p>
          <a:p>
            <a:pPr marL="0" indent="0" eaLnBrk="1" fontAlgn="auto" hangingPunct="1">
              <a:spcAft>
                <a:spcPts val="0"/>
              </a:spcAft>
              <a:buNone/>
              <a:defRPr/>
            </a:pPr>
            <a:r>
              <a:rPr lang="ja-JP" altLang="ja-JP" sz="2800" dirty="0">
                <a:latin typeface="HGP創英角ﾎﾟｯﾌﾟ体" pitchFamily="50" charset="-128"/>
                <a:ea typeface="HGP創英角ﾎﾟｯﾌﾟ体" pitchFamily="50" charset="-128"/>
              </a:rPr>
              <a:t>戦後のインフレも</a:t>
            </a:r>
            <a:endParaRPr lang="en-US" altLang="ja-JP" sz="2800" dirty="0">
              <a:latin typeface="HGP創英角ﾎﾟｯﾌﾟ体" pitchFamily="50" charset="-128"/>
              <a:ea typeface="HGP創英角ﾎﾟｯﾌﾟ体" pitchFamily="50" charset="-128"/>
            </a:endParaRPr>
          </a:p>
          <a:p>
            <a:pPr marL="0" indent="0" eaLnBrk="1" fontAlgn="auto" hangingPunct="1">
              <a:spcAft>
                <a:spcPts val="0"/>
              </a:spcAft>
              <a:buNone/>
              <a:defRPr/>
            </a:pPr>
            <a:r>
              <a:rPr lang="ja-JP" altLang="ja-JP" sz="2800" dirty="0">
                <a:latin typeface="HGP創英角ﾎﾟｯﾌﾟ体" pitchFamily="50" charset="-128"/>
                <a:ea typeface="HGP創英角ﾎﾟｯﾌﾟ体" pitchFamily="50" charset="-128"/>
              </a:rPr>
              <a:t>昭和</a:t>
            </a:r>
            <a:r>
              <a:rPr lang="en-US" altLang="ja-JP" sz="2800" dirty="0">
                <a:latin typeface="HGP創英角ﾎﾟｯﾌﾟ体" pitchFamily="50" charset="-128"/>
                <a:ea typeface="HGP創英角ﾎﾟｯﾌﾟ体" pitchFamily="50" charset="-128"/>
              </a:rPr>
              <a:t>24</a:t>
            </a:r>
            <a:r>
              <a:rPr lang="ja-JP" altLang="ja-JP" sz="2800" dirty="0">
                <a:latin typeface="HGP創英角ﾎﾟｯﾌﾟ体" pitchFamily="50" charset="-128"/>
                <a:ea typeface="HGP創英角ﾎﾟｯﾌﾟ体" pitchFamily="50" charset="-128"/>
              </a:rPr>
              <a:t>年</a:t>
            </a:r>
            <a:br>
              <a:rPr lang="en-US" altLang="ja-JP" sz="2800" dirty="0">
                <a:latin typeface="HGP創英角ﾎﾟｯﾌﾟ体" pitchFamily="50" charset="-128"/>
                <a:ea typeface="HGP創英角ﾎﾟｯﾌﾟ体" pitchFamily="50" charset="-128"/>
              </a:rPr>
            </a:br>
            <a:r>
              <a:rPr lang="ja-JP" altLang="ja-JP" sz="2800" dirty="0">
                <a:latin typeface="HGP創英角ﾎﾟｯﾌﾟ体" pitchFamily="50" charset="-128"/>
                <a:ea typeface="HGP創英角ﾎﾟｯﾌﾟ体" pitchFamily="50" charset="-128"/>
              </a:rPr>
              <a:t>のドッジラインにより収束</a:t>
            </a:r>
            <a:endParaRPr lang="en-US" altLang="ja-JP" sz="2800" dirty="0">
              <a:latin typeface="HGP創英角ﾎﾟｯﾌﾟ体" pitchFamily="50" charset="-128"/>
              <a:ea typeface="HGP創英角ﾎﾟｯﾌﾟ体" pitchFamily="50" charset="-128"/>
            </a:endParaRPr>
          </a:p>
          <a:p>
            <a:pPr marL="0" indent="0" eaLnBrk="1" fontAlgn="auto" hangingPunct="1">
              <a:spcAft>
                <a:spcPts val="0"/>
              </a:spcAft>
              <a:buNone/>
              <a:defRPr/>
            </a:pPr>
            <a:r>
              <a:rPr lang="ja-JP" altLang="ja-JP" sz="3200" dirty="0">
                <a:latin typeface="HGP創英角ﾎﾟｯﾌﾟ体" pitchFamily="50" charset="-128"/>
                <a:ea typeface="HGP創英角ﾎﾟｯﾌﾟ体" pitchFamily="50" charset="-128"/>
              </a:rPr>
              <a:t>昭和</a:t>
            </a:r>
            <a:r>
              <a:rPr lang="en-US" altLang="ja-JP" sz="3200" dirty="0">
                <a:latin typeface="HGP創英角ﾎﾟｯﾌﾟ体" pitchFamily="50" charset="-128"/>
                <a:ea typeface="HGP創英角ﾎﾟｯﾌﾟ体" pitchFamily="50" charset="-128"/>
              </a:rPr>
              <a:t>25</a:t>
            </a:r>
            <a:r>
              <a:rPr lang="ja-JP" altLang="ja-JP" sz="3200" dirty="0">
                <a:latin typeface="HGP創英角ﾎﾟｯﾌﾟ体" pitchFamily="50" charset="-128"/>
                <a:ea typeface="HGP創英角ﾎﾟｯﾌﾟ体" pitchFamily="50" charset="-128"/>
              </a:rPr>
              <a:t>年朝鮮戦争</a:t>
            </a:r>
            <a:r>
              <a:rPr lang="ja-JP" altLang="en-US" sz="3200" dirty="0">
                <a:latin typeface="HGP創英角ﾎﾟｯﾌﾟ体" pitchFamily="50" charset="-128"/>
                <a:ea typeface="HGP創英角ﾎﾟｯﾌﾟ体" pitchFamily="50" charset="-128"/>
              </a:rPr>
              <a:t>で</a:t>
            </a:r>
            <a:br>
              <a:rPr lang="en-US" altLang="ja-JP" sz="3200" dirty="0">
                <a:latin typeface="HGP創英角ﾎﾟｯﾌﾟ体" pitchFamily="50" charset="-128"/>
                <a:ea typeface="HGP創英角ﾎﾟｯﾌﾟ体" pitchFamily="50" charset="-128"/>
              </a:rPr>
            </a:br>
            <a:r>
              <a:rPr lang="ja-JP" altLang="ja-JP" sz="3200" dirty="0">
                <a:latin typeface="HGP創英角ﾎﾟｯﾌﾟ体" pitchFamily="50" charset="-128"/>
                <a:ea typeface="HGP創英角ﾎﾟｯﾌﾟ体" pitchFamily="50" charset="-128"/>
              </a:rPr>
              <a:t>経済復興のきざし</a:t>
            </a:r>
          </a:p>
        </p:txBody>
      </p:sp>
      <p:pic>
        <p:nvPicPr>
          <p:cNvPr id="3" name="図 2">
            <a:extLst>
              <a:ext uri="{FF2B5EF4-FFF2-40B4-BE49-F238E27FC236}">
                <a16:creationId xmlns:a16="http://schemas.microsoft.com/office/drawing/2014/main" id="{B67C8AB7-0A33-4ED1-A9FF-A890AEA901B8}"/>
              </a:ext>
            </a:extLst>
          </p:cNvPr>
          <p:cNvPicPr>
            <a:picLocks noChangeAspect="1"/>
          </p:cNvPicPr>
          <p:nvPr/>
        </p:nvPicPr>
        <p:blipFill>
          <a:blip r:embed="rId2"/>
          <a:stretch>
            <a:fillRect/>
          </a:stretch>
        </p:blipFill>
        <p:spPr>
          <a:xfrm>
            <a:off x="4217604" y="3095802"/>
            <a:ext cx="3103787" cy="3781845"/>
          </a:xfrm>
          <a:prstGeom prst="rect">
            <a:avLst/>
          </a:prstGeom>
        </p:spPr>
      </p:pic>
      <p:pic>
        <p:nvPicPr>
          <p:cNvPr id="4" name="図 3">
            <a:extLst>
              <a:ext uri="{FF2B5EF4-FFF2-40B4-BE49-F238E27FC236}">
                <a16:creationId xmlns:a16="http://schemas.microsoft.com/office/drawing/2014/main" id="{83971813-462A-41C6-9C3C-27537B9271E4}"/>
              </a:ext>
            </a:extLst>
          </p:cNvPr>
          <p:cNvPicPr>
            <a:picLocks noChangeAspect="1"/>
          </p:cNvPicPr>
          <p:nvPr/>
        </p:nvPicPr>
        <p:blipFill>
          <a:blip r:embed="rId3"/>
          <a:stretch>
            <a:fillRect/>
          </a:stretch>
        </p:blipFill>
        <p:spPr>
          <a:xfrm>
            <a:off x="6096001" y="3095802"/>
            <a:ext cx="3047999" cy="3762198"/>
          </a:xfrm>
          <a:prstGeom prst="rect">
            <a:avLst/>
          </a:prstGeom>
        </p:spPr>
      </p:pic>
    </p:spTree>
    <p:extLst>
      <p:ext uri="{BB962C8B-B14F-4D97-AF65-F5344CB8AC3E}">
        <p14:creationId xmlns:p14="http://schemas.microsoft.com/office/powerpoint/2010/main" val="196226578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7957D4F-41CA-4283-A862-B0486120970C}"/>
              </a:ext>
            </a:extLst>
          </p:cNvPr>
          <p:cNvSpPr>
            <a:spLocks noGrp="1"/>
          </p:cNvSpPr>
          <p:nvPr>
            <p:ph type="title"/>
          </p:nvPr>
        </p:nvSpPr>
        <p:spPr>
          <a:xfrm>
            <a:off x="0" y="12526"/>
            <a:ext cx="9144000" cy="901874"/>
          </a:xfrm>
          <a:solidFill>
            <a:srgbClr val="92D050">
              <a:alpha val="50000"/>
            </a:srgbClr>
          </a:solidFill>
        </p:spPr>
        <p:txBody>
          <a:bodyPr>
            <a:normAutofit fontScale="90000"/>
          </a:bodyPr>
          <a:lstStyle/>
          <a:p>
            <a:r>
              <a:rPr lang="ja-JP" altLang="en-US" sz="2400" b="1" dirty="0">
                <a:solidFill>
                  <a:srgbClr val="0070C0"/>
                </a:solidFill>
                <a:latin typeface="HGP明朝E" panose="02020900000000000000" pitchFamily="18" charset="-128"/>
                <a:ea typeface="HGP明朝E" panose="02020900000000000000" pitchFamily="18" charset="-128"/>
              </a:rPr>
              <a:t>産業安全衛生活動百年の軌跡（安全運動の復興）　</a:t>
            </a:r>
            <a:br>
              <a:rPr lang="en-US" altLang="ja-JP" sz="2400" b="1" dirty="0">
                <a:latin typeface="HGP明朝E" panose="02020900000000000000" pitchFamily="18" charset="-128"/>
                <a:ea typeface="HGP明朝E" panose="02020900000000000000" pitchFamily="18" charset="-128"/>
              </a:rPr>
            </a:br>
            <a:r>
              <a:rPr lang="ja-JP" altLang="en-US" sz="3600" b="1" dirty="0">
                <a:latin typeface="HGP明朝E" panose="02020900000000000000" pitchFamily="18" charset="-128"/>
                <a:ea typeface="HGP明朝E" panose="02020900000000000000" pitchFamily="18" charset="-128"/>
              </a:rPr>
              <a:t>労働基準法第</a:t>
            </a:r>
            <a:r>
              <a:rPr lang="en-US" altLang="ja-JP" sz="3600" b="1" dirty="0">
                <a:latin typeface="HGP明朝E" panose="02020900000000000000" pitchFamily="18" charset="-128"/>
                <a:ea typeface="HGP明朝E" panose="02020900000000000000" pitchFamily="18" charset="-128"/>
              </a:rPr>
              <a:t>5</a:t>
            </a:r>
            <a:r>
              <a:rPr lang="ja-JP" altLang="en-US" sz="3600" b="1" dirty="0">
                <a:latin typeface="HGP明朝E" panose="02020900000000000000" pitchFamily="18" charset="-128"/>
                <a:ea typeface="HGP明朝E" panose="02020900000000000000" pitchFamily="18" charset="-128"/>
              </a:rPr>
              <a:t>章安全衛生規定</a:t>
            </a:r>
            <a:endParaRPr lang="ja-JP" altLang="en-US" sz="2400" b="1" dirty="0">
              <a:latin typeface="HGP明朝E" panose="02020900000000000000" pitchFamily="18" charset="-128"/>
              <a:ea typeface="HGP明朝E" panose="02020900000000000000" pitchFamily="18" charset="-128"/>
            </a:endParaRPr>
          </a:p>
        </p:txBody>
      </p:sp>
      <p:sp>
        <p:nvSpPr>
          <p:cNvPr id="6" name="コンテンツ プレースホルダー 4">
            <a:extLst>
              <a:ext uri="{FF2B5EF4-FFF2-40B4-BE49-F238E27FC236}">
                <a16:creationId xmlns:a16="http://schemas.microsoft.com/office/drawing/2014/main" id="{EC612DDF-09A2-426B-BDA5-80969A76DDBF}"/>
              </a:ext>
            </a:extLst>
          </p:cNvPr>
          <p:cNvSpPr txBox="1">
            <a:spLocks/>
          </p:cNvSpPr>
          <p:nvPr/>
        </p:nvSpPr>
        <p:spPr bwMode="auto">
          <a:xfrm>
            <a:off x="0" y="914400"/>
            <a:ext cx="9056318" cy="51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75000"/>
              <a:buFont typeface="Wingdings" panose="05000000000000000000" pitchFamily="2" charset="2"/>
              <a:buChar char=""/>
              <a:defRPr kumimoji="1" sz="2400" kern="1200">
                <a:solidFill>
                  <a:schemeClr val="tx2"/>
                </a:solidFill>
                <a:latin typeface="+mn-lt"/>
                <a:ea typeface="+mn-ea"/>
                <a:cs typeface="+mn-cs"/>
              </a:defRPr>
            </a:lvl1pPr>
            <a:lvl2pPr marL="742950" indent="-285750" algn="l" rtl="0" eaLnBrk="0" fontAlgn="base" hangingPunct="0">
              <a:spcBef>
                <a:spcPct val="20000"/>
              </a:spcBef>
              <a:spcAft>
                <a:spcPct val="0"/>
              </a:spcAft>
              <a:buClr>
                <a:schemeClr val="accent2"/>
              </a:buClr>
              <a:buSzPct val="85000"/>
              <a:buFont typeface="Courier New" panose="02070309020205020404" pitchFamily="49" charset="0"/>
              <a:buChar char="o"/>
              <a:defRPr kumimoji="1" sz="2000" kern="1200">
                <a:solidFill>
                  <a:schemeClr val="tx2"/>
                </a:solidFill>
                <a:latin typeface="+mn-lt"/>
                <a:ea typeface="+mn-ea"/>
                <a:cs typeface="+mn-cs"/>
              </a:defRPr>
            </a:lvl2pPr>
            <a:lvl3pPr marL="1143000" indent="-228600" algn="l" rtl="0" eaLnBrk="0" fontAlgn="base" hangingPunct="0">
              <a:spcBef>
                <a:spcPct val="20000"/>
              </a:spcBef>
              <a:spcAft>
                <a:spcPct val="0"/>
              </a:spcAft>
              <a:buClr>
                <a:srgbClr val="948774"/>
              </a:buClr>
              <a:buFont typeface="Arial" panose="020B0604020202020204" pitchFamily="34" charset="0"/>
              <a:buChar char="•"/>
              <a:defRPr kumimoji="1" kern="1200">
                <a:solidFill>
                  <a:schemeClr val="tx2"/>
                </a:solidFill>
                <a:latin typeface="+mn-lt"/>
                <a:ea typeface="+mn-ea"/>
                <a:cs typeface="+mn-cs"/>
              </a:defRPr>
            </a:lvl3pPr>
            <a:lvl4pPr marL="1600200" indent="-228600" algn="l" rtl="0" eaLnBrk="0" fontAlgn="base" hangingPunct="0">
              <a:spcBef>
                <a:spcPct val="20000"/>
              </a:spcBef>
              <a:spcAft>
                <a:spcPct val="0"/>
              </a:spcAft>
              <a:buClr>
                <a:srgbClr val="7EB8E7"/>
              </a:buClr>
              <a:buFont typeface="Arial" panose="020B0604020202020204" pitchFamily="34" charset="0"/>
              <a:buChar char="•"/>
              <a:defRPr kumimoji="1" sz="1600" kern="1200">
                <a:solidFill>
                  <a:schemeClr val="tx2"/>
                </a:solidFill>
                <a:latin typeface="+mn-lt"/>
                <a:ea typeface="+mn-ea"/>
                <a:cs typeface="+mn-cs"/>
              </a:defRPr>
            </a:lvl4pPr>
            <a:lvl5pPr marL="2057400" indent="-228600" algn="l" rtl="0" eaLnBrk="0" fontAlgn="base" hangingPunct="0">
              <a:spcBef>
                <a:spcPct val="20000"/>
              </a:spcBef>
              <a:spcAft>
                <a:spcPct val="0"/>
              </a:spcAft>
              <a:buClr>
                <a:srgbClr val="E3B651"/>
              </a:buClr>
              <a:buFont typeface="Arial" panose="020B0604020202020204" pitchFamily="34" charset="0"/>
              <a:buChar char="•"/>
              <a:defRPr kumimoji="1" sz="1400" kern="1200">
                <a:solidFill>
                  <a:schemeClr val="tx2"/>
                </a:solidFill>
                <a:latin typeface="+mn-lt"/>
                <a:ea typeface="+mn-ea"/>
                <a:cs typeface="+mn-cs"/>
              </a:defRPr>
            </a:lvl5pPr>
            <a:lvl6pPr marL="2514600" indent="-228600" algn="l" defTabSz="914400" rtl="0" eaLnBrk="1" latinLnBrk="0" hangingPunct="1">
              <a:spcBef>
                <a:spcPct val="20000"/>
              </a:spcBef>
              <a:buClr>
                <a:schemeClr val="accent6"/>
              </a:buClr>
              <a:buFont typeface="Arial" pitchFamily="34" charset="0"/>
              <a:buChar char="•"/>
              <a:defRPr kumimoji="1" sz="1400" kern="1200">
                <a:solidFill>
                  <a:schemeClr val="tx2"/>
                </a:solidFill>
                <a:latin typeface="+mn-lt"/>
                <a:ea typeface="+mn-ea"/>
                <a:cs typeface="+mn-cs"/>
              </a:defRPr>
            </a:lvl6pPr>
            <a:lvl7pPr marL="2971800" indent="-228600" algn="l" defTabSz="914400" rtl="0" eaLnBrk="1" latinLnBrk="0" hangingPunct="1">
              <a:spcBef>
                <a:spcPct val="20000"/>
              </a:spcBef>
              <a:buClr>
                <a:schemeClr val="accent1"/>
              </a:buClr>
              <a:buFont typeface="Arial" pitchFamily="34" charset="0"/>
              <a:buChar char="•"/>
              <a:defRPr kumimoji="1" sz="1400" kern="1200">
                <a:solidFill>
                  <a:schemeClr val="tx2"/>
                </a:solidFill>
                <a:latin typeface="+mn-lt"/>
                <a:ea typeface="+mn-ea"/>
                <a:cs typeface="+mn-cs"/>
              </a:defRPr>
            </a:lvl7pPr>
            <a:lvl8pPr marL="3429000" indent="-228600" algn="l" defTabSz="914400" rtl="0" eaLnBrk="1" latinLnBrk="0" hangingPunct="1">
              <a:spcBef>
                <a:spcPct val="20000"/>
              </a:spcBef>
              <a:buClr>
                <a:schemeClr val="accent4"/>
              </a:buClr>
              <a:buFont typeface="Arial" pitchFamily="34" charset="0"/>
              <a:buChar char="•"/>
              <a:defRPr kumimoji="1" sz="1400" kern="1200">
                <a:solidFill>
                  <a:schemeClr val="tx2"/>
                </a:solidFill>
                <a:latin typeface="+mn-lt"/>
                <a:ea typeface="+mn-ea"/>
                <a:cs typeface="+mn-cs"/>
              </a:defRPr>
            </a:lvl8pPr>
            <a:lvl9pPr marL="3886200" indent="-228600" algn="l" defTabSz="914400" rtl="0" eaLnBrk="1" latinLnBrk="0" hangingPunct="1">
              <a:spcBef>
                <a:spcPct val="20000"/>
              </a:spcBef>
              <a:buClr>
                <a:schemeClr val="accent5"/>
              </a:buClr>
              <a:buFont typeface="Arial" pitchFamily="34" charset="0"/>
              <a:buChar char="•"/>
              <a:defRPr kumimoji="1" sz="1400" kern="1200">
                <a:solidFill>
                  <a:schemeClr val="tx2"/>
                </a:solidFill>
                <a:latin typeface="+mn-lt"/>
                <a:ea typeface="+mn-ea"/>
                <a:cs typeface="+mn-cs"/>
              </a:defRPr>
            </a:lvl9pPr>
          </a:lstStyle>
          <a:p>
            <a:pPr marL="0" indent="0" eaLnBrk="1" hangingPunct="1">
              <a:spcBef>
                <a:spcPct val="0"/>
              </a:spcBef>
              <a:buClr>
                <a:srgbClr val="F4680B"/>
              </a:buClr>
              <a:buNone/>
              <a:defRPr/>
            </a:pPr>
            <a:r>
              <a:rPr lang="en-US" altLang="ja-JP" sz="3200" b="1" spc="-100" dirty="0">
                <a:solidFill>
                  <a:srgbClr val="55554A"/>
                </a:solidFill>
                <a:latin typeface="Franklin Gothic Book"/>
                <a:ea typeface="ＭＳ Ｐゴシック" panose="020B0600070205080204" pitchFamily="50" charset="-128"/>
              </a:rPr>
              <a:t>1947</a:t>
            </a:r>
            <a:r>
              <a:rPr lang="ja-JP" altLang="en-US" sz="3200" b="1" spc="-100" dirty="0">
                <a:solidFill>
                  <a:srgbClr val="55554A"/>
                </a:solidFill>
                <a:latin typeface="Franklin Gothic Book"/>
                <a:ea typeface="ＭＳ Ｐゴシック" panose="020B0600070205080204" pitchFamily="50" charset="-128"/>
              </a:rPr>
              <a:t>昭和</a:t>
            </a:r>
            <a:r>
              <a:rPr lang="en-US" altLang="ja-JP" sz="3200" b="1" spc="-100" dirty="0">
                <a:solidFill>
                  <a:srgbClr val="55554A"/>
                </a:solidFill>
                <a:latin typeface="Franklin Gothic Book"/>
                <a:ea typeface="ＭＳ Ｐゴシック" panose="020B0600070205080204" pitchFamily="50" charset="-128"/>
              </a:rPr>
              <a:t>22</a:t>
            </a:r>
            <a:r>
              <a:rPr lang="ja-JP" altLang="en-US" sz="3200" b="1" spc="-100" dirty="0">
                <a:solidFill>
                  <a:srgbClr val="55554A"/>
                </a:solidFill>
                <a:latin typeface="Franklin Gothic Book"/>
                <a:ea typeface="ＭＳ Ｐゴシック" panose="020B0600070205080204" pitchFamily="50" charset="-128"/>
              </a:rPr>
              <a:t>年、労働基準法（法律第４９号）成立</a:t>
            </a:r>
            <a:endParaRPr lang="en-US" altLang="ja-JP" sz="3200" b="1" spc="-100" dirty="0">
              <a:solidFill>
                <a:srgbClr val="55554A"/>
              </a:solidFill>
              <a:latin typeface="Franklin Gothic Book"/>
              <a:ea typeface="ＭＳ Ｐゴシック" panose="020B0600070205080204" pitchFamily="50" charset="-128"/>
            </a:endParaRPr>
          </a:p>
          <a:p>
            <a:pPr marL="627063" indent="0" eaLnBrk="1" hangingPunct="1">
              <a:spcBef>
                <a:spcPct val="0"/>
              </a:spcBef>
              <a:buClr>
                <a:srgbClr val="F4680B"/>
              </a:buClr>
              <a:buNone/>
              <a:defRPr/>
            </a:pPr>
            <a:r>
              <a:rPr lang="ja-JP" altLang="en-US" sz="3200" b="1" spc="-100" dirty="0">
                <a:solidFill>
                  <a:srgbClr val="0070C0"/>
                </a:solidFill>
                <a:latin typeface="Franklin Gothic Book"/>
                <a:ea typeface="ＭＳ Ｐゴシック" panose="020B0600070205080204" pitchFamily="50" charset="-128"/>
              </a:rPr>
              <a:t>労働基準法第</a:t>
            </a:r>
            <a:r>
              <a:rPr lang="en-US" altLang="ja-JP" sz="3200" b="1" spc="-100" dirty="0">
                <a:solidFill>
                  <a:srgbClr val="0070C0"/>
                </a:solidFill>
                <a:latin typeface="Franklin Gothic Book"/>
                <a:ea typeface="ＭＳ Ｐゴシック" panose="020B0600070205080204" pitchFamily="50" charset="-128"/>
              </a:rPr>
              <a:t>5</a:t>
            </a:r>
            <a:r>
              <a:rPr lang="ja-JP" altLang="en-US" sz="3200" b="1" spc="-100" dirty="0">
                <a:solidFill>
                  <a:srgbClr val="0070C0"/>
                </a:solidFill>
                <a:latin typeface="Franklin Gothic Book"/>
                <a:ea typeface="ＭＳ Ｐゴシック" panose="020B0600070205080204" pitchFamily="50" charset="-128"/>
              </a:rPr>
              <a:t>章</a:t>
            </a:r>
            <a:r>
              <a:rPr lang="ja-JP" altLang="en-US" sz="3200" b="1" spc="-100" dirty="0">
                <a:solidFill>
                  <a:srgbClr val="55554A"/>
                </a:solidFill>
                <a:latin typeface="Franklin Gothic Book"/>
                <a:ea typeface="ＭＳ Ｐゴシック" panose="020B0600070205080204" pitchFamily="50" charset="-128"/>
              </a:rPr>
              <a:t>「</a:t>
            </a:r>
            <a:r>
              <a:rPr lang="ja-JP" altLang="en-US" sz="3200" b="1" u="sng" spc="-100" dirty="0">
                <a:solidFill>
                  <a:srgbClr val="0070C0"/>
                </a:solidFill>
                <a:latin typeface="Franklin Gothic Book"/>
                <a:ea typeface="ＭＳ Ｐゴシック" panose="020B0600070205080204" pitchFamily="50" charset="-128"/>
              </a:rPr>
              <a:t>安全及び衛生</a:t>
            </a:r>
            <a:r>
              <a:rPr lang="ja-JP" altLang="en-US" sz="3200" b="1" spc="-100" dirty="0">
                <a:solidFill>
                  <a:srgbClr val="55554A"/>
                </a:solidFill>
                <a:latin typeface="Franklin Gothic Book"/>
                <a:ea typeface="ＭＳ Ｐゴシック" panose="020B0600070205080204" pitchFamily="50" charset="-128"/>
              </a:rPr>
              <a:t>」に</a:t>
            </a:r>
            <a:r>
              <a:rPr lang="en-US" altLang="ja-JP" sz="3200" b="1" spc="-100" dirty="0">
                <a:solidFill>
                  <a:srgbClr val="55554A"/>
                </a:solidFill>
                <a:latin typeface="Franklin Gothic Book"/>
                <a:ea typeface="ＭＳ Ｐゴシック" panose="020B0600070205080204" pitchFamily="50" charset="-128"/>
              </a:rPr>
              <a:t>14</a:t>
            </a:r>
            <a:r>
              <a:rPr lang="ja-JP" altLang="en-US" sz="3200" b="1" spc="-100" dirty="0">
                <a:solidFill>
                  <a:srgbClr val="55554A"/>
                </a:solidFill>
                <a:latin typeface="Franklin Gothic Book"/>
                <a:ea typeface="ＭＳ Ｐゴシック" panose="020B0600070205080204" pitchFamily="50" charset="-128"/>
              </a:rPr>
              <a:t>カ条にわたり危害防止のための規定を設けていた。</a:t>
            </a:r>
            <a:endParaRPr lang="en-US" altLang="ja-JP" sz="3200" b="1" spc="-100" dirty="0">
              <a:solidFill>
                <a:srgbClr val="55554A"/>
              </a:solidFill>
              <a:latin typeface="Franklin Gothic Book"/>
              <a:ea typeface="ＭＳ Ｐゴシック" panose="020B0600070205080204" pitchFamily="50" charset="-128"/>
            </a:endParaRPr>
          </a:p>
          <a:p>
            <a:pPr marL="627063" indent="0" eaLnBrk="1" hangingPunct="1">
              <a:spcBef>
                <a:spcPts val="0"/>
              </a:spcBef>
              <a:spcAft>
                <a:spcPts val="1800"/>
              </a:spcAft>
              <a:buClr>
                <a:srgbClr val="F4680B"/>
              </a:buClr>
              <a:buNone/>
              <a:defRPr/>
            </a:pPr>
            <a:r>
              <a:rPr lang="ja-JP" altLang="en-US" sz="3200" b="1" spc="-100" dirty="0">
                <a:solidFill>
                  <a:srgbClr val="55554A"/>
                </a:solidFill>
                <a:latin typeface="Franklin Gothic Book"/>
                <a:ea typeface="ＭＳ Ｐゴシック" panose="020B0600070205080204" pitchFamily="50" charset="-128"/>
              </a:rPr>
              <a:t>同法に基づく</a:t>
            </a:r>
            <a:r>
              <a:rPr lang="ja-JP" altLang="en-US" sz="3200" b="1" u="sng" spc="-100" dirty="0">
                <a:solidFill>
                  <a:srgbClr val="0070C0"/>
                </a:solidFill>
                <a:latin typeface="Franklin Gothic Book"/>
                <a:ea typeface="ＭＳ Ｐゴシック" panose="020B0600070205080204" pitchFamily="50" charset="-128"/>
              </a:rPr>
              <a:t>労働安全衛生規則</a:t>
            </a:r>
            <a:r>
              <a:rPr lang="ja-JP" altLang="en-US" sz="3200" b="1" spc="-100" dirty="0">
                <a:solidFill>
                  <a:srgbClr val="55554A"/>
                </a:solidFill>
                <a:latin typeface="Franklin Gothic Book"/>
                <a:ea typeface="ＭＳ Ｐゴシック" panose="020B0600070205080204" pitchFamily="50" charset="-128"/>
              </a:rPr>
              <a:t>において、実施細則が定められていた。</a:t>
            </a:r>
            <a:endParaRPr lang="en-US" altLang="ja-JP" sz="3200" b="1" spc="-100" dirty="0">
              <a:solidFill>
                <a:srgbClr val="55554A"/>
              </a:solidFill>
              <a:latin typeface="Franklin Gothic Book"/>
              <a:ea typeface="ＭＳ Ｐゴシック" panose="020B0600070205080204" pitchFamily="50" charset="-128"/>
            </a:endParaRPr>
          </a:p>
          <a:p>
            <a:pPr marL="0" indent="0" eaLnBrk="1" hangingPunct="1">
              <a:spcBef>
                <a:spcPts val="0"/>
              </a:spcBef>
              <a:spcAft>
                <a:spcPts val="1800"/>
              </a:spcAft>
              <a:buClr>
                <a:srgbClr val="F4680B"/>
              </a:buClr>
              <a:buNone/>
              <a:defRPr/>
            </a:pPr>
            <a:r>
              <a:rPr lang="en-US" altLang="ja-JP" sz="3200" b="1" spc="-100" dirty="0">
                <a:solidFill>
                  <a:srgbClr val="55554A"/>
                </a:solidFill>
                <a:latin typeface="Franklin Gothic Book"/>
                <a:ea typeface="ＭＳ Ｐゴシック" panose="020B0600070205080204" pitchFamily="50" charset="-128"/>
              </a:rPr>
              <a:t>1949</a:t>
            </a:r>
            <a:r>
              <a:rPr lang="ja-JP" altLang="en-US" sz="3200" b="1" spc="-100" dirty="0">
                <a:solidFill>
                  <a:srgbClr val="55554A"/>
                </a:solidFill>
                <a:latin typeface="Franklin Gothic Book"/>
                <a:ea typeface="ＭＳ Ｐゴシック" panose="020B0600070205080204" pitchFamily="50" charset="-128"/>
              </a:rPr>
              <a:t>昭和</a:t>
            </a:r>
            <a:r>
              <a:rPr lang="en-US" altLang="ja-JP" sz="3200" b="1" spc="-100" dirty="0">
                <a:solidFill>
                  <a:srgbClr val="55554A"/>
                </a:solidFill>
                <a:latin typeface="Franklin Gothic Book"/>
                <a:ea typeface="ＭＳ Ｐゴシック" panose="020B0600070205080204" pitchFamily="50" charset="-128"/>
              </a:rPr>
              <a:t>24</a:t>
            </a:r>
            <a:r>
              <a:rPr lang="ja-JP" altLang="en-US" sz="3200" b="1" spc="-100" dirty="0">
                <a:solidFill>
                  <a:srgbClr val="55554A"/>
                </a:solidFill>
                <a:latin typeface="Franklin Gothic Book"/>
                <a:ea typeface="ＭＳ Ｐゴシック" panose="020B0600070205080204" pitchFamily="50" charset="-128"/>
              </a:rPr>
              <a:t>年、</a:t>
            </a:r>
            <a:r>
              <a:rPr lang="ja-JP" altLang="en-US" sz="3200" b="1" u="sng" spc="-100" dirty="0">
                <a:solidFill>
                  <a:srgbClr val="0070C0"/>
                </a:solidFill>
                <a:latin typeface="Franklin Gothic Book"/>
                <a:ea typeface="ＭＳ Ｐゴシック" panose="020B0600070205080204" pitchFamily="50" charset="-128"/>
              </a:rPr>
              <a:t>衛生管理者制度</a:t>
            </a:r>
            <a:r>
              <a:rPr lang="ja-JP" altLang="en-US" sz="3200" b="1" spc="-100" dirty="0">
                <a:solidFill>
                  <a:srgbClr val="55554A"/>
                </a:solidFill>
                <a:latin typeface="Franklin Gothic Book"/>
                <a:ea typeface="ＭＳ Ｐゴシック" panose="020B0600070205080204" pitchFamily="50" charset="-128"/>
              </a:rPr>
              <a:t>創設（安衛則改正）</a:t>
            </a:r>
            <a:endParaRPr lang="en-US" altLang="ja-JP" sz="3200" b="1" spc="-100" dirty="0">
              <a:solidFill>
                <a:srgbClr val="55554A"/>
              </a:solidFill>
              <a:latin typeface="Franklin Gothic Book"/>
              <a:ea typeface="ＭＳ Ｐゴシック" panose="020B0600070205080204" pitchFamily="50" charset="-128"/>
            </a:endParaRPr>
          </a:p>
          <a:p>
            <a:pPr marL="541338" indent="-541338" eaLnBrk="1" hangingPunct="1">
              <a:spcBef>
                <a:spcPts val="0"/>
              </a:spcBef>
              <a:spcAft>
                <a:spcPts val="1800"/>
              </a:spcAft>
              <a:buClr>
                <a:srgbClr val="F4680B"/>
              </a:buClr>
              <a:buNone/>
              <a:defRPr/>
            </a:pPr>
            <a:r>
              <a:rPr lang="en-US" altLang="ja-JP" sz="3200" b="1" spc="-100" dirty="0">
                <a:solidFill>
                  <a:srgbClr val="55554A"/>
                </a:solidFill>
                <a:latin typeface="Franklin Gothic Book"/>
                <a:ea typeface="ＭＳ Ｐゴシック" panose="020B0600070205080204" pitchFamily="50" charset="-128"/>
              </a:rPr>
              <a:t>1952</a:t>
            </a:r>
            <a:r>
              <a:rPr lang="ja-JP" altLang="en-US" sz="3200" b="1" spc="-100" dirty="0">
                <a:solidFill>
                  <a:srgbClr val="55554A"/>
                </a:solidFill>
                <a:latin typeface="Franklin Gothic Book"/>
                <a:ea typeface="ＭＳ Ｐゴシック" panose="020B0600070205080204" pitchFamily="50" charset="-128"/>
              </a:rPr>
              <a:t>昭和</a:t>
            </a:r>
            <a:r>
              <a:rPr lang="en-US" altLang="ja-JP" sz="3200" b="1" spc="-100" dirty="0">
                <a:solidFill>
                  <a:srgbClr val="55554A"/>
                </a:solidFill>
                <a:latin typeface="Franklin Gothic Book"/>
                <a:ea typeface="ＭＳ Ｐゴシック" panose="020B0600070205080204" pitchFamily="50" charset="-128"/>
              </a:rPr>
              <a:t>27</a:t>
            </a:r>
            <a:r>
              <a:rPr lang="ja-JP" altLang="en-US" sz="3200" b="1" spc="-100" dirty="0">
                <a:solidFill>
                  <a:srgbClr val="55554A"/>
                </a:solidFill>
                <a:latin typeface="Franklin Gothic Book"/>
                <a:ea typeface="ＭＳ Ｐゴシック" panose="020B0600070205080204" pitchFamily="50" charset="-128"/>
              </a:rPr>
              <a:t>年、</a:t>
            </a:r>
            <a:r>
              <a:rPr lang="ja-JP" altLang="en-US" sz="3200" b="1" u="sng" spc="-100" dirty="0">
                <a:solidFill>
                  <a:srgbClr val="0070C0"/>
                </a:solidFill>
                <a:latin typeface="Franklin Gothic Book"/>
                <a:ea typeface="ＭＳ Ｐゴシック" panose="020B0600070205080204" pitchFamily="50" charset="-128"/>
              </a:rPr>
              <a:t>安全管理者</a:t>
            </a:r>
            <a:r>
              <a:rPr lang="en-US" altLang="ja-JP" sz="3200" b="1" spc="-100" dirty="0">
                <a:solidFill>
                  <a:srgbClr val="55554A"/>
                </a:solidFill>
                <a:latin typeface="Franklin Gothic Book"/>
                <a:ea typeface="ＭＳ Ｐゴシック" panose="020B0600070205080204" pitchFamily="50" charset="-128"/>
              </a:rPr>
              <a:t>､</a:t>
            </a:r>
            <a:r>
              <a:rPr lang="ja-JP" altLang="en-US" sz="3200" b="1" spc="-100" dirty="0">
                <a:solidFill>
                  <a:srgbClr val="55554A"/>
                </a:solidFill>
                <a:latin typeface="Franklin Gothic Book"/>
                <a:ea typeface="ＭＳ Ｐゴシック" panose="020B0600070205080204" pitchFamily="50" charset="-128"/>
              </a:rPr>
              <a:t>ボイラー技士</a:t>
            </a:r>
            <a:r>
              <a:rPr lang="en-US" altLang="ja-JP" sz="3200" b="1" spc="-100" dirty="0">
                <a:solidFill>
                  <a:srgbClr val="55554A"/>
                </a:solidFill>
                <a:latin typeface="Franklin Gothic Book"/>
                <a:ea typeface="ＭＳ Ｐゴシック" panose="020B0600070205080204" pitchFamily="50" charset="-128"/>
              </a:rPr>
              <a:t>､</a:t>
            </a:r>
            <a:r>
              <a:rPr lang="ja-JP" altLang="en-US" sz="3200" b="1" spc="-100" dirty="0">
                <a:solidFill>
                  <a:srgbClr val="55554A"/>
                </a:solidFill>
                <a:latin typeface="Franklin Gothic Book"/>
                <a:ea typeface="ＭＳ Ｐゴシック" panose="020B0600070205080204" pitchFamily="50" charset="-128"/>
              </a:rPr>
              <a:t>クレーン運転士等に関する規定を整備（安衛則改正）</a:t>
            </a:r>
            <a:endParaRPr lang="en-US" altLang="ja-JP" sz="3200" b="1" spc="-100" dirty="0">
              <a:solidFill>
                <a:srgbClr val="55554A"/>
              </a:solidFill>
              <a:latin typeface="Franklin Gothic Book"/>
              <a:ea typeface="ＭＳ Ｐゴシック" panose="020B0600070205080204" pitchFamily="50" charset="-128"/>
            </a:endParaRPr>
          </a:p>
          <a:p>
            <a:pPr marL="711200" indent="-711200" eaLnBrk="1" hangingPunct="1">
              <a:spcBef>
                <a:spcPts val="0"/>
              </a:spcBef>
              <a:spcAft>
                <a:spcPts val="1800"/>
              </a:spcAft>
              <a:buClr>
                <a:srgbClr val="F4680B"/>
              </a:buClr>
              <a:buNone/>
              <a:defRPr/>
            </a:pPr>
            <a:r>
              <a:rPr lang="en-US" altLang="ja-JP" sz="3200" b="1" spc="-100" dirty="0">
                <a:solidFill>
                  <a:srgbClr val="55554A"/>
                </a:solidFill>
                <a:latin typeface="Franklin Gothic Book"/>
                <a:ea typeface="ＭＳ Ｐゴシック" panose="020B0600070205080204" pitchFamily="50" charset="-128"/>
              </a:rPr>
              <a:t>1954</a:t>
            </a:r>
            <a:r>
              <a:rPr lang="ja-JP" altLang="en-US" sz="3200" b="1" spc="-100" dirty="0">
                <a:solidFill>
                  <a:srgbClr val="55554A"/>
                </a:solidFill>
                <a:latin typeface="Franklin Gothic Book"/>
                <a:ea typeface="ＭＳ Ｐゴシック" panose="020B0600070205080204" pitchFamily="50" charset="-128"/>
              </a:rPr>
              <a:t>昭和</a:t>
            </a:r>
            <a:r>
              <a:rPr lang="en-US" altLang="ja-JP" sz="3200" b="1" spc="-100" dirty="0">
                <a:solidFill>
                  <a:srgbClr val="55554A"/>
                </a:solidFill>
                <a:latin typeface="Franklin Gothic Book"/>
                <a:ea typeface="ＭＳ Ｐゴシック" panose="020B0600070205080204" pitchFamily="50" charset="-128"/>
              </a:rPr>
              <a:t>29</a:t>
            </a:r>
            <a:r>
              <a:rPr lang="ja-JP" altLang="en-US" sz="3200" b="1" spc="-100" dirty="0">
                <a:solidFill>
                  <a:srgbClr val="55554A"/>
                </a:solidFill>
                <a:latin typeface="Franklin Gothic Book"/>
                <a:ea typeface="ＭＳ Ｐゴシック" panose="020B0600070205080204" pitchFamily="50" charset="-128"/>
              </a:rPr>
              <a:t>年、</a:t>
            </a:r>
            <a:r>
              <a:rPr lang="ja-JP" altLang="en-US" sz="3200" b="1" spc="-100" dirty="0">
                <a:solidFill>
                  <a:srgbClr val="0070C0"/>
                </a:solidFill>
                <a:latin typeface="Franklin Gothic Book"/>
                <a:ea typeface="ＭＳ Ｐゴシック" panose="020B0600070205080204" pitchFamily="50" charset="-128"/>
              </a:rPr>
              <a:t>雇入れ時・定期健康診断</a:t>
            </a:r>
            <a:r>
              <a:rPr lang="ja-JP" altLang="en-US" sz="3200" b="1" spc="-100" dirty="0">
                <a:solidFill>
                  <a:srgbClr val="55554A"/>
                </a:solidFill>
                <a:latin typeface="Franklin Gothic Book"/>
                <a:ea typeface="ＭＳ Ｐゴシック" panose="020B0600070205080204" pitchFamily="50" charset="-128"/>
              </a:rPr>
              <a:t>について、歯科医師による健康診断（労基法第５２条改正）</a:t>
            </a:r>
          </a:p>
        </p:txBody>
      </p:sp>
    </p:spTree>
    <p:extLst>
      <p:ext uri="{BB962C8B-B14F-4D97-AF65-F5344CB8AC3E}">
        <p14:creationId xmlns:p14="http://schemas.microsoft.com/office/powerpoint/2010/main" val="144315500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7957D4F-41CA-4283-A862-B0486120970C}"/>
              </a:ext>
            </a:extLst>
          </p:cNvPr>
          <p:cNvSpPr>
            <a:spLocks noGrp="1"/>
          </p:cNvSpPr>
          <p:nvPr>
            <p:ph type="title"/>
          </p:nvPr>
        </p:nvSpPr>
        <p:spPr>
          <a:xfrm>
            <a:off x="1" y="0"/>
            <a:ext cx="9144000" cy="789140"/>
          </a:xfrm>
          <a:solidFill>
            <a:srgbClr val="92D050">
              <a:alpha val="60000"/>
            </a:srgbClr>
          </a:solidFill>
        </p:spPr>
        <p:txBody>
          <a:bodyPr>
            <a:normAutofit fontScale="90000"/>
          </a:bodyPr>
          <a:lstStyle/>
          <a:p>
            <a:r>
              <a:rPr lang="ja-JP" altLang="en-US" sz="2400" b="1" dirty="0">
                <a:solidFill>
                  <a:srgbClr val="0070C0"/>
                </a:solidFill>
                <a:latin typeface="HGP明朝E" panose="02020900000000000000" pitchFamily="18" charset="-128"/>
                <a:ea typeface="HGP明朝E" panose="02020900000000000000" pitchFamily="18" charset="-128"/>
              </a:rPr>
              <a:t>　　　産業安全衛生活動百年の軌跡（安全運動の復興）　</a:t>
            </a:r>
            <a:br>
              <a:rPr lang="en-US" altLang="ja-JP" sz="2400" b="1" dirty="0">
                <a:latin typeface="HGP明朝E" panose="02020900000000000000" pitchFamily="18" charset="-128"/>
                <a:ea typeface="HGP明朝E" panose="02020900000000000000" pitchFamily="18" charset="-128"/>
              </a:rPr>
            </a:br>
            <a:r>
              <a:rPr lang="ja-JP" altLang="en-US" sz="3600" b="1" dirty="0">
                <a:latin typeface="HGP明朝E" panose="02020900000000000000" pitchFamily="18" charset="-128"/>
                <a:ea typeface="HGP明朝E" panose="02020900000000000000" pitchFamily="18" charset="-128"/>
              </a:rPr>
              <a:t>全日本産業安全大会復活</a:t>
            </a:r>
            <a:r>
              <a:rPr lang="en-US" altLang="ja-JP" sz="3600" b="1" dirty="0">
                <a:latin typeface="HGP明朝E" panose="02020900000000000000" pitchFamily="18" charset="-128"/>
                <a:ea typeface="HGP明朝E" panose="02020900000000000000" pitchFamily="18" charset="-128"/>
              </a:rPr>
              <a:t>1941</a:t>
            </a:r>
            <a:r>
              <a:rPr lang="ja-JP" altLang="en-US" sz="3600" b="1" dirty="0">
                <a:latin typeface="HGP明朝E" panose="02020900000000000000" pitchFamily="18" charset="-128"/>
                <a:ea typeface="HGP明朝E" panose="02020900000000000000" pitchFamily="18" charset="-128"/>
              </a:rPr>
              <a:t>年</a:t>
            </a:r>
            <a:endParaRPr lang="ja-JP" altLang="en-US" sz="2400" b="1" dirty="0">
              <a:latin typeface="HGP明朝E" panose="02020900000000000000" pitchFamily="18" charset="-128"/>
              <a:ea typeface="HGP明朝E" panose="02020900000000000000" pitchFamily="18" charset="-128"/>
            </a:endParaRPr>
          </a:p>
        </p:txBody>
      </p:sp>
      <p:sp>
        <p:nvSpPr>
          <p:cNvPr id="6" name="コンテンツ プレースホルダー 4">
            <a:extLst>
              <a:ext uri="{FF2B5EF4-FFF2-40B4-BE49-F238E27FC236}">
                <a16:creationId xmlns:a16="http://schemas.microsoft.com/office/drawing/2014/main" id="{631CF1A6-EB3E-4061-8372-03EB52E069DC}"/>
              </a:ext>
            </a:extLst>
          </p:cNvPr>
          <p:cNvSpPr txBox="1">
            <a:spLocks/>
          </p:cNvSpPr>
          <p:nvPr/>
        </p:nvSpPr>
        <p:spPr bwMode="auto">
          <a:xfrm>
            <a:off x="0" y="925500"/>
            <a:ext cx="6565900" cy="5300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Autofit/>
          </a:bodyPr>
          <a:lstStyle>
            <a:lvl1pPr marL="342900" indent="-342900" algn="l" rtl="0" eaLnBrk="0" fontAlgn="base" hangingPunct="0">
              <a:spcBef>
                <a:spcPct val="20000"/>
              </a:spcBef>
              <a:spcAft>
                <a:spcPct val="0"/>
              </a:spcAft>
              <a:buClr>
                <a:schemeClr val="accent1"/>
              </a:buClr>
              <a:buSzPct val="75000"/>
              <a:buFont typeface="Wingdings" panose="05000000000000000000" pitchFamily="2" charset="2"/>
              <a:buChar char=""/>
              <a:defRPr kumimoji="1" sz="2400" kern="1200">
                <a:solidFill>
                  <a:schemeClr val="tx2"/>
                </a:solidFill>
                <a:latin typeface="+mn-lt"/>
                <a:ea typeface="+mn-ea"/>
                <a:cs typeface="+mn-cs"/>
              </a:defRPr>
            </a:lvl1pPr>
            <a:lvl2pPr marL="742950" indent="-285750" algn="l" rtl="0" eaLnBrk="0" fontAlgn="base" hangingPunct="0">
              <a:spcBef>
                <a:spcPct val="20000"/>
              </a:spcBef>
              <a:spcAft>
                <a:spcPct val="0"/>
              </a:spcAft>
              <a:buClr>
                <a:schemeClr val="accent2"/>
              </a:buClr>
              <a:buSzPct val="85000"/>
              <a:buFont typeface="Courier New" panose="02070309020205020404" pitchFamily="49" charset="0"/>
              <a:buChar char="o"/>
              <a:defRPr kumimoji="1" sz="2000" kern="1200">
                <a:solidFill>
                  <a:schemeClr val="tx2"/>
                </a:solidFill>
                <a:latin typeface="+mn-lt"/>
                <a:ea typeface="+mn-ea"/>
                <a:cs typeface="+mn-cs"/>
              </a:defRPr>
            </a:lvl2pPr>
            <a:lvl3pPr marL="1143000" indent="-228600" algn="l" rtl="0" eaLnBrk="0" fontAlgn="base" hangingPunct="0">
              <a:spcBef>
                <a:spcPct val="20000"/>
              </a:spcBef>
              <a:spcAft>
                <a:spcPct val="0"/>
              </a:spcAft>
              <a:buClr>
                <a:srgbClr val="948774"/>
              </a:buClr>
              <a:buFont typeface="Arial" panose="020B0604020202020204" pitchFamily="34" charset="0"/>
              <a:buChar char="•"/>
              <a:defRPr kumimoji="1" kern="1200">
                <a:solidFill>
                  <a:schemeClr val="tx2"/>
                </a:solidFill>
                <a:latin typeface="+mn-lt"/>
                <a:ea typeface="+mn-ea"/>
                <a:cs typeface="+mn-cs"/>
              </a:defRPr>
            </a:lvl3pPr>
            <a:lvl4pPr marL="1600200" indent="-228600" algn="l" rtl="0" eaLnBrk="0" fontAlgn="base" hangingPunct="0">
              <a:spcBef>
                <a:spcPct val="20000"/>
              </a:spcBef>
              <a:spcAft>
                <a:spcPct val="0"/>
              </a:spcAft>
              <a:buClr>
                <a:srgbClr val="7EB8E7"/>
              </a:buClr>
              <a:buFont typeface="Arial" panose="020B0604020202020204" pitchFamily="34" charset="0"/>
              <a:buChar char="•"/>
              <a:defRPr kumimoji="1" sz="1600" kern="1200">
                <a:solidFill>
                  <a:schemeClr val="tx2"/>
                </a:solidFill>
                <a:latin typeface="+mn-lt"/>
                <a:ea typeface="+mn-ea"/>
                <a:cs typeface="+mn-cs"/>
              </a:defRPr>
            </a:lvl4pPr>
            <a:lvl5pPr marL="2057400" indent="-228600" algn="l" rtl="0" eaLnBrk="0" fontAlgn="base" hangingPunct="0">
              <a:spcBef>
                <a:spcPct val="20000"/>
              </a:spcBef>
              <a:spcAft>
                <a:spcPct val="0"/>
              </a:spcAft>
              <a:buClr>
                <a:srgbClr val="E3B651"/>
              </a:buClr>
              <a:buFont typeface="Arial" panose="020B0604020202020204" pitchFamily="34" charset="0"/>
              <a:buChar char="•"/>
              <a:defRPr kumimoji="1" sz="1400" kern="1200">
                <a:solidFill>
                  <a:schemeClr val="tx2"/>
                </a:solidFill>
                <a:latin typeface="+mn-lt"/>
                <a:ea typeface="+mn-ea"/>
                <a:cs typeface="+mn-cs"/>
              </a:defRPr>
            </a:lvl5pPr>
            <a:lvl6pPr marL="2514600" indent="-228600" algn="l" defTabSz="914400" rtl="0" eaLnBrk="1" latinLnBrk="0" hangingPunct="1">
              <a:spcBef>
                <a:spcPct val="20000"/>
              </a:spcBef>
              <a:buClr>
                <a:schemeClr val="accent6"/>
              </a:buClr>
              <a:buFont typeface="Arial" pitchFamily="34" charset="0"/>
              <a:buChar char="•"/>
              <a:defRPr kumimoji="1" sz="1400" kern="1200">
                <a:solidFill>
                  <a:schemeClr val="tx2"/>
                </a:solidFill>
                <a:latin typeface="+mn-lt"/>
                <a:ea typeface="+mn-ea"/>
                <a:cs typeface="+mn-cs"/>
              </a:defRPr>
            </a:lvl6pPr>
            <a:lvl7pPr marL="2971800" indent="-228600" algn="l" defTabSz="914400" rtl="0" eaLnBrk="1" latinLnBrk="0" hangingPunct="1">
              <a:spcBef>
                <a:spcPct val="20000"/>
              </a:spcBef>
              <a:buClr>
                <a:schemeClr val="accent1"/>
              </a:buClr>
              <a:buFont typeface="Arial" pitchFamily="34" charset="0"/>
              <a:buChar char="•"/>
              <a:defRPr kumimoji="1" sz="1400" kern="1200">
                <a:solidFill>
                  <a:schemeClr val="tx2"/>
                </a:solidFill>
                <a:latin typeface="+mn-lt"/>
                <a:ea typeface="+mn-ea"/>
                <a:cs typeface="+mn-cs"/>
              </a:defRPr>
            </a:lvl7pPr>
            <a:lvl8pPr marL="3429000" indent="-228600" algn="l" defTabSz="914400" rtl="0" eaLnBrk="1" latinLnBrk="0" hangingPunct="1">
              <a:spcBef>
                <a:spcPct val="20000"/>
              </a:spcBef>
              <a:buClr>
                <a:schemeClr val="accent4"/>
              </a:buClr>
              <a:buFont typeface="Arial" pitchFamily="34" charset="0"/>
              <a:buChar char="•"/>
              <a:defRPr kumimoji="1" sz="1400" kern="1200">
                <a:solidFill>
                  <a:schemeClr val="tx2"/>
                </a:solidFill>
                <a:latin typeface="+mn-lt"/>
                <a:ea typeface="+mn-ea"/>
                <a:cs typeface="+mn-cs"/>
              </a:defRPr>
            </a:lvl8pPr>
            <a:lvl9pPr marL="3886200" indent="-228600" algn="l" defTabSz="914400" rtl="0" eaLnBrk="1" latinLnBrk="0" hangingPunct="1">
              <a:spcBef>
                <a:spcPct val="20000"/>
              </a:spcBef>
              <a:buClr>
                <a:schemeClr val="accent5"/>
              </a:buClr>
              <a:buFont typeface="Arial" pitchFamily="34" charset="0"/>
              <a:buChar char="•"/>
              <a:defRPr kumimoji="1" sz="1400" kern="1200">
                <a:solidFill>
                  <a:schemeClr val="tx2"/>
                </a:solidFill>
                <a:latin typeface="+mn-lt"/>
                <a:ea typeface="+mn-ea"/>
                <a:cs typeface="+mn-cs"/>
              </a:defRPr>
            </a:lvl9pPr>
          </a:lstStyle>
          <a:p>
            <a:pPr eaLnBrk="1" fontAlgn="auto" hangingPunct="1">
              <a:spcAft>
                <a:spcPts val="0"/>
              </a:spcAft>
              <a:buClr>
                <a:srgbClr val="F4680B"/>
              </a:buClr>
              <a:defRPr/>
            </a:pPr>
            <a:r>
              <a:rPr lang="ja-JP" altLang="ja-JP" sz="3200" dirty="0">
                <a:solidFill>
                  <a:srgbClr val="55554A"/>
                </a:solidFill>
                <a:latin typeface="HGP創英角ﾎﾟｯﾌﾟ体" pitchFamily="50" charset="-128"/>
                <a:ea typeface="HGP創英角ﾎﾟｯﾌﾟ体" pitchFamily="50" charset="-128"/>
              </a:rPr>
              <a:t>戦時中中断していた全国安全大会が</a:t>
            </a:r>
            <a:br>
              <a:rPr lang="en-US" altLang="ja-JP" sz="3200" dirty="0">
                <a:solidFill>
                  <a:srgbClr val="55554A"/>
                </a:solidFill>
                <a:latin typeface="HGP創英角ﾎﾟｯﾌﾟ体" pitchFamily="50" charset="-128"/>
                <a:ea typeface="HGP創英角ﾎﾟｯﾌﾟ体" pitchFamily="50" charset="-128"/>
              </a:rPr>
            </a:br>
            <a:r>
              <a:rPr lang="ja-JP" altLang="ja-JP" sz="3200" dirty="0">
                <a:solidFill>
                  <a:srgbClr val="55554A"/>
                </a:solidFill>
                <a:latin typeface="HGP創英角ﾎﾟｯﾌﾟ体" pitchFamily="50" charset="-128"/>
                <a:ea typeface="HGP創英角ﾎﾟｯﾌﾟ体" pitchFamily="50" charset="-128"/>
              </a:rPr>
              <a:t>昭和</a:t>
            </a:r>
            <a:r>
              <a:rPr lang="en-US" altLang="ja-JP" sz="3200" dirty="0">
                <a:solidFill>
                  <a:srgbClr val="55554A"/>
                </a:solidFill>
                <a:latin typeface="HGP創英角ﾎﾟｯﾌﾟ体" pitchFamily="50" charset="-128"/>
                <a:ea typeface="HGP創英角ﾎﾟｯﾌﾟ体" pitchFamily="50" charset="-128"/>
              </a:rPr>
              <a:t>26</a:t>
            </a:r>
            <a:r>
              <a:rPr lang="ja-JP" altLang="ja-JP" sz="3200" dirty="0">
                <a:solidFill>
                  <a:srgbClr val="55554A"/>
                </a:solidFill>
                <a:latin typeface="HGP創英角ﾎﾟｯﾌﾟ体" pitchFamily="50" charset="-128"/>
                <a:ea typeface="HGP創英角ﾎﾟｯﾌﾟ体" pitchFamily="50" charset="-128"/>
              </a:rPr>
              <a:t>年</a:t>
            </a:r>
            <a:r>
              <a:rPr lang="en-US" altLang="ja-JP" sz="3200" dirty="0">
                <a:solidFill>
                  <a:srgbClr val="55554A"/>
                </a:solidFill>
                <a:latin typeface="HGP創英角ﾎﾟｯﾌﾟ体" pitchFamily="50" charset="-128"/>
                <a:ea typeface="HGP創英角ﾎﾟｯﾌﾟ体" pitchFamily="50" charset="-128"/>
              </a:rPr>
              <a:t>10</a:t>
            </a:r>
            <a:r>
              <a:rPr lang="ja-JP" altLang="ja-JP" sz="3200" dirty="0">
                <a:solidFill>
                  <a:srgbClr val="55554A"/>
                </a:solidFill>
                <a:latin typeface="HGP創英角ﾎﾟｯﾌﾟ体" pitchFamily="50" charset="-128"/>
                <a:ea typeface="HGP創英角ﾎﾟｯﾌﾟ体" pitchFamily="50" charset="-128"/>
              </a:rPr>
              <a:t>月に</a:t>
            </a:r>
            <a:r>
              <a:rPr lang="ja-JP" altLang="ja-JP" sz="3200" dirty="0">
                <a:solidFill>
                  <a:srgbClr val="C00000"/>
                </a:solidFill>
                <a:latin typeface="HGP創英角ﾎﾟｯﾌﾟ体" pitchFamily="50" charset="-128"/>
                <a:ea typeface="HGP創英角ﾎﾟｯﾌﾟ体" pitchFamily="50" charset="-128"/>
              </a:rPr>
              <a:t>全日本産業安全大会</a:t>
            </a:r>
            <a:r>
              <a:rPr lang="ja-JP" altLang="ja-JP" sz="3200" dirty="0">
                <a:solidFill>
                  <a:srgbClr val="55554A"/>
                </a:solidFill>
                <a:latin typeface="HGP創英角ﾎﾟｯﾌﾟ体" pitchFamily="50" charset="-128"/>
                <a:ea typeface="HGP創英角ﾎﾟｯﾌﾟ体" pitchFamily="50" charset="-128"/>
              </a:rPr>
              <a:t>という名称で復活した。</a:t>
            </a:r>
            <a:endParaRPr lang="en-US" altLang="ja-JP" sz="3200" dirty="0">
              <a:solidFill>
                <a:srgbClr val="55554A"/>
              </a:solidFill>
              <a:latin typeface="HGP創英角ﾎﾟｯﾌﾟ体" pitchFamily="50" charset="-128"/>
              <a:ea typeface="HGP創英角ﾎﾟｯﾌﾟ体" pitchFamily="50" charset="-128"/>
            </a:endParaRPr>
          </a:p>
          <a:p>
            <a:pPr eaLnBrk="1" fontAlgn="auto" hangingPunct="1">
              <a:spcAft>
                <a:spcPts val="0"/>
              </a:spcAft>
              <a:buClr>
                <a:srgbClr val="F4680B"/>
              </a:buClr>
              <a:defRPr/>
            </a:pPr>
            <a:r>
              <a:rPr lang="ja-JP" altLang="ja-JP" sz="3200" dirty="0">
                <a:solidFill>
                  <a:srgbClr val="55554A"/>
                </a:solidFill>
                <a:latin typeface="HGP創英角ﾎﾟｯﾌﾟ体" pitchFamily="50" charset="-128"/>
                <a:ea typeface="HGP創英角ﾎﾟｯﾌﾟ体" pitchFamily="50" charset="-128"/>
              </a:rPr>
              <a:t>事業主団体は、安全・衛生専門の部会、委員会を設け、業界をあげて安全運動に取り組むようになった。</a:t>
            </a:r>
            <a:endParaRPr lang="en-US" altLang="ja-JP" sz="3200" dirty="0">
              <a:solidFill>
                <a:srgbClr val="55554A"/>
              </a:solidFill>
              <a:latin typeface="HGP創英角ﾎﾟｯﾌﾟ体" pitchFamily="50" charset="-128"/>
              <a:ea typeface="HGP創英角ﾎﾟｯﾌﾟ体" pitchFamily="50" charset="-128"/>
            </a:endParaRPr>
          </a:p>
          <a:p>
            <a:pPr eaLnBrk="1" fontAlgn="auto" hangingPunct="1">
              <a:spcAft>
                <a:spcPts val="0"/>
              </a:spcAft>
              <a:buClr>
                <a:srgbClr val="F4680B"/>
              </a:buClr>
              <a:defRPr/>
            </a:pPr>
            <a:r>
              <a:rPr lang="ja-JP" altLang="ja-JP" sz="3200" dirty="0">
                <a:solidFill>
                  <a:srgbClr val="55554A"/>
                </a:solidFill>
                <a:latin typeface="HGP創英角ﾎﾟｯﾌﾟ体" pitchFamily="50" charset="-128"/>
                <a:ea typeface="HGP創英角ﾎﾟｯﾌﾟ体" pitchFamily="50" charset="-128"/>
              </a:rPr>
              <a:t>昭和</a:t>
            </a:r>
            <a:r>
              <a:rPr lang="en-US" altLang="ja-JP" sz="3200" dirty="0">
                <a:solidFill>
                  <a:srgbClr val="55554A"/>
                </a:solidFill>
                <a:latin typeface="HGP創英角ﾎﾟｯﾌﾟ体" pitchFamily="50" charset="-128"/>
                <a:ea typeface="HGP創英角ﾎﾟｯﾌﾟ体" pitchFamily="50" charset="-128"/>
              </a:rPr>
              <a:t>28</a:t>
            </a:r>
            <a:r>
              <a:rPr lang="ja-JP" altLang="ja-JP" sz="3200" dirty="0">
                <a:solidFill>
                  <a:srgbClr val="55554A"/>
                </a:solidFill>
                <a:latin typeface="HGP創英角ﾎﾟｯﾌﾟ体" pitchFamily="50" charset="-128"/>
                <a:ea typeface="HGP創英角ﾎﾟｯﾌﾟ体" pitchFamily="50" charset="-128"/>
              </a:rPr>
              <a:t>年に全国的な組織として、</a:t>
            </a:r>
            <a:r>
              <a:rPr lang="ja-JP" altLang="ja-JP" sz="3200" dirty="0">
                <a:solidFill>
                  <a:srgbClr val="0070C0"/>
                </a:solidFill>
                <a:latin typeface="HGP創英角ﾎﾟｯﾌﾟ体" pitchFamily="50" charset="-128"/>
                <a:ea typeface="HGP創英角ﾎﾟｯﾌﾟ体" pitchFamily="50" charset="-128"/>
              </a:rPr>
              <a:t>全日本産業安全連合会</a:t>
            </a:r>
            <a:r>
              <a:rPr lang="ja-JP" altLang="ja-JP" sz="3200" dirty="0">
                <a:solidFill>
                  <a:srgbClr val="55554A"/>
                </a:solidFill>
                <a:latin typeface="HGP創英角ﾎﾟｯﾌﾟ体" pitchFamily="50" charset="-128"/>
                <a:ea typeface="HGP創英角ﾎﾟｯﾌﾟ体" pitchFamily="50" charset="-128"/>
              </a:rPr>
              <a:t>（全安連）が創立。</a:t>
            </a:r>
          </a:p>
          <a:p>
            <a:pPr indent="0" eaLnBrk="1" fontAlgn="auto" hangingPunct="1">
              <a:spcAft>
                <a:spcPts val="0"/>
              </a:spcAft>
              <a:buClr>
                <a:srgbClr val="F4680B"/>
              </a:buClr>
              <a:buNone/>
              <a:defRPr/>
            </a:pPr>
            <a:endParaRPr lang="ja-JP" altLang="ja-JP" dirty="0">
              <a:solidFill>
                <a:srgbClr val="55554A"/>
              </a:solidFill>
              <a:latin typeface="Franklin Gothic Book"/>
              <a:ea typeface="ＭＳ Ｐゴシック" panose="020B0600070205080204" pitchFamily="50" charset="-128"/>
            </a:endParaRPr>
          </a:p>
        </p:txBody>
      </p:sp>
      <p:pic>
        <p:nvPicPr>
          <p:cNvPr id="3" name="図 2">
            <a:extLst>
              <a:ext uri="{FF2B5EF4-FFF2-40B4-BE49-F238E27FC236}">
                <a16:creationId xmlns:a16="http://schemas.microsoft.com/office/drawing/2014/main" id="{CA1E6434-A86A-4495-8580-602B6E2F2716}"/>
              </a:ext>
            </a:extLst>
          </p:cNvPr>
          <p:cNvPicPr>
            <a:picLocks noChangeAspect="1"/>
          </p:cNvPicPr>
          <p:nvPr/>
        </p:nvPicPr>
        <p:blipFill>
          <a:blip r:embed="rId2"/>
          <a:stretch>
            <a:fillRect/>
          </a:stretch>
        </p:blipFill>
        <p:spPr>
          <a:xfrm>
            <a:off x="6864070" y="789140"/>
            <a:ext cx="2165949" cy="2842807"/>
          </a:xfrm>
          <a:prstGeom prst="rect">
            <a:avLst/>
          </a:prstGeom>
        </p:spPr>
      </p:pic>
      <p:sp>
        <p:nvSpPr>
          <p:cNvPr id="10" name="テキスト ボックス 9">
            <a:extLst>
              <a:ext uri="{FF2B5EF4-FFF2-40B4-BE49-F238E27FC236}">
                <a16:creationId xmlns:a16="http://schemas.microsoft.com/office/drawing/2014/main" id="{6DC50FD9-5801-4D85-80F2-6BBE9F217EF7}"/>
              </a:ext>
            </a:extLst>
          </p:cNvPr>
          <p:cNvSpPr txBox="1"/>
          <p:nvPr/>
        </p:nvSpPr>
        <p:spPr>
          <a:xfrm>
            <a:off x="6864070" y="4143571"/>
            <a:ext cx="2327255" cy="2246769"/>
          </a:xfrm>
          <a:prstGeom prst="rect">
            <a:avLst/>
          </a:prstGeom>
          <a:noFill/>
        </p:spPr>
        <p:txBody>
          <a:bodyPr wrap="square">
            <a:spAutoFit/>
          </a:bodyPr>
          <a:lstStyle/>
          <a:p>
            <a:r>
              <a:rPr lang="ja-JP" altLang="en-US" sz="2000" dirty="0"/>
              <a:t>昭和</a:t>
            </a:r>
            <a:r>
              <a:rPr lang="en-US" altLang="ja-JP" sz="2000" dirty="0"/>
              <a:t>28</a:t>
            </a:r>
            <a:r>
              <a:rPr lang="ja-JP" altLang="en-US" sz="2000" dirty="0"/>
              <a:t>年全日本産業安全連合会を創立、専務理事等として活躍。昭和</a:t>
            </a:r>
            <a:r>
              <a:rPr lang="en-US" altLang="ja-JP" sz="2000" dirty="0"/>
              <a:t>40</a:t>
            </a:r>
            <a:r>
              <a:rPr lang="ja-JP" altLang="en-US" sz="2000" dirty="0"/>
              <a:t>年産業安全研究協会（現産業安全技術協会）初代会長</a:t>
            </a:r>
          </a:p>
        </p:txBody>
      </p:sp>
      <p:sp>
        <p:nvSpPr>
          <p:cNvPr id="12" name="テキスト ボックス 11">
            <a:extLst>
              <a:ext uri="{FF2B5EF4-FFF2-40B4-BE49-F238E27FC236}">
                <a16:creationId xmlns:a16="http://schemas.microsoft.com/office/drawing/2014/main" id="{4664F5A9-387E-41D9-A243-86F68A29DB52}"/>
              </a:ext>
            </a:extLst>
          </p:cNvPr>
          <p:cNvSpPr txBox="1"/>
          <p:nvPr/>
        </p:nvSpPr>
        <p:spPr>
          <a:xfrm>
            <a:off x="7346197" y="3774239"/>
            <a:ext cx="1201694" cy="369332"/>
          </a:xfrm>
          <a:prstGeom prst="rect">
            <a:avLst/>
          </a:prstGeom>
          <a:noFill/>
        </p:spPr>
        <p:txBody>
          <a:bodyPr wrap="square">
            <a:spAutoFit/>
          </a:bodyPr>
          <a:lstStyle/>
          <a:p>
            <a:r>
              <a:rPr lang="ja-JP" altLang="en-US" b="1" dirty="0">
                <a:solidFill>
                  <a:srgbClr val="0070C0"/>
                </a:solidFill>
                <a:highlight>
                  <a:srgbClr val="FFFF00"/>
                </a:highlight>
                <a:latin typeface="�l�r �o�S�V�b�N"/>
              </a:rPr>
              <a:t>伊藤一郎</a:t>
            </a:r>
            <a:endParaRPr lang="ja-JP" altLang="en-US" dirty="0">
              <a:solidFill>
                <a:srgbClr val="0070C0"/>
              </a:solidFill>
              <a:highlight>
                <a:srgbClr val="FFFF00"/>
              </a:highlight>
            </a:endParaRPr>
          </a:p>
        </p:txBody>
      </p:sp>
    </p:spTree>
    <p:extLst>
      <p:ext uri="{BB962C8B-B14F-4D97-AF65-F5344CB8AC3E}">
        <p14:creationId xmlns:p14="http://schemas.microsoft.com/office/powerpoint/2010/main" val="53031369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7957D4F-41CA-4283-A862-B0486120970C}"/>
              </a:ext>
            </a:extLst>
          </p:cNvPr>
          <p:cNvSpPr>
            <a:spLocks noGrp="1"/>
          </p:cNvSpPr>
          <p:nvPr>
            <p:ph type="title"/>
          </p:nvPr>
        </p:nvSpPr>
        <p:spPr>
          <a:xfrm>
            <a:off x="0" y="0"/>
            <a:ext cx="9144000" cy="851770"/>
          </a:xfrm>
          <a:solidFill>
            <a:srgbClr val="92D050">
              <a:alpha val="60000"/>
            </a:srgbClr>
          </a:solidFill>
        </p:spPr>
        <p:txBody>
          <a:bodyPr>
            <a:normAutofit/>
          </a:bodyPr>
          <a:lstStyle/>
          <a:p>
            <a:r>
              <a:rPr lang="ja-JP" altLang="en-US" sz="2400" b="1" dirty="0">
                <a:solidFill>
                  <a:srgbClr val="0070C0"/>
                </a:solidFill>
                <a:latin typeface="HGP明朝E" panose="02020900000000000000" pitchFamily="18" charset="-128"/>
                <a:ea typeface="HGP明朝E" panose="02020900000000000000" pitchFamily="18" charset="-128"/>
              </a:rPr>
              <a:t>　　　産業安全衛生活動百年の軌跡（安全運動の復興）　</a:t>
            </a:r>
            <a:br>
              <a:rPr lang="en-US" altLang="ja-JP" sz="2400" b="1" dirty="0">
                <a:latin typeface="HGP明朝E" panose="02020900000000000000" pitchFamily="18" charset="-128"/>
                <a:ea typeface="HGP明朝E" panose="02020900000000000000" pitchFamily="18" charset="-128"/>
              </a:rPr>
            </a:br>
            <a:r>
              <a:rPr kumimoji="1" lang="ja-JP" altLang="en-US" sz="2800" b="1" dirty="0">
                <a:latin typeface="HGP明朝E" panose="02020900000000000000" pitchFamily="18" charset="-128"/>
                <a:ea typeface="HGP明朝E" panose="02020900000000000000" pitchFamily="18" charset="-128"/>
              </a:rPr>
              <a:t>全国労働衛生週間</a:t>
            </a:r>
            <a:r>
              <a:rPr kumimoji="1" lang="en-US" altLang="ja-JP" sz="2800" b="1" dirty="0">
                <a:latin typeface="HGP明朝E" panose="02020900000000000000" pitchFamily="18" charset="-128"/>
                <a:ea typeface="HGP明朝E" panose="02020900000000000000" pitchFamily="18" charset="-128"/>
              </a:rPr>
              <a:t>1950</a:t>
            </a:r>
            <a:r>
              <a:rPr kumimoji="1" lang="ja-JP" altLang="en-US" sz="2800" b="1" dirty="0">
                <a:latin typeface="HGP明朝E" panose="02020900000000000000" pitchFamily="18" charset="-128"/>
                <a:ea typeface="HGP明朝E" panose="02020900000000000000" pitchFamily="18" charset="-128"/>
              </a:rPr>
              <a:t>・全国労働衛生大会</a:t>
            </a:r>
            <a:r>
              <a:rPr kumimoji="1" lang="en-US" altLang="ja-JP" sz="2800" b="1" dirty="0">
                <a:latin typeface="HGP明朝E" panose="02020900000000000000" pitchFamily="18" charset="-128"/>
                <a:ea typeface="HGP明朝E" panose="02020900000000000000" pitchFamily="18" charset="-128"/>
              </a:rPr>
              <a:t>1954</a:t>
            </a:r>
            <a:endParaRPr lang="ja-JP" altLang="en-US" sz="2400" b="1" dirty="0">
              <a:latin typeface="HGP明朝E" panose="02020900000000000000" pitchFamily="18" charset="-128"/>
              <a:ea typeface="HGP明朝E" panose="02020900000000000000" pitchFamily="18" charset="-128"/>
            </a:endParaRPr>
          </a:p>
        </p:txBody>
      </p:sp>
      <p:sp>
        <p:nvSpPr>
          <p:cNvPr id="6" name="コンテンツ プレースホルダー 4">
            <a:extLst>
              <a:ext uri="{FF2B5EF4-FFF2-40B4-BE49-F238E27FC236}">
                <a16:creationId xmlns:a16="http://schemas.microsoft.com/office/drawing/2014/main" id="{050F03CC-E058-4DAA-A709-F1A279C902A4}"/>
              </a:ext>
            </a:extLst>
          </p:cNvPr>
          <p:cNvSpPr txBox="1">
            <a:spLocks/>
          </p:cNvSpPr>
          <p:nvPr/>
        </p:nvSpPr>
        <p:spPr bwMode="auto">
          <a:xfrm>
            <a:off x="0" y="851770"/>
            <a:ext cx="9399384" cy="6095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75000"/>
              <a:buFont typeface="Wingdings" panose="05000000000000000000" pitchFamily="2" charset="2"/>
              <a:buChar char=""/>
              <a:defRPr kumimoji="1" sz="2400" kern="1200">
                <a:solidFill>
                  <a:schemeClr val="tx2"/>
                </a:solidFill>
                <a:latin typeface="+mn-lt"/>
                <a:ea typeface="+mn-ea"/>
                <a:cs typeface="+mn-cs"/>
              </a:defRPr>
            </a:lvl1pPr>
            <a:lvl2pPr marL="742950" indent="-285750" algn="l" rtl="0" eaLnBrk="0" fontAlgn="base" hangingPunct="0">
              <a:spcBef>
                <a:spcPct val="20000"/>
              </a:spcBef>
              <a:spcAft>
                <a:spcPct val="0"/>
              </a:spcAft>
              <a:buClr>
                <a:schemeClr val="accent2"/>
              </a:buClr>
              <a:buSzPct val="85000"/>
              <a:buFont typeface="Courier New" panose="02070309020205020404" pitchFamily="49" charset="0"/>
              <a:buChar char="o"/>
              <a:defRPr kumimoji="1" sz="2000" kern="1200">
                <a:solidFill>
                  <a:schemeClr val="tx2"/>
                </a:solidFill>
                <a:latin typeface="+mn-lt"/>
                <a:ea typeface="+mn-ea"/>
                <a:cs typeface="+mn-cs"/>
              </a:defRPr>
            </a:lvl2pPr>
            <a:lvl3pPr marL="1143000" indent="-228600" algn="l" rtl="0" eaLnBrk="0" fontAlgn="base" hangingPunct="0">
              <a:spcBef>
                <a:spcPct val="20000"/>
              </a:spcBef>
              <a:spcAft>
                <a:spcPct val="0"/>
              </a:spcAft>
              <a:buClr>
                <a:srgbClr val="948774"/>
              </a:buClr>
              <a:buFont typeface="Arial" panose="020B0604020202020204" pitchFamily="34" charset="0"/>
              <a:buChar char="•"/>
              <a:defRPr kumimoji="1" kern="1200">
                <a:solidFill>
                  <a:schemeClr val="tx2"/>
                </a:solidFill>
                <a:latin typeface="+mn-lt"/>
                <a:ea typeface="+mn-ea"/>
                <a:cs typeface="+mn-cs"/>
              </a:defRPr>
            </a:lvl3pPr>
            <a:lvl4pPr marL="1600200" indent="-228600" algn="l" rtl="0" eaLnBrk="0" fontAlgn="base" hangingPunct="0">
              <a:spcBef>
                <a:spcPct val="20000"/>
              </a:spcBef>
              <a:spcAft>
                <a:spcPct val="0"/>
              </a:spcAft>
              <a:buClr>
                <a:srgbClr val="7EB8E7"/>
              </a:buClr>
              <a:buFont typeface="Arial" panose="020B0604020202020204" pitchFamily="34" charset="0"/>
              <a:buChar char="•"/>
              <a:defRPr kumimoji="1" sz="1600" kern="1200">
                <a:solidFill>
                  <a:schemeClr val="tx2"/>
                </a:solidFill>
                <a:latin typeface="+mn-lt"/>
                <a:ea typeface="+mn-ea"/>
                <a:cs typeface="+mn-cs"/>
              </a:defRPr>
            </a:lvl4pPr>
            <a:lvl5pPr marL="2057400" indent="-228600" algn="l" rtl="0" eaLnBrk="0" fontAlgn="base" hangingPunct="0">
              <a:spcBef>
                <a:spcPct val="20000"/>
              </a:spcBef>
              <a:spcAft>
                <a:spcPct val="0"/>
              </a:spcAft>
              <a:buClr>
                <a:srgbClr val="E3B651"/>
              </a:buClr>
              <a:buFont typeface="Arial" panose="020B0604020202020204" pitchFamily="34" charset="0"/>
              <a:buChar char="•"/>
              <a:defRPr kumimoji="1" sz="1400" kern="1200">
                <a:solidFill>
                  <a:schemeClr val="tx2"/>
                </a:solidFill>
                <a:latin typeface="+mn-lt"/>
                <a:ea typeface="+mn-ea"/>
                <a:cs typeface="+mn-cs"/>
              </a:defRPr>
            </a:lvl5pPr>
            <a:lvl6pPr marL="2514600" indent="-228600" algn="l" defTabSz="914400" rtl="0" eaLnBrk="1" latinLnBrk="0" hangingPunct="1">
              <a:spcBef>
                <a:spcPct val="20000"/>
              </a:spcBef>
              <a:buClr>
                <a:schemeClr val="accent6"/>
              </a:buClr>
              <a:buFont typeface="Arial" pitchFamily="34" charset="0"/>
              <a:buChar char="•"/>
              <a:defRPr kumimoji="1" sz="1400" kern="1200">
                <a:solidFill>
                  <a:schemeClr val="tx2"/>
                </a:solidFill>
                <a:latin typeface="+mn-lt"/>
                <a:ea typeface="+mn-ea"/>
                <a:cs typeface="+mn-cs"/>
              </a:defRPr>
            </a:lvl6pPr>
            <a:lvl7pPr marL="2971800" indent="-228600" algn="l" defTabSz="914400" rtl="0" eaLnBrk="1" latinLnBrk="0" hangingPunct="1">
              <a:spcBef>
                <a:spcPct val="20000"/>
              </a:spcBef>
              <a:buClr>
                <a:schemeClr val="accent1"/>
              </a:buClr>
              <a:buFont typeface="Arial" pitchFamily="34" charset="0"/>
              <a:buChar char="•"/>
              <a:defRPr kumimoji="1" sz="1400" kern="1200">
                <a:solidFill>
                  <a:schemeClr val="tx2"/>
                </a:solidFill>
                <a:latin typeface="+mn-lt"/>
                <a:ea typeface="+mn-ea"/>
                <a:cs typeface="+mn-cs"/>
              </a:defRPr>
            </a:lvl7pPr>
            <a:lvl8pPr marL="3429000" indent="-228600" algn="l" defTabSz="914400" rtl="0" eaLnBrk="1" latinLnBrk="0" hangingPunct="1">
              <a:spcBef>
                <a:spcPct val="20000"/>
              </a:spcBef>
              <a:buClr>
                <a:schemeClr val="accent4"/>
              </a:buClr>
              <a:buFont typeface="Arial" pitchFamily="34" charset="0"/>
              <a:buChar char="•"/>
              <a:defRPr kumimoji="1" sz="1400" kern="1200">
                <a:solidFill>
                  <a:schemeClr val="tx2"/>
                </a:solidFill>
                <a:latin typeface="+mn-lt"/>
                <a:ea typeface="+mn-ea"/>
                <a:cs typeface="+mn-cs"/>
              </a:defRPr>
            </a:lvl8pPr>
            <a:lvl9pPr marL="3886200" indent="-228600" algn="l" defTabSz="914400" rtl="0" eaLnBrk="1" latinLnBrk="0" hangingPunct="1">
              <a:spcBef>
                <a:spcPct val="20000"/>
              </a:spcBef>
              <a:buClr>
                <a:schemeClr val="accent5"/>
              </a:buClr>
              <a:buFont typeface="Arial" pitchFamily="34" charset="0"/>
              <a:buChar char="•"/>
              <a:defRPr kumimoji="1" sz="1400" kern="1200">
                <a:solidFill>
                  <a:schemeClr val="tx2"/>
                </a:solidFill>
                <a:latin typeface="+mn-lt"/>
                <a:ea typeface="+mn-ea"/>
                <a:cs typeface="+mn-cs"/>
              </a:defRPr>
            </a:lvl9pPr>
          </a:lstStyle>
          <a:p>
            <a:pPr eaLnBrk="1" hangingPunct="1"/>
            <a:r>
              <a:rPr lang="ja-JP" altLang="ja-JP" sz="2800" dirty="0">
                <a:latin typeface="HGP創英角ﾎﾟｯﾌﾟ体" panose="040B0A00000000000000" pitchFamily="50" charset="-128"/>
                <a:ea typeface="HGP創英角ﾎﾟｯﾌﾟ体" panose="040B0A00000000000000" pitchFamily="50" charset="-128"/>
              </a:rPr>
              <a:t>労働衛生分野も</a:t>
            </a:r>
            <a:r>
              <a:rPr lang="ja-JP" altLang="en-US" sz="2800" dirty="0">
                <a:latin typeface="HGP創英角ﾎﾟｯﾌﾟ体" panose="040B0A00000000000000" pitchFamily="50" charset="-128"/>
                <a:ea typeface="HGP創英角ﾎﾟｯﾌﾟ体" panose="040B0A00000000000000" pitchFamily="50" charset="-128"/>
              </a:rPr>
              <a:t>活発な動きがみられた。</a:t>
            </a:r>
            <a:endParaRPr lang="en-US" altLang="ja-JP" sz="2800" dirty="0">
              <a:latin typeface="HGP創英角ﾎﾟｯﾌﾟ体" panose="040B0A00000000000000" pitchFamily="50" charset="-128"/>
              <a:ea typeface="HGP創英角ﾎﾟｯﾌﾟ体" panose="040B0A00000000000000" pitchFamily="50" charset="-128"/>
            </a:endParaRPr>
          </a:p>
          <a:p>
            <a:pPr eaLnBrk="1" hangingPunct="1"/>
            <a:r>
              <a:rPr lang="ja-JP" altLang="en-US" sz="2800" dirty="0">
                <a:latin typeface="HGP創英角ﾎﾟｯﾌﾟ体" panose="040B0A00000000000000" pitchFamily="50" charset="-128"/>
                <a:ea typeface="HGP創英角ﾎﾟｯﾌﾟ体" panose="040B0A00000000000000" pitchFamily="50" charset="-128"/>
              </a:rPr>
              <a:t>昭和</a:t>
            </a:r>
            <a:r>
              <a:rPr lang="en-US" altLang="ja-JP" sz="2800" dirty="0">
                <a:latin typeface="HGP創英角ﾎﾟｯﾌﾟ体" panose="040B0A00000000000000" pitchFamily="50" charset="-128"/>
                <a:ea typeface="HGP創英角ﾎﾟｯﾌﾟ体" panose="040B0A00000000000000" pitchFamily="50" charset="-128"/>
              </a:rPr>
              <a:t>25</a:t>
            </a:r>
            <a:r>
              <a:rPr lang="ja-JP" altLang="en-US" sz="2800" dirty="0">
                <a:latin typeface="HGP創英角ﾎﾟｯﾌﾟ体" panose="040B0A00000000000000" pitchFamily="50" charset="-128"/>
                <a:ea typeface="HGP創英角ﾎﾟｯﾌﾟ体" panose="040B0A00000000000000" pitchFamily="50" charset="-128"/>
              </a:rPr>
              <a:t>年　第</a:t>
            </a:r>
            <a:r>
              <a:rPr lang="en-US" altLang="ja-JP" sz="2800" dirty="0">
                <a:latin typeface="HGP創英角ﾎﾟｯﾌﾟ体" panose="040B0A00000000000000" pitchFamily="50" charset="-128"/>
                <a:ea typeface="HGP創英角ﾎﾟｯﾌﾟ体" panose="040B0A00000000000000" pitchFamily="50" charset="-128"/>
              </a:rPr>
              <a:t>1</a:t>
            </a:r>
            <a:r>
              <a:rPr lang="ja-JP" altLang="en-US" sz="2800" dirty="0">
                <a:latin typeface="HGP創英角ﾎﾟｯﾌﾟ体" panose="040B0A00000000000000" pitchFamily="50" charset="-128"/>
                <a:ea typeface="HGP創英角ﾎﾟｯﾌﾟ体" panose="040B0A00000000000000" pitchFamily="50" charset="-128"/>
              </a:rPr>
              <a:t>回全国労働衛生週間</a:t>
            </a:r>
            <a:endParaRPr lang="en-US" altLang="ja-JP" sz="2800" dirty="0">
              <a:latin typeface="HGP創英角ﾎﾟｯﾌﾟ体" panose="040B0A00000000000000" pitchFamily="50" charset="-128"/>
              <a:ea typeface="HGP創英角ﾎﾟｯﾌﾟ体" panose="040B0A00000000000000" pitchFamily="50" charset="-128"/>
            </a:endParaRPr>
          </a:p>
          <a:p>
            <a:pPr marL="0" indent="0" eaLnBrk="1" hangingPunct="1">
              <a:buNone/>
            </a:pPr>
            <a:r>
              <a:rPr lang="ja-JP" altLang="en-US" sz="2800" dirty="0">
                <a:latin typeface="HGP創英角ﾎﾟｯﾌﾟ体" panose="040B0A00000000000000" pitchFamily="50" charset="-128"/>
                <a:ea typeface="HGP創英角ﾎﾟｯﾌﾟ体" panose="040B0A00000000000000" pitchFamily="50" charset="-128"/>
              </a:rPr>
              <a:t>　の実施</a:t>
            </a:r>
            <a:endParaRPr lang="en-US" altLang="ja-JP" sz="2800" dirty="0">
              <a:latin typeface="HGP創英角ﾎﾟｯﾌﾟ体" panose="040B0A00000000000000" pitchFamily="50" charset="-128"/>
              <a:ea typeface="HGP創英角ﾎﾟｯﾌﾟ体" panose="040B0A00000000000000" pitchFamily="50" charset="-128"/>
            </a:endParaRPr>
          </a:p>
          <a:p>
            <a:pPr eaLnBrk="1" hangingPunct="1"/>
            <a:r>
              <a:rPr lang="ja-JP" altLang="ja-JP" sz="2800" dirty="0">
                <a:latin typeface="HGP創英角ﾎﾟｯﾌﾟ体" panose="040B0A00000000000000" pitchFamily="50" charset="-128"/>
                <a:ea typeface="HGP創英角ﾎﾟｯﾌﾟ体" panose="040B0A00000000000000" pitchFamily="50" charset="-128"/>
              </a:rPr>
              <a:t>衛生管理者制度の誕生</a:t>
            </a:r>
            <a:endParaRPr lang="en-US" altLang="ja-JP" sz="2800" dirty="0">
              <a:latin typeface="HGP創英角ﾎﾟｯﾌﾟ体" panose="040B0A00000000000000" pitchFamily="50" charset="-128"/>
              <a:ea typeface="HGP創英角ﾎﾟｯﾌﾟ体" panose="040B0A00000000000000" pitchFamily="50" charset="-128"/>
            </a:endParaRPr>
          </a:p>
          <a:p>
            <a:pPr marL="0" indent="0" eaLnBrk="1" hangingPunct="1">
              <a:buNone/>
            </a:pPr>
            <a:r>
              <a:rPr lang="ja-JP" altLang="en-US" sz="2800" dirty="0">
                <a:latin typeface="HGP創英角ﾎﾟｯﾌﾟ体" panose="040B0A00000000000000" pitchFamily="50" charset="-128"/>
                <a:ea typeface="HGP創英角ﾎﾟｯﾌﾟ体" panose="040B0A00000000000000" pitchFamily="50" charset="-128"/>
              </a:rPr>
              <a:t>（昭和</a:t>
            </a:r>
            <a:r>
              <a:rPr lang="en-US" altLang="ja-JP" sz="2800" dirty="0">
                <a:latin typeface="HGP創英角ﾎﾟｯﾌﾟ体" panose="040B0A00000000000000" pitchFamily="50" charset="-128"/>
                <a:ea typeface="HGP創英角ﾎﾟｯﾌﾟ体" panose="040B0A00000000000000" pitchFamily="50" charset="-128"/>
              </a:rPr>
              <a:t>29</a:t>
            </a:r>
            <a:r>
              <a:rPr lang="ja-JP" altLang="en-US" sz="2800" dirty="0">
                <a:latin typeface="HGP創英角ﾎﾟｯﾌﾟ体" panose="040B0A00000000000000" pitchFamily="50" charset="-128"/>
                <a:ea typeface="HGP創英角ﾎﾟｯﾌﾟ体" panose="040B0A00000000000000" pitchFamily="50" charset="-128"/>
              </a:rPr>
              <a:t>年に</a:t>
            </a:r>
            <a:r>
              <a:rPr lang="ja-JP" altLang="en-US" sz="2800" dirty="0">
                <a:solidFill>
                  <a:srgbClr val="0070C0"/>
                </a:solidFill>
                <a:latin typeface="HGP創英角ﾎﾟｯﾌﾟ体" panose="040B0A00000000000000" pitchFamily="50" charset="-128"/>
                <a:ea typeface="HGP創英角ﾎﾟｯﾌﾟ体" panose="040B0A00000000000000" pitchFamily="50" charset="-128"/>
              </a:rPr>
              <a:t>全国労働衛生管理協議会</a:t>
            </a:r>
            <a:endParaRPr lang="en-US" altLang="ja-JP" sz="2800" dirty="0">
              <a:solidFill>
                <a:srgbClr val="0070C0"/>
              </a:solidFill>
              <a:latin typeface="HGP創英角ﾎﾟｯﾌﾟ体" panose="040B0A00000000000000" pitchFamily="50" charset="-128"/>
              <a:ea typeface="HGP創英角ﾎﾟｯﾌﾟ体" panose="040B0A00000000000000" pitchFamily="50" charset="-128"/>
            </a:endParaRPr>
          </a:p>
          <a:p>
            <a:pPr marL="0" indent="0" eaLnBrk="1" hangingPunct="1">
              <a:buNone/>
            </a:pPr>
            <a:r>
              <a:rPr lang="ja-JP" altLang="en-US" sz="2800" dirty="0">
                <a:solidFill>
                  <a:srgbClr val="0070C0"/>
                </a:solidFill>
                <a:latin typeface="HGP創英角ﾎﾟｯﾌﾟ体" panose="040B0A00000000000000" pitchFamily="50" charset="-128"/>
                <a:ea typeface="HGP創英角ﾎﾟｯﾌﾟ体" panose="040B0A00000000000000" pitchFamily="50" charset="-128"/>
              </a:rPr>
              <a:t>　</a:t>
            </a:r>
            <a:r>
              <a:rPr lang="ja-JP" altLang="en-US" sz="2800" dirty="0">
                <a:latin typeface="HGP創英角ﾎﾟｯﾌﾟ体" panose="040B0A00000000000000" pitchFamily="50" charset="-128"/>
                <a:ea typeface="HGP創英角ﾎﾟｯﾌﾟ体" panose="040B0A00000000000000" pitchFamily="50" charset="-128"/>
              </a:rPr>
              <a:t>が設立）</a:t>
            </a:r>
            <a:endParaRPr lang="en-US" altLang="ja-JP" sz="2800" dirty="0">
              <a:latin typeface="HGP創英角ﾎﾟｯﾌﾟ体" panose="040B0A00000000000000" pitchFamily="50" charset="-128"/>
              <a:ea typeface="HGP創英角ﾎﾟｯﾌﾟ体" panose="040B0A00000000000000" pitchFamily="50" charset="-128"/>
            </a:endParaRPr>
          </a:p>
          <a:p>
            <a:pPr eaLnBrk="1" hangingPunct="1"/>
            <a:r>
              <a:rPr lang="ja-JP" altLang="ja-JP" sz="2800" dirty="0">
                <a:solidFill>
                  <a:srgbClr val="0070C0"/>
                </a:solidFill>
                <a:latin typeface="HGP創英角ﾎﾟｯﾌﾟ体" panose="040B0A00000000000000" pitchFamily="50" charset="-128"/>
                <a:ea typeface="HGP創英角ﾎﾟｯﾌﾟ体" panose="040B0A00000000000000" pitchFamily="50" charset="-128"/>
              </a:rPr>
              <a:t>全国労働衛生週間</a:t>
            </a:r>
            <a:r>
              <a:rPr lang="ja-JP" altLang="ja-JP" sz="2800" dirty="0">
                <a:latin typeface="HGP創英角ﾎﾟｯﾌﾟ体" panose="040B0A00000000000000" pitchFamily="50" charset="-128"/>
                <a:ea typeface="HGP創英角ﾎﾟｯﾌﾟ体" panose="040B0A00000000000000" pitchFamily="50" charset="-128"/>
              </a:rPr>
              <a:t>・</a:t>
            </a:r>
            <a:r>
              <a:rPr lang="ja-JP" altLang="ja-JP" sz="2800" dirty="0">
                <a:solidFill>
                  <a:srgbClr val="0070C0"/>
                </a:solidFill>
                <a:latin typeface="HGP創英角ﾎﾟｯﾌﾟ体" panose="040B0A00000000000000" pitchFamily="50" charset="-128"/>
                <a:ea typeface="HGP創英角ﾎﾟｯﾌﾟ体" panose="040B0A00000000000000" pitchFamily="50" charset="-128"/>
              </a:rPr>
              <a:t>全国労働衛生大会</a:t>
            </a:r>
            <a:endParaRPr lang="en-US" altLang="ja-JP" sz="2800" dirty="0">
              <a:solidFill>
                <a:srgbClr val="0070C0"/>
              </a:solidFill>
              <a:latin typeface="HGP創英角ﾎﾟｯﾌﾟ体" panose="040B0A00000000000000" pitchFamily="50" charset="-128"/>
              <a:ea typeface="HGP創英角ﾎﾟｯﾌﾟ体" panose="040B0A00000000000000" pitchFamily="50" charset="-128"/>
            </a:endParaRPr>
          </a:p>
          <a:p>
            <a:pPr marL="0" indent="0" eaLnBrk="1" hangingPunct="1">
              <a:buNone/>
            </a:pPr>
            <a:r>
              <a:rPr lang="ja-JP" altLang="en-US" sz="2800" dirty="0">
                <a:latin typeface="HGP創英角ﾎﾟｯﾌﾟ体" panose="040B0A00000000000000" pitchFamily="50" charset="-128"/>
                <a:ea typeface="HGP創英角ﾎﾟｯﾌﾟ体" panose="040B0A00000000000000" pitchFamily="50" charset="-128"/>
              </a:rPr>
              <a:t>　　</a:t>
            </a:r>
            <a:r>
              <a:rPr lang="ja-JP" altLang="ja-JP" sz="2800" dirty="0">
                <a:latin typeface="HGP創英角ﾎﾟｯﾌﾟ体" panose="040B0A00000000000000" pitchFamily="50" charset="-128"/>
                <a:ea typeface="HGP創英角ﾎﾟｯﾌﾟ体" panose="040B0A00000000000000" pitchFamily="50" charset="-128"/>
              </a:rPr>
              <a:t>の実施</a:t>
            </a:r>
            <a:endParaRPr lang="en-US" altLang="ja-JP" sz="2800" dirty="0">
              <a:latin typeface="HGP創英角ﾎﾟｯﾌﾟ体" panose="040B0A00000000000000" pitchFamily="50" charset="-128"/>
              <a:ea typeface="HGP創英角ﾎﾟｯﾌﾟ体" panose="040B0A00000000000000" pitchFamily="50" charset="-128"/>
            </a:endParaRPr>
          </a:p>
          <a:p>
            <a:pPr marL="0" indent="0" eaLnBrk="1" hangingPunct="1">
              <a:buNone/>
            </a:pPr>
            <a:r>
              <a:rPr lang="ja-JP" altLang="en-US" sz="2800" dirty="0">
                <a:latin typeface="HGP創英角ﾎﾟｯﾌﾟ体" panose="040B0A00000000000000" pitchFamily="50" charset="-128"/>
                <a:ea typeface="HGP創英角ﾎﾟｯﾌﾟ体" panose="040B0A00000000000000" pitchFamily="50" charset="-128"/>
              </a:rPr>
              <a:t>　（昭和</a:t>
            </a:r>
            <a:r>
              <a:rPr lang="en-US" altLang="ja-JP" sz="2800" dirty="0">
                <a:latin typeface="HGP創英角ﾎﾟｯﾌﾟ体" panose="040B0A00000000000000" pitchFamily="50" charset="-128"/>
                <a:ea typeface="HGP創英角ﾎﾟｯﾌﾟ体" panose="040B0A00000000000000" pitchFamily="50" charset="-128"/>
              </a:rPr>
              <a:t>29</a:t>
            </a:r>
            <a:r>
              <a:rPr lang="ja-JP" altLang="en-US" sz="2800" dirty="0">
                <a:latin typeface="HGP創英角ﾎﾟｯﾌﾟ体" panose="040B0A00000000000000" pitchFamily="50" charset="-128"/>
                <a:ea typeface="HGP創英角ﾎﾟｯﾌﾟ体" panose="040B0A00000000000000" pitchFamily="50" charset="-128"/>
              </a:rPr>
              <a:t>年</a:t>
            </a:r>
            <a:r>
              <a:rPr lang="en-US" altLang="ja-JP" sz="2800" dirty="0">
                <a:latin typeface="HGP創英角ﾎﾟｯﾌﾟ体" panose="040B0A00000000000000" pitchFamily="50" charset="-128"/>
                <a:ea typeface="HGP創英角ﾎﾟｯﾌﾟ体" panose="040B0A00000000000000" pitchFamily="50" charset="-128"/>
              </a:rPr>
              <a:t>10</a:t>
            </a:r>
            <a:r>
              <a:rPr lang="ja-JP" altLang="en-US" sz="2800" dirty="0">
                <a:latin typeface="HGP創英角ﾎﾟｯﾌﾟ体" panose="040B0A00000000000000" pitchFamily="50" charset="-128"/>
                <a:ea typeface="HGP創英角ﾎﾟｯﾌﾟ体" panose="040B0A00000000000000" pitchFamily="50" charset="-128"/>
              </a:rPr>
              <a:t>月に</a:t>
            </a:r>
            <a:endParaRPr lang="en-US" altLang="ja-JP" sz="2800" dirty="0">
              <a:latin typeface="HGP創英角ﾎﾟｯﾌﾟ体" panose="040B0A00000000000000" pitchFamily="50" charset="-128"/>
              <a:ea typeface="HGP創英角ﾎﾟｯﾌﾟ体" panose="040B0A00000000000000" pitchFamily="50" charset="-128"/>
            </a:endParaRPr>
          </a:p>
          <a:p>
            <a:pPr marL="0" indent="0" eaLnBrk="1" hangingPunct="1">
              <a:buNone/>
            </a:pPr>
            <a:r>
              <a:rPr lang="ja-JP" altLang="en-US" sz="2800" dirty="0">
                <a:latin typeface="HGP創英角ﾎﾟｯﾌﾟ体" panose="040B0A00000000000000" pitchFamily="50" charset="-128"/>
                <a:ea typeface="HGP創英角ﾎﾟｯﾌﾟ体" panose="040B0A00000000000000" pitchFamily="50" charset="-128"/>
              </a:rPr>
              <a:t>　第１回の大会が</a:t>
            </a:r>
            <a:endParaRPr lang="en-US" altLang="ja-JP" sz="2800" dirty="0">
              <a:latin typeface="HGP創英角ﾎﾟｯﾌﾟ体" panose="040B0A00000000000000" pitchFamily="50" charset="-128"/>
              <a:ea typeface="HGP創英角ﾎﾟｯﾌﾟ体" panose="040B0A00000000000000" pitchFamily="50" charset="-128"/>
            </a:endParaRPr>
          </a:p>
          <a:p>
            <a:pPr marL="0" indent="0" eaLnBrk="1" hangingPunct="1">
              <a:buNone/>
            </a:pPr>
            <a:r>
              <a:rPr lang="ja-JP" altLang="en-US" sz="2800" dirty="0">
                <a:latin typeface="HGP創英角ﾎﾟｯﾌﾟ体" panose="040B0A00000000000000" pitchFamily="50" charset="-128"/>
                <a:ea typeface="HGP創英角ﾎﾟｯﾌﾟ体" panose="040B0A00000000000000" pitchFamily="50" charset="-128"/>
              </a:rPr>
              <a:t>　東京読売ホールで</a:t>
            </a:r>
            <a:endParaRPr lang="en-US" altLang="ja-JP" sz="2800" dirty="0">
              <a:latin typeface="HGP創英角ﾎﾟｯﾌﾟ体" panose="040B0A00000000000000" pitchFamily="50" charset="-128"/>
              <a:ea typeface="HGP創英角ﾎﾟｯﾌﾟ体" panose="040B0A00000000000000" pitchFamily="50" charset="-128"/>
            </a:endParaRPr>
          </a:p>
          <a:p>
            <a:pPr marL="0" indent="0" eaLnBrk="1" hangingPunct="1">
              <a:buNone/>
            </a:pPr>
            <a:r>
              <a:rPr lang="ja-JP" altLang="en-US" sz="2800" dirty="0">
                <a:latin typeface="HGP創英角ﾎﾟｯﾌﾟ体" panose="040B0A00000000000000" pitchFamily="50" charset="-128"/>
                <a:ea typeface="HGP創英角ﾎﾟｯﾌﾟ体" panose="040B0A00000000000000" pitchFamily="50" charset="-128"/>
              </a:rPr>
              <a:t>　開催されました。）</a:t>
            </a:r>
            <a:endParaRPr lang="en-US" altLang="ja-JP" sz="2800" dirty="0">
              <a:latin typeface="HGP創英角ﾎﾟｯﾌﾟ体" panose="040B0A00000000000000" pitchFamily="50" charset="-128"/>
              <a:ea typeface="HGP創英角ﾎﾟｯﾌﾟ体" panose="040B0A00000000000000" pitchFamily="50" charset="-128"/>
            </a:endParaRPr>
          </a:p>
        </p:txBody>
      </p:sp>
      <p:pic>
        <p:nvPicPr>
          <p:cNvPr id="3" name="図 2">
            <a:extLst>
              <a:ext uri="{FF2B5EF4-FFF2-40B4-BE49-F238E27FC236}">
                <a16:creationId xmlns:a16="http://schemas.microsoft.com/office/drawing/2014/main" id="{F05F0E4A-DEA9-4EFC-9674-E0793B1372E2}"/>
              </a:ext>
            </a:extLst>
          </p:cNvPr>
          <p:cNvPicPr>
            <a:picLocks noChangeAspect="1"/>
          </p:cNvPicPr>
          <p:nvPr/>
        </p:nvPicPr>
        <p:blipFill>
          <a:blip r:embed="rId2"/>
          <a:stretch>
            <a:fillRect/>
          </a:stretch>
        </p:blipFill>
        <p:spPr>
          <a:xfrm>
            <a:off x="6545611" y="851770"/>
            <a:ext cx="2598389" cy="3464518"/>
          </a:xfrm>
          <a:prstGeom prst="rect">
            <a:avLst/>
          </a:prstGeom>
        </p:spPr>
      </p:pic>
      <p:pic>
        <p:nvPicPr>
          <p:cNvPr id="4" name="図 3">
            <a:extLst>
              <a:ext uri="{FF2B5EF4-FFF2-40B4-BE49-F238E27FC236}">
                <a16:creationId xmlns:a16="http://schemas.microsoft.com/office/drawing/2014/main" id="{FF02C589-4973-42EF-A62D-E9EF724253D9}"/>
              </a:ext>
            </a:extLst>
          </p:cNvPr>
          <p:cNvPicPr>
            <a:picLocks noChangeAspect="1"/>
          </p:cNvPicPr>
          <p:nvPr/>
        </p:nvPicPr>
        <p:blipFill>
          <a:blip r:embed="rId3"/>
          <a:stretch>
            <a:fillRect/>
          </a:stretch>
        </p:blipFill>
        <p:spPr>
          <a:xfrm>
            <a:off x="3557393" y="4571935"/>
            <a:ext cx="3390058" cy="2237935"/>
          </a:xfrm>
          <a:prstGeom prst="rect">
            <a:avLst/>
          </a:prstGeom>
        </p:spPr>
      </p:pic>
      <p:pic>
        <p:nvPicPr>
          <p:cNvPr id="5" name="図 4">
            <a:extLst>
              <a:ext uri="{FF2B5EF4-FFF2-40B4-BE49-F238E27FC236}">
                <a16:creationId xmlns:a16="http://schemas.microsoft.com/office/drawing/2014/main" id="{408A484D-FDBA-406A-9D49-0590D333EE09}"/>
              </a:ext>
            </a:extLst>
          </p:cNvPr>
          <p:cNvPicPr>
            <a:picLocks noChangeAspect="1"/>
          </p:cNvPicPr>
          <p:nvPr/>
        </p:nvPicPr>
        <p:blipFill>
          <a:blip r:embed="rId4"/>
          <a:stretch>
            <a:fillRect/>
          </a:stretch>
        </p:blipFill>
        <p:spPr>
          <a:xfrm>
            <a:off x="6981567" y="4316288"/>
            <a:ext cx="2162433" cy="2493582"/>
          </a:xfrm>
          <a:prstGeom prst="rect">
            <a:avLst/>
          </a:prstGeom>
        </p:spPr>
      </p:pic>
    </p:spTree>
    <p:extLst>
      <p:ext uri="{BB962C8B-B14F-4D97-AF65-F5344CB8AC3E}">
        <p14:creationId xmlns:p14="http://schemas.microsoft.com/office/powerpoint/2010/main" val="273272208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7957D4F-41CA-4283-A862-B0486120970C}"/>
              </a:ext>
            </a:extLst>
          </p:cNvPr>
          <p:cNvSpPr>
            <a:spLocks noGrp="1"/>
          </p:cNvSpPr>
          <p:nvPr>
            <p:ph type="title"/>
          </p:nvPr>
        </p:nvSpPr>
        <p:spPr>
          <a:xfrm>
            <a:off x="406400" y="0"/>
            <a:ext cx="8737600" cy="864296"/>
          </a:xfrm>
          <a:solidFill>
            <a:srgbClr val="92D050">
              <a:alpha val="54000"/>
            </a:srgbClr>
          </a:solidFill>
        </p:spPr>
        <p:txBody>
          <a:bodyPr>
            <a:normAutofit fontScale="90000"/>
          </a:bodyPr>
          <a:lstStyle/>
          <a:p>
            <a:r>
              <a:rPr lang="ja-JP" altLang="en-US" sz="2400" b="1" dirty="0">
                <a:solidFill>
                  <a:srgbClr val="0070C0"/>
                </a:solidFill>
                <a:latin typeface="HGP明朝E" panose="02020900000000000000" pitchFamily="18" charset="-128"/>
                <a:ea typeface="HGP明朝E" panose="02020900000000000000" pitchFamily="18" charset="-128"/>
              </a:rPr>
              <a:t>　　　産業安全衛生活動百年の軌跡（安全運動の復興）　</a:t>
            </a:r>
            <a:br>
              <a:rPr lang="en-US" altLang="ja-JP" sz="2400" b="1" dirty="0">
                <a:latin typeface="HGP明朝E" panose="02020900000000000000" pitchFamily="18" charset="-128"/>
                <a:ea typeface="HGP明朝E" panose="02020900000000000000" pitchFamily="18" charset="-128"/>
              </a:rPr>
            </a:br>
            <a:r>
              <a:rPr lang="zh-TW" altLang="en-US" sz="4000" b="1" dirty="0">
                <a:latin typeface="HGP明朝E" panose="02020900000000000000" pitchFamily="18" charset="-128"/>
                <a:ea typeface="HGP明朝E" panose="02020900000000000000" pitchFamily="18" charset="-128"/>
              </a:rPr>
              <a:t>鉄鋼６社安全連絡会</a:t>
            </a:r>
            <a:r>
              <a:rPr lang="ja-JP" altLang="en-US" sz="4000" b="1" dirty="0">
                <a:latin typeface="HGP明朝E" panose="02020900000000000000" pitchFamily="18" charset="-128"/>
                <a:ea typeface="HGP明朝E" panose="02020900000000000000" pitchFamily="18" charset="-128"/>
              </a:rPr>
              <a:t>　</a:t>
            </a:r>
            <a:r>
              <a:rPr lang="en-US" altLang="ja-JP" sz="4000" b="1" dirty="0">
                <a:latin typeface="HGP明朝E" panose="02020900000000000000" pitchFamily="18" charset="-128"/>
                <a:ea typeface="HGP明朝E" panose="02020900000000000000" pitchFamily="18" charset="-128"/>
              </a:rPr>
              <a:t>1950</a:t>
            </a:r>
            <a:r>
              <a:rPr lang="ja-JP" altLang="en-US" sz="4000" b="1" dirty="0">
                <a:latin typeface="HGP明朝E" panose="02020900000000000000" pitchFamily="18" charset="-128"/>
                <a:ea typeface="HGP明朝E" panose="02020900000000000000" pitchFamily="18" charset="-128"/>
              </a:rPr>
              <a:t>年</a:t>
            </a:r>
            <a:endParaRPr lang="ja-JP" altLang="en-US" sz="2400" b="1" dirty="0">
              <a:latin typeface="HGP明朝E" panose="02020900000000000000" pitchFamily="18" charset="-128"/>
              <a:ea typeface="HGP明朝E" panose="02020900000000000000" pitchFamily="18" charset="-128"/>
            </a:endParaRPr>
          </a:p>
        </p:txBody>
      </p:sp>
      <p:sp>
        <p:nvSpPr>
          <p:cNvPr id="6" name="コンテンツ プレースホルダー 4">
            <a:extLst>
              <a:ext uri="{FF2B5EF4-FFF2-40B4-BE49-F238E27FC236}">
                <a16:creationId xmlns:a16="http://schemas.microsoft.com/office/drawing/2014/main" id="{05162C05-F7AE-44F6-81B6-CD2FA47D6835}"/>
              </a:ext>
            </a:extLst>
          </p:cNvPr>
          <p:cNvSpPr txBox="1">
            <a:spLocks/>
          </p:cNvSpPr>
          <p:nvPr/>
        </p:nvSpPr>
        <p:spPr bwMode="auto">
          <a:xfrm>
            <a:off x="535109" y="817314"/>
            <a:ext cx="5675191" cy="51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Autofit/>
          </a:bodyPr>
          <a:lstStyle>
            <a:lvl1pPr marL="342900" indent="-342900" algn="l" rtl="0" eaLnBrk="0" fontAlgn="base" hangingPunct="0">
              <a:spcBef>
                <a:spcPct val="20000"/>
              </a:spcBef>
              <a:spcAft>
                <a:spcPct val="0"/>
              </a:spcAft>
              <a:buClr>
                <a:schemeClr val="accent1"/>
              </a:buClr>
              <a:buSzPct val="75000"/>
              <a:buFont typeface="Wingdings" panose="05000000000000000000" pitchFamily="2" charset="2"/>
              <a:buChar char=""/>
              <a:defRPr kumimoji="1" sz="2400" kern="1200">
                <a:solidFill>
                  <a:schemeClr val="tx2"/>
                </a:solidFill>
                <a:latin typeface="+mn-lt"/>
                <a:ea typeface="+mn-ea"/>
                <a:cs typeface="+mn-cs"/>
              </a:defRPr>
            </a:lvl1pPr>
            <a:lvl2pPr marL="742950" indent="-285750" algn="l" rtl="0" eaLnBrk="0" fontAlgn="base" hangingPunct="0">
              <a:spcBef>
                <a:spcPct val="20000"/>
              </a:spcBef>
              <a:spcAft>
                <a:spcPct val="0"/>
              </a:spcAft>
              <a:buClr>
                <a:schemeClr val="accent2"/>
              </a:buClr>
              <a:buSzPct val="85000"/>
              <a:buFont typeface="Courier New" panose="02070309020205020404" pitchFamily="49" charset="0"/>
              <a:buChar char="o"/>
              <a:defRPr kumimoji="1" sz="2000" kern="1200">
                <a:solidFill>
                  <a:schemeClr val="tx2"/>
                </a:solidFill>
                <a:latin typeface="+mn-lt"/>
                <a:ea typeface="+mn-ea"/>
                <a:cs typeface="+mn-cs"/>
              </a:defRPr>
            </a:lvl2pPr>
            <a:lvl3pPr marL="1143000" indent="-228600" algn="l" rtl="0" eaLnBrk="0" fontAlgn="base" hangingPunct="0">
              <a:spcBef>
                <a:spcPct val="20000"/>
              </a:spcBef>
              <a:spcAft>
                <a:spcPct val="0"/>
              </a:spcAft>
              <a:buClr>
                <a:srgbClr val="948774"/>
              </a:buClr>
              <a:buFont typeface="Arial" panose="020B0604020202020204" pitchFamily="34" charset="0"/>
              <a:buChar char="•"/>
              <a:defRPr kumimoji="1" kern="1200">
                <a:solidFill>
                  <a:schemeClr val="tx2"/>
                </a:solidFill>
                <a:latin typeface="+mn-lt"/>
                <a:ea typeface="+mn-ea"/>
                <a:cs typeface="+mn-cs"/>
              </a:defRPr>
            </a:lvl3pPr>
            <a:lvl4pPr marL="1600200" indent="-228600" algn="l" rtl="0" eaLnBrk="0" fontAlgn="base" hangingPunct="0">
              <a:spcBef>
                <a:spcPct val="20000"/>
              </a:spcBef>
              <a:spcAft>
                <a:spcPct val="0"/>
              </a:spcAft>
              <a:buClr>
                <a:srgbClr val="7EB8E7"/>
              </a:buClr>
              <a:buFont typeface="Arial" panose="020B0604020202020204" pitchFamily="34" charset="0"/>
              <a:buChar char="•"/>
              <a:defRPr kumimoji="1" sz="1600" kern="1200">
                <a:solidFill>
                  <a:schemeClr val="tx2"/>
                </a:solidFill>
                <a:latin typeface="+mn-lt"/>
                <a:ea typeface="+mn-ea"/>
                <a:cs typeface="+mn-cs"/>
              </a:defRPr>
            </a:lvl4pPr>
            <a:lvl5pPr marL="2057400" indent="-228600" algn="l" rtl="0" eaLnBrk="0" fontAlgn="base" hangingPunct="0">
              <a:spcBef>
                <a:spcPct val="20000"/>
              </a:spcBef>
              <a:spcAft>
                <a:spcPct val="0"/>
              </a:spcAft>
              <a:buClr>
                <a:srgbClr val="E3B651"/>
              </a:buClr>
              <a:buFont typeface="Arial" panose="020B0604020202020204" pitchFamily="34" charset="0"/>
              <a:buChar char="•"/>
              <a:defRPr kumimoji="1" sz="1400" kern="1200">
                <a:solidFill>
                  <a:schemeClr val="tx2"/>
                </a:solidFill>
                <a:latin typeface="+mn-lt"/>
                <a:ea typeface="+mn-ea"/>
                <a:cs typeface="+mn-cs"/>
              </a:defRPr>
            </a:lvl5pPr>
            <a:lvl6pPr marL="2514600" indent="-228600" algn="l" defTabSz="914400" rtl="0" eaLnBrk="1" latinLnBrk="0" hangingPunct="1">
              <a:spcBef>
                <a:spcPct val="20000"/>
              </a:spcBef>
              <a:buClr>
                <a:schemeClr val="accent6"/>
              </a:buClr>
              <a:buFont typeface="Arial" pitchFamily="34" charset="0"/>
              <a:buChar char="•"/>
              <a:defRPr kumimoji="1" sz="1400" kern="1200">
                <a:solidFill>
                  <a:schemeClr val="tx2"/>
                </a:solidFill>
                <a:latin typeface="+mn-lt"/>
                <a:ea typeface="+mn-ea"/>
                <a:cs typeface="+mn-cs"/>
              </a:defRPr>
            </a:lvl6pPr>
            <a:lvl7pPr marL="2971800" indent="-228600" algn="l" defTabSz="914400" rtl="0" eaLnBrk="1" latinLnBrk="0" hangingPunct="1">
              <a:spcBef>
                <a:spcPct val="20000"/>
              </a:spcBef>
              <a:buClr>
                <a:schemeClr val="accent1"/>
              </a:buClr>
              <a:buFont typeface="Arial" pitchFamily="34" charset="0"/>
              <a:buChar char="•"/>
              <a:defRPr kumimoji="1" sz="1400" kern="1200">
                <a:solidFill>
                  <a:schemeClr val="tx2"/>
                </a:solidFill>
                <a:latin typeface="+mn-lt"/>
                <a:ea typeface="+mn-ea"/>
                <a:cs typeface="+mn-cs"/>
              </a:defRPr>
            </a:lvl7pPr>
            <a:lvl8pPr marL="3429000" indent="-228600" algn="l" defTabSz="914400" rtl="0" eaLnBrk="1" latinLnBrk="0" hangingPunct="1">
              <a:spcBef>
                <a:spcPct val="20000"/>
              </a:spcBef>
              <a:buClr>
                <a:schemeClr val="accent4"/>
              </a:buClr>
              <a:buFont typeface="Arial" pitchFamily="34" charset="0"/>
              <a:buChar char="•"/>
              <a:defRPr kumimoji="1" sz="1400" kern="1200">
                <a:solidFill>
                  <a:schemeClr val="tx2"/>
                </a:solidFill>
                <a:latin typeface="+mn-lt"/>
                <a:ea typeface="+mn-ea"/>
                <a:cs typeface="+mn-cs"/>
              </a:defRPr>
            </a:lvl8pPr>
            <a:lvl9pPr marL="3886200" indent="-228600" algn="l" defTabSz="914400" rtl="0" eaLnBrk="1" latinLnBrk="0" hangingPunct="1">
              <a:spcBef>
                <a:spcPct val="20000"/>
              </a:spcBef>
              <a:buClr>
                <a:schemeClr val="accent5"/>
              </a:buClr>
              <a:buFont typeface="Arial" pitchFamily="34" charset="0"/>
              <a:buChar char="•"/>
              <a:defRPr kumimoji="1" sz="1400" kern="1200">
                <a:solidFill>
                  <a:schemeClr val="tx2"/>
                </a:solidFill>
                <a:latin typeface="+mn-lt"/>
                <a:ea typeface="+mn-ea"/>
                <a:cs typeface="+mn-cs"/>
              </a:defRPr>
            </a:lvl9pPr>
          </a:lstStyle>
          <a:p>
            <a:pPr marL="0" indent="0" eaLnBrk="1" fontAlgn="auto" hangingPunct="1">
              <a:spcAft>
                <a:spcPts val="0"/>
              </a:spcAft>
              <a:buNone/>
              <a:defRPr/>
            </a:pPr>
            <a:r>
              <a:rPr lang="ja-JP" altLang="ja-JP" sz="4800" b="1" dirty="0">
                <a:latin typeface="HGP創英角ﾎﾟｯﾌﾟ体" pitchFamily="50" charset="-128"/>
                <a:ea typeface="HGP創英角ﾎﾟｯﾌﾟ体" pitchFamily="50" charset="-128"/>
              </a:rPr>
              <a:t>鉄鋼大手</a:t>
            </a:r>
            <a:r>
              <a:rPr lang="en-US" altLang="ja-JP" sz="4800" b="1" dirty="0">
                <a:latin typeface="HGP創英角ﾎﾟｯﾌﾟ体" pitchFamily="50" charset="-128"/>
                <a:ea typeface="HGP創英角ﾎﾟｯﾌﾟ体" pitchFamily="50" charset="-128"/>
              </a:rPr>
              <a:t>6</a:t>
            </a:r>
            <a:r>
              <a:rPr lang="ja-JP" altLang="ja-JP" sz="4800" b="1" dirty="0">
                <a:latin typeface="HGP創英角ﾎﾟｯﾌﾟ体" pitchFamily="50" charset="-128"/>
                <a:ea typeface="HGP創英角ﾎﾟｯﾌﾟ体" pitchFamily="50" charset="-128"/>
              </a:rPr>
              <a:t>社</a:t>
            </a:r>
            <a:r>
              <a:rPr lang="ja-JP" altLang="ja-JP" sz="2800" b="1" dirty="0">
                <a:latin typeface="HGP創英角ﾎﾟｯﾌﾟ体" pitchFamily="50" charset="-128"/>
                <a:ea typeface="HGP創英角ﾎﾟｯﾌﾟ体" pitchFamily="50" charset="-128"/>
              </a:rPr>
              <a:t>（日本鋼管、富士製鉄、八幡製鉄、住友金属工業、川崎製鉄、神戸製鋼所）</a:t>
            </a:r>
            <a:r>
              <a:rPr lang="ja-JP" altLang="en-US" sz="2800" b="1" dirty="0">
                <a:latin typeface="HGP創英角ﾎﾟｯﾌﾟ体" pitchFamily="50" charset="-128"/>
                <a:ea typeface="HGP創英角ﾎﾟｯﾌﾟ体" pitchFamily="50" charset="-128"/>
              </a:rPr>
              <a:t>が</a:t>
            </a:r>
            <a:r>
              <a:rPr lang="ja-JP" altLang="ja-JP" sz="2800" b="1" dirty="0">
                <a:latin typeface="HGP創英角ﾎﾟｯﾌﾟ体" pitchFamily="50" charset="-128"/>
                <a:ea typeface="HGP創英角ﾎﾟｯﾌﾟ体" pitchFamily="50" charset="-128"/>
              </a:rPr>
              <a:t>、</a:t>
            </a:r>
            <a:endParaRPr lang="en-US" altLang="ja-JP" sz="4800" b="1" dirty="0">
              <a:latin typeface="HGP創英角ﾎﾟｯﾌﾟ体" pitchFamily="50" charset="-128"/>
              <a:ea typeface="HGP創英角ﾎﾟｯﾌﾟ体" pitchFamily="50" charset="-128"/>
            </a:endParaRPr>
          </a:p>
          <a:p>
            <a:pPr eaLnBrk="1" fontAlgn="auto" hangingPunct="1">
              <a:spcAft>
                <a:spcPts val="0"/>
              </a:spcAft>
              <a:defRPr/>
            </a:pPr>
            <a:r>
              <a:rPr lang="ja-JP" altLang="en-US" sz="4000" b="1" dirty="0">
                <a:latin typeface="HGP創英角ﾎﾟｯﾌﾟ体" pitchFamily="50" charset="-128"/>
                <a:ea typeface="HGP創英角ﾎﾟｯﾌﾟ体" pitchFamily="50" charset="-128"/>
              </a:rPr>
              <a:t>昭和</a:t>
            </a:r>
            <a:r>
              <a:rPr lang="en-US" altLang="ja-JP" sz="4000" b="1" dirty="0">
                <a:latin typeface="HGP創英角ﾎﾟｯﾌﾟ体" pitchFamily="50" charset="-128"/>
                <a:ea typeface="HGP創英角ﾎﾟｯﾌﾟ体" pitchFamily="50" charset="-128"/>
              </a:rPr>
              <a:t>25</a:t>
            </a:r>
            <a:r>
              <a:rPr lang="ja-JP" altLang="ja-JP" sz="4000" b="1" dirty="0">
                <a:latin typeface="HGP創英角ﾎﾟｯﾌﾟ体" pitchFamily="50" charset="-128"/>
                <a:ea typeface="HGP創英角ﾎﾟｯﾌﾟ体" pitchFamily="50" charset="-128"/>
              </a:rPr>
              <a:t>年から</a:t>
            </a:r>
            <a:endParaRPr lang="en-US" altLang="ja-JP" sz="4000" b="1" dirty="0">
              <a:latin typeface="HGP創英角ﾎﾟｯﾌﾟ体" pitchFamily="50" charset="-128"/>
              <a:ea typeface="HGP創英角ﾎﾟｯﾌﾟ体" pitchFamily="50" charset="-128"/>
            </a:endParaRPr>
          </a:p>
          <a:p>
            <a:pPr marL="0" indent="0" eaLnBrk="1" fontAlgn="auto" hangingPunct="1">
              <a:spcAft>
                <a:spcPts val="0"/>
              </a:spcAft>
              <a:buNone/>
              <a:defRPr/>
            </a:pPr>
            <a:r>
              <a:rPr lang="ja-JP" altLang="en-US" sz="4800" b="1" dirty="0">
                <a:solidFill>
                  <a:srgbClr val="0070C0"/>
                </a:solidFill>
                <a:latin typeface="HGP創英角ﾎﾟｯﾌﾟ体" pitchFamily="50" charset="-128"/>
                <a:ea typeface="HGP創英角ﾎﾟｯﾌﾟ体" pitchFamily="50" charset="-128"/>
              </a:rPr>
              <a:t>鉄鋼６</a:t>
            </a:r>
            <a:r>
              <a:rPr lang="ja-JP" altLang="ja-JP" sz="4800" b="1" dirty="0">
                <a:solidFill>
                  <a:srgbClr val="0070C0"/>
                </a:solidFill>
                <a:latin typeface="HGP創英角ﾎﾟｯﾌﾟ体" pitchFamily="50" charset="-128"/>
                <a:ea typeface="HGP創英角ﾎﾟｯﾌﾟ体" pitchFamily="50" charset="-128"/>
              </a:rPr>
              <a:t>社安全連絡会</a:t>
            </a:r>
            <a:endParaRPr lang="en-US" altLang="ja-JP" sz="4800" b="1" dirty="0">
              <a:solidFill>
                <a:srgbClr val="0070C0"/>
              </a:solidFill>
              <a:latin typeface="HGP創英角ﾎﾟｯﾌﾟ体" pitchFamily="50" charset="-128"/>
              <a:ea typeface="HGP創英角ﾎﾟｯﾌﾟ体" pitchFamily="50" charset="-128"/>
            </a:endParaRPr>
          </a:p>
          <a:p>
            <a:pPr marL="0" indent="0" eaLnBrk="1" fontAlgn="auto" hangingPunct="1">
              <a:spcAft>
                <a:spcPts val="0"/>
              </a:spcAft>
              <a:buNone/>
              <a:defRPr/>
            </a:pPr>
            <a:r>
              <a:rPr lang="ja-JP" altLang="en-US" sz="4800" b="1" dirty="0">
                <a:latin typeface="HGP創英角ﾎﾟｯﾌﾟ体" pitchFamily="50" charset="-128"/>
                <a:ea typeface="HGP創英角ﾎﾟｯﾌﾟ体" pitchFamily="50" charset="-128"/>
              </a:rPr>
              <a:t>（鉄鋼</a:t>
            </a:r>
            <a:r>
              <a:rPr lang="en-US" altLang="ja-JP" sz="4800" b="1" dirty="0">
                <a:latin typeface="HGP創英角ﾎﾟｯﾌﾟ体" pitchFamily="50" charset="-128"/>
                <a:ea typeface="HGP創英角ﾎﾟｯﾌﾟ体" pitchFamily="50" charset="-128"/>
              </a:rPr>
              <a:t>6</a:t>
            </a:r>
            <a:r>
              <a:rPr lang="ja-JP" altLang="ja-JP" sz="4800" b="1" dirty="0">
                <a:latin typeface="HGP創英角ﾎﾟｯﾌﾟ体" pitchFamily="50" charset="-128"/>
                <a:ea typeface="HGP創英角ﾎﾟｯﾌﾟ体" pitchFamily="50" charset="-128"/>
              </a:rPr>
              <a:t>社安全会議と名称変更）が開催</a:t>
            </a:r>
            <a:endParaRPr lang="en-US" altLang="ja-JP" sz="4800" b="1" dirty="0">
              <a:latin typeface="HGP創英角ﾎﾟｯﾌﾟ体" pitchFamily="50" charset="-128"/>
              <a:ea typeface="HGP創英角ﾎﾟｯﾌﾟ体" pitchFamily="50" charset="-128"/>
            </a:endParaRPr>
          </a:p>
        </p:txBody>
      </p:sp>
      <p:pic>
        <p:nvPicPr>
          <p:cNvPr id="4" name="図 3">
            <a:extLst>
              <a:ext uri="{FF2B5EF4-FFF2-40B4-BE49-F238E27FC236}">
                <a16:creationId xmlns:a16="http://schemas.microsoft.com/office/drawing/2014/main" id="{76EC2918-3050-4914-94B3-64E1AF89D568}"/>
              </a:ext>
            </a:extLst>
          </p:cNvPr>
          <p:cNvPicPr>
            <a:picLocks noChangeAspect="1"/>
          </p:cNvPicPr>
          <p:nvPr/>
        </p:nvPicPr>
        <p:blipFill>
          <a:blip r:embed="rId2"/>
          <a:stretch>
            <a:fillRect/>
          </a:stretch>
        </p:blipFill>
        <p:spPr>
          <a:xfrm>
            <a:off x="6435070" y="864296"/>
            <a:ext cx="2708930" cy="3832949"/>
          </a:xfrm>
          <a:prstGeom prst="rect">
            <a:avLst/>
          </a:prstGeom>
        </p:spPr>
      </p:pic>
      <p:pic>
        <p:nvPicPr>
          <p:cNvPr id="5" name="図 4">
            <a:extLst>
              <a:ext uri="{FF2B5EF4-FFF2-40B4-BE49-F238E27FC236}">
                <a16:creationId xmlns:a16="http://schemas.microsoft.com/office/drawing/2014/main" id="{1053AB7F-F7A8-46DF-BD3B-7561C9D4789B}"/>
              </a:ext>
            </a:extLst>
          </p:cNvPr>
          <p:cNvPicPr>
            <a:picLocks noChangeAspect="1"/>
          </p:cNvPicPr>
          <p:nvPr/>
        </p:nvPicPr>
        <p:blipFill>
          <a:blip r:embed="rId3"/>
          <a:stretch>
            <a:fillRect/>
          </a:stretch>
        </p:blipFill>
        <p:spPr>
          <a:xfrm>
            <a:off x="5888172" y="5059496"/>
            <a:ext cx="3255828" cy="1759907"/>
          </a:xfrm>
          <a:prstGeom prst="rect">
            <a:avLst/>
          </a:prstGeom>
        </p:spPr>
      </p:pic>
    </p:spTree>
    <p:extLst>
      <p:ext uri="{BB962C8B-B14F-4D97-AF65-F5344CB8AC3E}">
        <p14:creationId xmlns:p14="http://schemas.microsoft.com/office/powerpoint/2010/main" val="392542862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7957D4F-41CA-4283-A862-B0486120970C}"/>
              </a:ext>
            </a:extLst>
          </p:cNvPr>
          <p:cNvSpPr>
            <a:spLocks noGrp="1"/>
          </p:cNvSpPr>
          <p:nvPr>
            <p:ph type="title"/>
          </p:nvPr>
        </p:nvSpPr>
        <p:spPr>
          <a:xfrm>
            <a:off x="0" y="0"/>
            <a:ext cx="9115198" cy="826718"/>
          </a:xfrm>
          <a:solidFill>
            <a:srgbClr val="92D050">
              <a:alpha val="44000"/>
            </a:srgbClr>
          </a:solidFill>
        </p:spPr>
        <p:txBody>
          <a:bodyPr>
            <a:normAutofit fontScale="90000"/>
          </a:bodyPr>
          <a:lstStyle/>
          <a:p>
            <a:r>
              <a:rPr lang="ja-JP" altLang="en-US" sz="2400" b="1" dirty="0">
                <a:solidFill>
                  <a:srgbClr val="0070C0"/>
                </a:solidFill>
                <a:latin typeface="HGP明朝E" panose="02020900000000000000" pitchFamily="18" charset="-128"/>
                <a:ea typeface="HGP明朝E" panose="02020900000000000000" pitchFamily="18" charset="-128"/>
              </a:rPr>
              <a:t>　　　産業安全衛生活動百年の軌跡（安全運動の復興）　</a:t>
            </a:r>
            <a:br>
              <a:rPr lang="en-US" altLang="ja-JP" sz="2400" b="1" dirty="0">
                <a:latin typeface="HGP明朝E" panose="02020900000000000000" pitchFamily="18" charset="-128"/>
                <a:ea typeface="HGP明朝E" panose="02020900000000000000" pitchFamily="18" charset="-128"/>
              </a:rPr>
            </a:br>
            <a:r>
              <a:rPr lang="zh-TW" altLang="en-US" sz="4000" b="1" dirty="0">
                <a:latin typeface="HGP明朝E" panose="02020900000000000000" pitchFamily="18" charset="-128"/>
                <a:ea typeface="HGP明朝E" panose="02020900000000000000" pitchFamily="18" charset="-128"/>
              </a:rPr>
              <a:t>鉄鋼６社安全連絡会</a:t>
            </a:r>
            <a:r>
              <a:rPr lang="ja-JP" altLang="en-US" sz="4000" b="1" dirty="0">
                <a:latin typeface="HGP明朝E" panose="02020900000000000000" pitchFamily="18" charset="-128"/>
                <a:ea typeface="HGP明朝E" panose="02020900000000000000" pitchFamily="18" charset="-128"/>
              </a:rPr>
              <a:t>　</a:t>
            </a:r>
            <a:r>
              <a:rPr lang="en-US" altLang="ja-JP" sz="4000" b="1" dirty="0">
                <a:latin typeface="HGP明朝E" panose="02020900000000000000" pitchFamily="18" charset="-128"/>
                <a:ea typeface="HGP明朝E" panose="02020900000000000000" pitchFamily="18" charset="-128"/>
              </a:rPr>
              <a:t>1950</a:t>
            </a:r>
            <a:r>
              <a:rPr lang="ja-JP" altLang="en-US" sz="4000" b="1" dirty="0">
                <a:latin typeface="HGP明朝E" panose="02020900000000000000" pitchFamily="18" charset="-128"/>
                <a:ea typeface="HGP明朝E" panose="02020900000000000000" pitchFamily="18" charset="-128"/>
              </a:rPr>
              <a:t>年</a:t>
            </a:r>
            <a:endParaRPr lang="ja-JP" altLang="en-US" sz="2400" b="1" dirty="0">
              <a:latin typeface="HGP明朝E" panose="02020900000000000000" pitchFamily="18" charset="-128"/>
              <a:ea typeface="HGP明朝E" panose="02020900000000000000" pitchFamily="18" charset="-128"/>
            </a:endParaRPr>
          </a:p>
        </p:txBody>
      </p:sp>
      <p:sp>
        <p:nvSpPr>
          <p:cNvPr id="8" name="コンテンツ プレースホルダー 4">
            <a:extLst>
              <a:ext uri="{FF2B5EF4-FFF2-40B4-BE49-F238E27FC236}">
                <a16:creationId xmlns:a16="http://schemas.microsoft.com/office/drawing/2014/main" id="{3F1B5A54-668F-4A5E-8C80-CEFBA462C43A}"/>
              </a:ext>
            </a:extLst>
          </p:cNvPr>
          <p:cNvSpPr txBox="1">
            <a:spLocks/>
          </p:cNvSpPr>
          <p:nvPr/>
        </p:nvSpPr>
        <p:spPr bwMode="auto">
          <a:xfrm>
            <a:off x="50978" y="836612"/>
            <a:ext cx="6464122" cy="51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75000"/>
              <a:buFont typeface="Wingdings" panose="05000000000000000000" pitchFamily="2" charset="2"/>
              <a:buChar char=""/>
              <a:defRPr kumimoji="1" sz="2400" kern="1200">
                <a:solidFill>
                  <a:schemeClr val="tx2"/>
                </a:solidFill>
                <a:latin typeface="+mn-lt"/>
                <a:ea typeface="+mn-ea"/>
                <a:cs typeface="+mn-cs"/>
              </a:defRPr>
            </a:lvl1pPr>
            <a:lvl2pPr marL="742950" indent="-285750" algn="l" rtl="0" eaLnBrk="0" fontAlgn="base" hangingPunct="0">
              <a:spcBef>
                <a:spcPct val="20000"/>
              </a:spcBef>
              <a:spcAft>
                <a:spcPct val="0"/>
              </a:spcAft>
              <a:buClr>
                <a:schemeClr val="accent2"/>
              </a:buClr>
              <a:buSzPct val="85000"/>
              <a:buFont typeface="Courier New" panose="02070309020205020404" pitchFamily="49" charset="0"/>
              <a:buChar char="o"/>
              <a:defRPr kumimoji="1" sz="2000" kern="1200">
                <a:solidFill>
                  <a:schemeClr val="tx2"/>
                </a:solidFill>
                <a:latin typeface="+mn-lt"/>
                <a:ea typeface="+mn-ea"/>
                <a:cs typeface="+mn-cs"/>
              </a:defRPr>
            </a:lvl2pPr>
            <a:lvl3pPr marL="1143000" indent="-228600" algn="l" rtl="0" eaLnBrk="0" fontAlgn="base" hangingPunct="0">
              <a:spcBef>
                <a:spcPct val="20000"/>
              </a:spcBef>
              <a:spcAft>
                <a:spcPct val="0"/>
              </a:spcAft>
              <a:buClr>
                <a:srgbClr val="948774"/>
              </a:buClr>
              <a:buFont typeface="Arial" panose="020B0604020202020204" pitchFamily="34" charset="0"/>
              <a:buChar char="•"/>
              <a:defRPr kumimoji="1" kern="1200">
                <a:solidFill>
                  <a:schemeClr val="tx2"/>
                </a:solidFill>
                <a:latin typeface="+mn-lt"/>
                <a:ea typeface="+mn-ea"/>
                <a:cs typeface="+mn-cs"/>
              </a:defRPr>
            </a:lvl3pPr>
            <a:lvl4pPr marL="1600200" indent="-228600" algn="l" rtl="0" eaLnBrk="0" fontAlgn="base" hangingPunct="0">
              <a:spcBef>
                <a:spcPct val="20000"/>
              </a:spcBef>
              <a:spcAft>
                <a:spcPct val="0"/>
              </a:spcAft>
              <a:buClr>
                <a:srgbClr val="7EB8E7"/>
              </a:buClr>
              <a:buFont typeface="Arial" panose="020B0604020202020204" pitchFamily="34" charset="0"/>
              <a:buChar char="•"/>
              <a:defRPr kumimoji="1" sz="1600" kern="1200">
                <a:solidFill>
                  <a:schemeClr val="tx2"/>
                </a:solidFill>
                <a:latin typeface="+mn-lt"/>
                <a:ea typeface="+mn-ea"/>
                <a:cs typeface="+mn-cs"/>
              </a:defRPr>
            </a:lvl4pPr>
            <a:lvl5pPr marL="2057400" indent="-228600" algn="l" rtl="0" eaLnBrk="0" fontAlgn="base" hangingPunct="0">
              <a:spcBef>
                <a:spcPct val="20000"/>
              </a:spcBef>
              <a:spcAft>
                <a:spcPct val="0"/>
              </a:spcAft>
              <a:buClr>
                <a:srgbClr val="E3B651"/>
              </a:buClr>
              <a:buFont typeface="Arial" panose="020B0604020202020204" pitchFamily="34" charset="0"/>
              <a:buChar char="•"/>
              <a:defRPr kumimoji="1" sz="1400" kern="1200">
                <a:solidFill>
                  <a:schemeClr val="tx2"/>
                </a:solidFill>
                <a:latin typeface="+mn-lt"/>
                <a:ea typeface="+mn-ea"/>
                <a:cs typeface="+mn-cs"/>
              </a:defRPr>
            </a:lvl5pPr>
            <a:lvl6pPr marL="2514600" indent="-228600" algn="l" defTabSz="914400" rtl="0" eaLnBrk="1" latinLnBrk="0" hangingPunct="1">
              <a:spcBef>
                <a:spcPct val="20000"/>
              </a:spcBef>
              <a:buClr>
                <a:schemeClr val="accent6"/>
              </a:buClr>
              <a:buFont typeface="Arial" pitchFamily="34" charset="0"/>
              <a:buChar char="•"/>
              <a:defRPr kumimoji="1" sz="1400" kern="1200">
                <a:solidFill>
                  <a:schemeClr val="tx2"/>
                </a:solidFill>
                <a:latin typeface="+mn-lt"/>
                <a:ea typeface="+mn-ea"/>
                <a:cs typeface="+mn-cs"/>
              </a:defRPr>
            </a:lvl6pPr>
            <a:lvl7pPr marL="2971800" indent="-228600" algn="l" defTabSz="914400" rtl="0" eaLnBrk="1" latinLnBrk="0" hangingPunct="1">
              <a:spcBef>
                <a:spcPct val="20000"/>
              </a:spcBef>
              <a:buClr>
                <a:schemeClr val="accent1"/>
              </a:buClr>
              <a:buFont typeface="Arial" pitchFamily="34" charset="0"/>
              <a:buChar char="•"/>
              <a:defRPr kumimoji="1" sz="1400" kern="1200">
                <a:solidFill>
                  <a:schemeClr val="tx2"/>
                </a:solidFill>
                <a:latin typeface="+mn-lt"/>
                <a:ea typeface="+mn-ea"/>
                <a:cs typeface="+mn-cs"/>
              </a:defRPr>
            </a:lvl7pPr>
            <a:lvl8pPr marL="3429000" indent="-228600" algn="l" defTabSz="914400" rtl="0" eaLnBrk="1" latinLnBrk="0" hangingPunct="1">
              <a:spcBef>
                <a:spcPct val="20000"/>
              </a:spcBef>
              <a:buClr>
                <a:schemeClr val="accent4"/>
              </a:buClr>
              <a:buFont typeface="Arial" pitchFamily="34" charset="0"/>
              <a:buChar char="•"/>
              <a:defRPr kumimoji="1" sz="1400" kern="1200">
                <a:solidFill>
                  <a:schemeClr val="tx2"/>
                </a:solidFill>
                <a:latin typeface="+mn-lt"/>
                <a:ea typeface="+mn-ea"/>
                <a:cs typeface="+mn-cs"/>
              </a:defRPr>
            </a:lvl8pPr>
            <a:lvl9pPr marL="3886200" indent="-228600" algn="l" defTabSz="914400" rtl="0" eaLnBrk="1" latinLnBrk="0" hangingPunct="1">
              <a:spcBef>
                <a:spcPct val="20000"/>
              </a:spcBef>
              <a:buClr>
                <a:schemeClr val="accent5"/>
              </a:buClr>
              <a:buFont typeface="Arial" pitchFamily="34" charset="0"/>
              <a:buChar char="•"/>
              <a:defRPr kumimoji="1" sz="1400" kern="1200">
                <a:solidFill>
                  <a:schemeClr val="tx2"/>
                </a:solidFill>
                <a:latin typeface="+mn-lt"/>
                <a:ea typeface="+mn-ea"/>
                <a:cs typeface="+mn-cs"/>
              </a:defRPr>
            </a:lvl9pPr>
          </a:lstStyle>
          <a:p>
            <a:pPr marL="0" indent="0" eaLnBrk="1" hangingPunct="1">
              <a:spcBef>
                <a:spcPct val="0"/>
              </a:spcBef>
              <a:buNone/>
            </a:pPr>
            <a:r>
              <a:rPr lang="ja-JP" altLang="ja-JP" sz="4000" b="1" dirty="0">
                <a:latin typeface="HGP創英角ﾎﾟｯﾌﾟ体" panose="040B0A00000000000000" pitchFamily="50" charset="-128"/>
                <a:ea typeface="HGP創英角ﾎﾟｯﾌﾟ体" panose="040B0A00000000000000" pitchFamily="50" charset="-128"/>
              </a:rPr>
              <a:t>工場見学</a:t>
            </a:r>
            <a:r>
              <a:rPr lang="ja-JP" altLang="en-US" sz="4000" b="1" dirty="0">
                <a:latin typeface="HGP創英角ﾎﾟｯﾌﾟ体" panose="040B0A00000000000000" pitchFamily="50" charset="-128"/>
                <a:ea typeface="HGP創英角ﾎﾟｯﾌﾟ体" panose="040B0A00000000000000" pitchFamily="50" charset="-128"/>
              </a:rPr>
              <a:t>で</a:t>
            </a:r>
            <a:r>
              <a:rPr lang="ja-JP" altLang="ja-JP" sz="4000" b="1" dirty="0">
                <a:latin typeface="HGP創英角ﾎﾟｯﾌﾟ体" panose="040B0A00000000000000" pitchFamily="50" charset="-128"/>
                <a:ea typeface="HGP創英角ﾎﾟｯﾌﾟ体" panose="040B0A00000000000000" pitchFamily="50" charset="-128"/>
              </a:rPr>
              <a:t>安全上の問題点</a:t>
            </a:r>
            <a:r>
              <a:rPr lang="ja-JP" altLang="en-US" sz="4000" b="1" dirty="0">
                <a:latin typeface="HGP創英角ﾎﾟｯﾌﾟ体" panose="040B0A00000000000000" pitchFamily="50" charset="-128"/>
                <a:ea typeface="HGP創英角ﾎﾟｯﾌﾟ体" panose="040B0A00000000000000" pitchFamily="50" charset="-128"/>
              </a:rPr>
              <a:t>を</a:t>
            </a:r>
            <a:r>
              <a:rPr lang="ja-JP" altLang="ja-JP" sz="4000" b="1" dirty="0">
                <a:latin typeface="HGP創英角ﾎﾟｯﾌﾟ体" panose="040B0A00000000000000" pitchFamily="50" charset="-128"/>
                <a:ea typeface="HGP創英角ﾎﾟｯﾌﾟ体" panose="040B0A00000000000000" pitchFamily="50" charset="-128"/>
              </a:rPr>
              <a:t>指摘し合い、指摘された点は素直に受け入れることが</a:t>
            </a:r>
            <a:endParaRPr lang="en-US" altLang="ja-JP" sz="4000" b="1" dirty="0">
              <a:latin typeface="HGP創英角ﾎﾟｯﾌﾟ体" panose="040B0A00000000000000" pitchFamily="50" charset="-128"/>
              <a:ea typeface="HGP創英角ﾎﾟｯﾌﾟ体" panose="040B0A00000000000000" pitchFamily="50" charset="-128"/>
            </a:endParaRPr>
          </a:p>
          <a:p>
            <a:pPr marL="0" indent="0" eaLnBrk="1" hangingPunct="1">
              <a:spcBef>
                <a:spcPct val="0"/>
              </a:spcBef>
              <a:buNone/>
            </a:pPr>
            <a:r>
              <a:rPr lang="ja-JP" altLang="ja-JP" sz="4000" b="1" dirty="0">
                <a:latin typeface="HGP創英角ﾎﾟｯﾌﾟ体" panose="040B0A00000000000000" pitchFamily="50" charset="-128"/>
                <a:ea typeface="HGP創英角ﾎﾟｯﾌﾟ体" panose="040B0A00000000000000" pitchFamily="50" charset="-128"/>
              </a:rPr>
              <a:t>徹底的に守られていた。</a:t>
            </a:r>
            <a:endParaRPr lang="en-US" altLang="ja-JP" sz="4000" b="1" dirty="0">
              <a:latin typeface="HGP創英角ﾎﾟｯﾌﾟ体" panose="040B0A00000000000000" pitchFamily="50" charset="-128"/>
              <a:ea typeface="HGP創英角ﾎﾟｯﾌﾟ体" panose="040B0A00000000000000" pitchFamily="50" charset="-128"/>
            </a:endParaRPr>
          </a:p>
          <a:p>
            <a:pPr marL="0" indent="0" eaLnBrk="1" hangingPunct="1">
              <a:spcBef>
                <a:spcPct val="0"/>
              </a:spcBef>
              <a:buNone/>
            </a:pPr>
            <a:r>
              <a:rPr lang="ja-JP" altLang="ja-JP" sz="4000" b="1" dirty="0">
                <a:latin typeface="HGP創英角ﾎﾟｯﾌﾟ体" panose="040B0A00000000000000" pitchFamily="50" charset="-128"/>
                <a:ea typeface="HGP創英角ﾎﾟｯﾌﾟ体" panose="040B0A00000000000000" pitchFamily="50" charset="-128"/>
              </a:rPr>
              <a:t>経営者層の安全</a:t>
            </a:r>
            <a:r>
              <a:rPr lang="ja-JP" altLang="en-US" sz="4000" b="1" dirty="0">
                <a:latin typeface="HGP創英角ﾎﾟｯﾌﾟ体" panose="040B0A00000000000000" pitchFamily="50" charset="-128"/>
                <a:ea typeface="HGP創英角ﾎﾟｯﾌﾟ体" panose="040B0A00000000000000" pitchFamily="50" charset="-128"/>
              </a:rPr>
              <a:t>意識の</a:t>
            </a:r>
            <a:r>
              <a:rPr lang="ja-JP" altLang="ja-JP" sz="4000" b="1" dirty="0">
                <a:latin typeface="HGP創英角ﾎﾟｯﾌﾟ体" panose="040B0A00000000000000" pitchFamily="50" charset="-128"/>
                <a:ea typeface="HGP創英角ﾎﾟｯﾌﾟ体" panose="040B0A00000000000000" pitchFamily="50" charset="-128"/>
              </a:rPr>
              <a:t>向上に</a:t>
            </a:r>
            <a:r>
              <a:rPr lang="ja-JP" altLang="en-US" sz="4000" b="1" dirty="0">
                <a:latin typeface="HGP創英角ﾎﾟｯﾌﾟ体" panose="040B0A00000000000000" pitchFamily="50" charset="-128"/>
                <a:ea typeface="HGP創英角ﾎﾟｯﾌﾟ体" panose="040B0A00000000000000" pitchFamily="50" charset="-128"/>
              </a:rPr>
              <a:t>与えた影響は</a:t>
            </a:r>
            <a:r>
              <a:rPr lang="ja-JP" altLang="ja-JP" sz="4000" b="1" dirty="0">
                <a:latin typeface="HGP創英角ﾎﾟｯﾌﾟ体" panose="040B0A00000000000000" pitchFamily="50" charset="-128"/>
                <a:ea typeface="HGP創英角ﾎﾟｯﾌﾟ体" panose="040B0A00000000000000" pitchFamily="50" charset="-128"/>
              </a:rPr>
              <a:t>多大</a:t>
            </a:r>
          </a:p>
        </p:txBody>
      </p:sp>
      <p:pic>
        <p:nvPicPr>
          <p:cNvPr id="5" name="図 4">
            <a:extLst>
              <a:ext uri="{FF2B5EF4-FFF2-40B4-BE49-F238E27FC236}">
                <a16:creationId xmlns:a16="http://schemas.microsoft.com/office/drawing/2014/main" id="{1847C5AF-AAC8-4DF4-86EB-46D7E4BF2803}"/>
              </a:ext>
            </a:extLst>
          </p:cNvPr>
          <p:cNvPicPr>
            <a:picLocks noChangeAspect="1"/>
          </p:cNvPicPr>
          <p:nvPr/>
        </p:nvPicPr>
        <p:blipFill>
          <a:blip r:embed="rId2"/>
          <a:stretch>
            <a:fillRect/>
          </a:stretch>
        </p:blipFill>
        <p:spPr>
          <a:xfrm>
            <a:off x="6869276" y="413359"/>
            <a:ext cx="2194750" cy="2194750"/>
          </a:xfrm>
          <a:prstGeom prst="rect">
            <a:avLst/>
          </a:prstGeom>
        </p:spPr>
      </p:pic>
      <p:pic>
        <p:nvPicPr>
          <p:cNvPr id="10" name="図 9">
            <a:extLst>
              <a:ext uri="{FF2B5EF4-FFF2-40B4-BE49-F238E27FC236}">
                <a16:creationId xmlns:a16="http://schemas.microsoft.com/office/drawing/2014/main" id="{0AB5F93E-F2DF-4035-BB8E-6762D1685178}"/>
              </a:ext>
            </a:extLst>
          </p:cNvPr>
          <p:cNvPicPr>
            <a:picLocks noChangeAspect="1"/>
          </p:cNvPicPr>
          <p:nvPr/>
        </p:nvPicPr>
        <p:blipFill>
          <a:blip r:embed="rId3"/>
          <a:stretch>
            <a:fillRect/>
          </a:stretch>
        </p:blipFill>
        <p:spPr>
          <a:xfrm>
            <a:off x="5844116" y="4704588"/>
            <a:ext cx="3343337" cy="2067390"/>
          </a:xfrm>
          <a:prstGeom prst="rect">
            <a:avLst/>
          </a:prstGeom>
        </p:spPr>
      </p:pic>
      <p:pic>
        <p:nvPicPr>
          <p:cNvPr id="14" name="図 13">
            <a:extLst>
              <a:ext uri="{FF2B5EF4-FFF2-40B4-BE49-F238E27FC236}">
                <a16:creationId xmlns:a16="http://schemas.microsoft.com/office/drawing/2014/main" id="{96341DE4-60A5-480D-BD0E-7AB818EF20F6}"/>
              </a:ext>
            </a:extLst>
          </p:cNvPr>
          <p:cNvPicPr>
            <a:picLocks noChangeAspect="1"/>
          </p:cNvPicPr>
          <p:nvPr/>
        </p:nvPicPr>
        <p:blipFill>
          <a:blip r:embed="rId4"/>
          <a:stretch>
            <a:fillRect/>
          </a:stretch>
        </p:blipFill>
        <p:spPr>
          <a:xfrm>
            <a:off x="2946578" y="4704588"/>
            <a:ext cx="2911492" cy="2189985"/>
          </a:xfrm>
          <a:prstGeom prst="rect">
            <a:avLst/>
          </a:prstGeom>
        </p:spPr>
      </p:pic>
      <p:pic>
        <p:nvPicPr>
          <p:cNvPr id="16" name="図 15">
            <a:extLst>
              <a:ext uri="{FF2B5EF4-FFF2-40B4-BE49-F238E27FC236}">
                <a16:creationId xmlns:a16="http://schemas.microsoft.com/office/drawing/2014/main" id="{6340568D-4F72-4C3A-A42F-2DF5CD77312F}"/>
              </a:ext>
            </a:extLst>
          </p:cNvPr>
          <p:cNvPicPr>
            <a:picLocks noChangeAspect="1"/>
          </p:cNvPicPr>
          <p:nvPr/>
        </p:nvPicPr>
        <p:blipFill>
          <a:blip r:embed="rId5"/>
          <a:stretch>
            <a:fillRect/>
          </a:stretch>
        </p:blipFill>
        <p:spPr>
          <a:xfrm>
            <a:off x="0" y="4704588"/>
            <a:ext cx="2895600" cy="2171699"/>
          </a:xfrm>
          <a:prstGeom prst="rect">
            <a:avLst/>
          </a:prstGeom>
        </p:spPr>
      </p:pic>
      <p:pic>
        <p:nvPicPr>
          <p:cNvPr id="18" name="図 17">
            <a:extLst>
              <a:ext uri="{FF2B5EF4-FFF2-40B4-BE49-F238E27FC236}">
                <a16:creationId xmlns:a16="http://schemas.microsoft.com/office/drawing/2014/main" id="{033F60AA-0E86-4A1D-8F66-47087BAAA2BF}"/>
              </a:ext>
            </a:extLst>
          </p:cNvPr>
          <p:cNvPicPr>
            <a:picLocks noChangeAspect="1"/>
          </p:cNvPicPr>
          <p:nvPr/>
        </p:nvPicPr>
        <p:blipFill>
          <a:blip r:embed="rId6"/>
          <a:stretch>
            <a:fillRect/>
          </a:stretch>
        </p:blipFill>
        <p:spPr>
          <a:xfrm>
            <a:off x="6630647" y="2851159"/>
            <a:ext cx="2433379" cy="1558108"/>
          </a:xfrm>
          <a:prstGeom prst="rect">
            <a:avLst/>
          </a:prstGeom>
        </p:spPr>
      </p:pic>
    </p:spTree>
    <p:extLst>
      <p:ext uri="{BB962C8B-B14F-4D97-AF65-F5344CB8AC3E}">
        <p14:creationId xmlns:p14="http://schemas.microsoft.com/office/powerpoint/2010/main" val="12482285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7957D4F-41CA-4283-A862-B0486120970C}"/>
              </a:ext>
            </a:extLst>
          </p:cNvPr>
          <p:cNvSpPr>
            <a:spLocks noGrp="1"/>
          </p:cNvSpPr>
          <p:nvPr>
            <p:ph type="title"/>
          </p:nvPr>
        </p:nvSpPr>
        <p:spPr>
          <a:xfrm>
            <a:off x="23446" y="21688"/>
            <a:ext cx="9120554" cy="917764"/>
          </a:xfrm>
          <a:solidFill>
            <a:srgbClr val="92D050">
              <a:alpha val="44000"/>
            </a:srgbClr>
          </a:solidFill>
        </p:spPr>
        <p:txBody>
          <a:bodyPr>
            <a:normAutofit/>
          </a:bodyPr>
          <a:lstStyle/>
          <a:p>
            <a:r>
              <a:rPr lang="ja-JP" altLang="en-US" sz="2400" b="1" dirty="0">
                <a:solidFill>
                  <a:srgbClr val="0070C0"/>
                </a:solidFill>
                <a:latin typeface="HGP明朝E" panose="02020900000000000000" pitchFamily="18" charset="-128"/>
                <a:ea typeface="HGP明朝E" panose="02020900000000000000" pitchFamily="18" charset="-128"/>
              </a:rPr>
              <a:t>産業安全衛生活動百年の軌跡（始まりの前）　</a:t>
            </a:r>
            <a:br>
              <a:rPr lang="en-US" altLang="ja-JP" sz="2400" b="1" dirty="0">
                <a:latin typeface="HGP明朝E" panose="02020900000000000000" pitchFamily="18" charset="-128"/>
                <a:ea typeface="HGP明朝E" panose="02020900000000000000" pitchFamily="18" charset="-128"/>
              </a:rPr>
            </a:br>
            <a:r>
              <a:rPr kumimoji="1" lang="ja-JP" altLang="en-US" sz="2800" b="1" dirty="0">
                <a:latin typeface="HGP明朝E" panose="02020900000000000000" pitchFamily="18" charset="-128"/>
                <a:ea typeface="HGP明朝E" panose="02020900000000000000" pitchFamily="18" charset="-128"/>
              </a:rPr>
              <a:t>　</a:t>
            </a:r>
            <a:r>
              <a:rPr lang="ja-JP" altLang="en-US" sz="3200" b="1" dirty="0">
                <a:latin typeface="HGP明朝E" panose="02020900000000000000" pitchFamily="18" charset="-128"/>
                <a:ea typeface="HGP明朝E" panose="02020900000000000000" pitchFamily="18" charset="-128"/>
              </a:rPr>
              <a:t>　明治産業革命　</a:t>
            </a:r>
            <a:r>
              <a:rPr lang="en-US" altLang="ja-JP" sz="3200" b="1" dirty="0">
                <a:latin typeface="HGP明朝E" panose="02020900000000000000" pitchFamily="18" charset="-128"/>
                <a:ea typeface="HGP明朝E" panose="02020900000000000000" pitchFamily="18" charset="-128"/>
              </a:rPr>
              <a:t>1910</a:t>
            </a:r>
            <a:r>
              <a:rPr lang="ja-JP" altLang="en-US" sz="3200" b="1" dirty="0">
                <a:latin typeface="HGP明朝E" panose="02020900000000000000" pitchFamily="18" charset="-128"/>
                <a:ea typeface="HGP明朝E" panose="02020900000000000000" pitchFamily="18" charset="-128"/>
              </a:rPr>
              <a:t>年</a:t>
            </a:r>
            <a:endParaRPr lang="ja-JP" altLang="en-US" sz="2400" b="1" dirty="0">
              <a:latin typeface="HGP明朝E" panose="02020900000000000000" pitchFamily="18" charset="-128"/>
              <a:ea typeface="HGP明朝E" panose="02020900000000000000" pitchFamily="18" charset="-128"/>
            </a:endParaRPr>
          </a:p>
        </p:txBody>
      </p:sp>
      <p:pic>
        <p:nvPicPr>
          <p:cNvPr id="7" name="コンテンツ プレースホルダー 6">
            <a:extLst>
              <a:ext uri="{FF2B5EF4-FFF2-40B4-BE49-F238E27FC236}">
                <a16:creationId xmlns:a16="http://schemas.microsoft.com/office/drawing/2014/main" id="{918CAB29-B96C-48FD-B4F9-834017F56540}"/>
              </a:ext>
            </a:extLst>
          </p:cNvPr>
          <p:cNvPicPr>
            <a:picLocks noGrp="1" noChangeAspect="1"/>
          </p:cNvPicPr>
          <p:nvPr>
            <p:ph idx="1"/>
          </p:nvPr>
        </p:nvPicPr>
        <p:blipFill>
          <a:blip r:embed="rId2"/>
          <a:stretch>
            <a:fillRect/>
          </a:stretch>
        </p:blipFill>
        <p:spPr>
          <a:xfrm>
            <a:off x="23446" y="1524227"/>
            <a:ext cx="9120554" cy="5333774"/>
          </a:xfrm>
        </p:spPr>
      </p:pic>
      <p:sp>
        <p:nvSpPr>
          <p:cNvPr id="10" name="テキスト ボックス 9">
            <a:extLst>
              <a:ext uri="{FF2B5EF4-FFF2-40B4-BE49-F238E27FC236}">
                <a16:creationId xmlns:a16="http://schemas.microsoft.com/office/drawing/2014/main" id="{6C1D5ECD-15D9-44A2-B5E6-7161E062B8DF}"/>
              </a:ext>
            </a:extLst>
          </p:cNvPr>
          <p:cNvSpPr txBox="1"/>
          <p:nvPr/>
        </p:nvSpPr>
        <p:spPr>
          <a:xfrm>
            <a:off x="240776" y="939452"/>
            <a:ext cx="6297154" cy="584775"/>
          </a:xfrm>
          <a:prstGeom prst="rect">
            <a:avLst/>
          </a:prstGeom>
          <a:noFill/>
        </p:spPr>
        <p:txBody>
          <a:bodyPr wrap="square">
            <a:spAutoFit/>
          </a:bodyPr>
          <a:lstStyle/>
          <a:p>
            <a:r>
              <a:rPr lang="en-US" altLang="ja-JP" sz="3200" dirty="0">
                <a:latin typeface="HGS明朝E" panose="02020900000000000000" pitchFamily="18" charset="-128"/>
                <a:ea typeface="HGS明朝E" panose="02020900000000000000" pitchFamily="18" charset="-128"/>
              </a:rPr>
              <a:t>1910</a:t>
            </a:r>
            <a:r>
              <a:rPr lang="ja-JP" altLang="en-US" sz="3200" dirty="0">
                <a:latin typeface="HGS明朝E" panose="02020900000000000000" pitchFamily="18" charset="-128"/>
                <a:ea typeface="HGS明朝E" panose="02020900000000000000" pitchFamily="18" charset="-128"/>
              </a:rPr>
              <a:t>明治</a:t>
            </a:r>
            <a:r>
              <a:rPr lang="en-US" altLang="ja-JP" sz="3200" dirty="0">
                <a:latin typeface="HGS明朝E" panose="02020900000000000000" pitchFamily="18" charset="-128"/>
                <a:ea typeface="HGS明朝E" panose="02020900000000000000" pitchFamily="18" charset="-128"/>
              </a:rPr>
              <a:t>43</a:t>
            </a:r>
            <a:r>
              <a:rPr lang="ja-JP" altLang="en-US" sz="3200" dirty="0">
                <a:latin typeface="HGS明朝E" panose="02020900000000000000" pitchFamily="18" charset="-128"/>
                <a:ea typeface="HGS明朝E" panose="02020900000000000000" pitchFamily="18" charset="-128"/>
              </a:rPr>
              <a:t>年の官営八幡製鉄所</a:t>
            </a:r>
          </a:p>
        </p:txBody>
      </p:sp>
      <p:pic>
        <p:nvPicPr>
          <p:cNvPr id="12" name="図 11">
            <a:extLst>
              <a:ext uri="{FF2B5EF4-FFF2-40B4-BE49-F238E27FC236}">
                <a16:creationId xmlns:a16="http://schemas.microsoft.com/office/drawing/2014/main" id="{BDCA1D65-B114-446D-90B4-C8A2ED3002B0}"/>
              </a:ext>
            </a:extLst>
          </p:cNvPr>
          <p:cNvPicPr>
            <a:picLocks noChangeAspect="1"/>
          </p:cNvPicPr>
          <p:nvPr/>
        </p:nvPicPr>
        <p:blipFill>
          <a:blip r:embed="rId3"/>
          <a:stretch>
            <a:fillRect/>
          </a:stretch>
        </p:blipFill>
        <p:spPr>
          <a:xfrm>
            <a:off x="6731813" y="939451"/>
            <a:ext cx="2388741" cy="3144033"/>
          </a:xfrm>
          <a:prstGeom prst="rect">
            <a:avLst/>
          </a:prstGeom>
        </p:spPr>
      </p:pic>
    </p:spTree>
    <p:extLst>
      <p:ext uri="{BB962C8B-B14F-4D97-AF65-F5344CB8AC3E}">
        <p14:creationId xmlns:p14="http://schemas.microsoft.com/office/powerpoint/2010/main" val="28241723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7957D4F-41CA-4283-A862-B0486120970C}"/>
              </a:ext>
            </a:extLst>
          </p:cNvPr>
          <p:cNvSpPr>
            <a:spLocks noGrp="1"/>
          </p:cNvSpPr>
          <p:nvPr>
            <p:ph type="title"/>
          </p:nvPr>
        </p:nvSpPr>
        <p:spPr>
          <a:xfrm>
            <a:off x="0" y="0"/>
            <a:ext cx="9144000" cy="864296"/>
          </a:xfrm>
          <a:solidFill>
            <a:srgbClr val="92D050">
              <a:alpha val="58000"/>
            </a:srgbClr>
          </a:solidFill>
        </p:spPr>
        <p:txBody>
          <a:bodyPr>
            <a:normAutofit fontScale="90000"/>
          </a:bodyPr>
          <a:lstStyle/>
          <a:p>
            <a:r>
              <a:rPr lang="ja-JP" altLang="en-US" sz="2400" b="1" dirty="0">
                <a:solidFill>
                  <a:srgbClr val="0070C0"/>
                </a:solidFill>
                <a:latin typeface="HGP明朝E" panose="02020900000000000000" pitchFamily="18" charset="-128"/>
                <a:ea typeface="HGP明朝E" panose="02020900000000000000" pitchFamily="18" charset="-128"/>
              </a:rPr>
              <a:t>　　　産業安全衛生活動百年の軌跡（安全運動の復興）　</a:t>
            </a:r>
            <a:br>
              <a:rPr lang="en-US" altLang="ja-JP" sz="2400" b="1" dirty="0">
                <a:latin typeface="HGP明朝E" panose="02020900000000000000" pitchFamily="18" charset="-128"/>
                <a:ea typeface="HGP明朝E" panose="02020900000000000000" pitchFamily="18" charset="-128"/>
              </a:rPr>
            </a:br>
            <a:r>
              <a:rPr lang="ja-JP" altLang="en-US" sz="2400" b="1" dirty="0">
                <a:latin typeface="HGP明朝E" panose="02020900000000000000" pitchFamily="18" charset="-128"/>
                <a:ea typeface="HGP明朝E" panose="02020900000000000000" pitchFamily="18" charset="-128"/>
              </a:rPr>
              <a:t>　</a:t>
            </a:r>
            <a:r>
              <a:rPr lang="ja-JP" altLang="en-US" sz="4000" b="1" dirty="0">
                <a:latin typeface="HGP明朝E" panose="02020900000000000000" pitchFamily="18" charset="-128"/>
                <a:ea typeface="HGP明朝E" panose="02020900000000000000" pitchFamily="18" charset="-128"/>
              </a:rPr>
              <a:t>労働大災害</a:t>
            </a:r>
            <a:r>
              <a:rPr lang="en-US" altLang="ja-JP" sz="4000" b="1" dirty="0">
                <a:latin typeface="HGP明朝E" panose="02020900000000000000" pitchFamily="18" charset="-128"/>
                <a:ea typeface="HGP明朝E" panose="02020900000000000000" pitchFamily="18" charset="-128"/>
              </a:rPr>
              <a:t>1947</a:t>
            </a:r>
            <a:r>
              <a:rPr lang="ja-JP" altLang="en-US" sz="4000" b="1" dirty="0">
                <a:latin typeface="HGP明朝E" panose="02020900000000000000" pitchFamily="18" charset="-128"/>
                <a:ea typeface="HGP明朝E" panose="02020900000000000000" pitchFamily="18" charset="-128"/>
              </a:rPr>
              <a:t>年～</a:t>
            </a:r>
            <a:r>
              <a:rPr lang="en-US" altLang="ja-JP" sz="4000" b="1" dirty="0">
                <a:latin typeface="HGP明朝E" panose="02020900000000000000" pitchFamily="18" charset="-128"/>
                <a:ea typeface="HGP明朝E" panose="02020900000000000000" pitchFamily="18" charset="-128"/>
              </a:rPr>
              <a:t>1954</a:t>
            </a:r>
            <a:r>
              <a:rPr lang="ja-JP" altLang="en-US" sz="4000" b="1" dirty="0">
                <a:latin typeface="HGP明朝E" panose="02020900000000000000" pitchFamily="18" charset="-128"/>
                <a:ea typeface="HGP明朝E" panose="02020900000000000000" pitchFamily="18" charset="-128"/>
              </a:rPr>
              <a:t>年</a:t>
            </a:r>
            <a:endParaRPr lang="ja-JP" altLang="en-US" sz="2400" b="1" dirty="0">
              <a:latin typeface="HGP明朝E" panose="02020900000000000000" pitchFamily="18" charset="-128"/>
              <a:ea typeface="HGP明朝E" panose="02020900000000000000" pitchFamily="18" charset="-128"/>
            </a:endParaRPr>
          </a:p>
        </p:txBody>
      </p:sp>
      <p:sp>
        <p:nvSpPr>
          <p:cNvPr id="10" name="コンテンツ プレースホルダー 4">
            <a:extLst>
              <a:ext uri="{FF2B5EF4-FFF2-40B4-BE49-F238E27FC236}">
                <a16:creationId xmlns:a16="http://schemas.microsoft.com/office/drawing/2014/main" id="{91219EFF-D51F-4619-AA29-940E20361A00}"/>
              </a:ext>
            </a:extLst>
          </p:cNvPr>
          <p:cNvSpPr txBox="1">
            <a:spLocks/>
          </p:cNvSpPr>
          <p:nvPr/>
        </p:nvSpPr>
        <p:spPr bwMode="auto">
          <a:xfrm>
            <a:off x="0" y="864296"/>
            <a:ext cx="9144000" cy="5993704"/>
          </a:xfrm>
          <a:prstGeom prst="rect">
            <a:avLst/>
          </a:prstGeom>
          <a:solidFill>
            <a:srgbClr val="FF0000"/>
          </a:solidFill>
          <a:ln>
            <a:noFill/>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75000"/>
              <a:buFont typeface="Wingdings" panose="05000000000000000000" pitchFamily="2" charset="2"/>
              <a:buChar char=""/>
              <a:defRPr kumimoji="1" sz="2400" kern="1200">
                <a:solidFill>
                  <a:schemeClr val="tx2"/>
                </a:solidFill>
                <a:latin typeface="+mn-lt"/>
                <a:ea typeface="+mn-ea"/>
                <a:cs typeface="+mn-cs"/>
              </a:defRPr>
            </a:lvl1pPr>
            <a:lvl2pPr marL="742950" indent="-285750" algn="l" rtl="0" eaLnBrk="0" fontAlgn="base" hangingPunct="0">
              <a:spcBef>
                <a:spcPct val="20000"/>
              </a:spcBef>
              <a:spcAft>
                <a:spcPct val="0"/>
              </a:spcAft>
              <a:buClr>
                <a:schemeClr val="accent2"/>
              </a:buClr>
              <a:buSzPct val="85000"/>
              <a:buFont typeface="Courier New" panose="02070309020205020404" pitchFamily="49" charset="0"/>
              <a:buChar char="o"/>
              <a:defRPr kumimoji="1" sz="2000" kern="1200">
                <a:solidFill>
                  <a:schemeClr val="tx2"/>
                </a:solidFill>
                <a:latin typeface="+mn-lt"/>
                <a:ea typeface="+mn-ea"/>
                <a:cs typeface="+mn-cs"/>
              </a:defRPr>
            </a:lvl2pPr>
            <a:lvl3pPr marL="1143000" indent="-228600" algn="l" rtl="0" eaLnBrk="0" fontAlgn="base" hangingPunct="0">
              <a:spcBef>
                <a:spcPct val="20000"/>
              </a:spcBef>
              <a:spcAft>
                <a:spcPct val="0"/>
              </a:spcAft>
              <a:buClr>
                <a:srgbClr val="948774"/>
              </a:buClr>
              <a:buFont typeface="Arial" panose="020B0604020202020204" pitchFamily="34" charset="0"/>
              <a:buChar char="•"/>
              <a:defRPr kumimoji="1" kern="1200">
                <a:solidFill>
                  <a:schemeClr val="tx2"/>
                </a:solidFill>
                <a:latin typeface="+mn-lt"/>
                <a:ea typeface="+mn-ea"/>
                <a:cs typeface="+mn-cs"/>
              </a:defRPr>
            </a:lvl3pPr>
            <a:lvl4pPr marL="1600200" indent="-228600" algn="l" rtl="0" eaLnBrk="0" fontAlgn="base" hangingPunct="0">
              <a:spcBef>
                <a:spcPct val="20000"/>
              </a:spcBef>
              <a:spcAft>
                <a:spcPct val="0"/>
              </a:spcAft>
              <a:buClr>
                <a:srgbClr val="7EB8E7"/>
              </a:buClr>
              <a:buFont typeface="Arial" panose="020B0604020202020204" pitchFamily="34" charset="0"/>
              <a:buChar char="•"/>
              <a:defRPr kumimoji="1" sz="1600" kern="1200">
                <a:solidFill>
                  <a:schemeClr val="tx2"/>
                </a:solidFill>
                <a:latin typeface="+mn-lt"/>
                <a:ea typeface="+mn-ea"/>
                <a:cs typeface="+mn-cs"/>
              </a:defRPr>
            </a:lvl4pPr>
            <a:lvl5pPr marL="2057400" indent="-228600" algn="l" rtl="0" eaLnBrk="0" fontAlgn="base" hangingPunct="0">
              <a:spcBef>
                <a:spcPct val="20000"/>
              </a:spcBef>
              <a:spcAft>
                <a:spcPct val="0"/>
              </a:spcAft>
              <a:buClr>
                <a:srgbClr val="E3B651"/>
              </a:buClr>
              <a:buFont typeface="Arial" panose="020B0604020202020204" pitchFamily="34" charset="0"/>
              <a:buChar char="•"/>
              <a:defRPr kumimoji="1" sz="1400" kern="1200">
                <a:solidFill>
                  <a:schemeClr val="tx2"/>
                </a:solidFill>
                <a:latin typeface="+mn-lt"/>
                <a:ea typeface="+mn-ea"/>
                <a:cs typeface="+mn-cs"/>
              </a:defRPr>
            </a:lvl5pPr>
            <a:lvl6pPr marL="2514600" indent="-228600" algn="l" defTabSz="914400" rtl="0" eaLnBrk="1" latinLnBrk="0" hangingPunct="1">
              <a:spcBef>
                <a:spcPct val="20000"/>
              </a:spcBef>
              <a:buClr>
                <a:schemeClr val="accent6"/>
              </a:buClr>
              <a:buFont typeface="Arial" pitchFamily="34" charset="0"/>
              <a:buChar char="•"/>
              <a:defRPr kumimoji="1" sz="1400" kern="1200">
                <a:solidFill>
                  <a:schemeClr val="tx2"/>
                </a:solidFill>
                <a:latin typeface="+mn-lt"/>
                <a:ea typeface="+mn-ea"/>
                <a:cs typeface="+mn-cs"/>
              </a:defRPr>
            </a:lvl6pPr>
            <a:lvl7pPr marL="2971800" indent="-228600" algn="l" defTabSz="914400" rtl="0" eaLnBrk="1" latinLnBrk="0" hangingPunct="1">
              <a:spcBef>
                <a:spcPct val="20000"/>
              </a:spcBef>
              <a:buClr>
                <a:schemeClr val="accent1"/>
              </a:buClr>
              <a:buFont typeface="Arial" pitchFamily="34" charset="0"/>
              <a:buChar char="•"/>
              <a:defRPr kumimoji="1" sz="1400" kern="1200">
                <a:solidFill>
                  <a:schemeClr val="tx2"/>
                </a:solidFill>
                <a:latin typeface="+mn-lt"/>
                <a:ea typeface="+mn-ea"/>
                <a:cs typeface="+mn-cs"/>
              </a:defRPr>
            </a:lvl7pPr>
            <a:lvl8pPr marL="3429000" indent="-228600" algn="l" defTabSz="914400" rtl="0" eaLnBrk="1" latinLnBrk="0" hangingPunct="1">
              <a:spcBef>
                <a:spcPct val="20000"/>
              </a:spcBef>
              <a:buClr>
                <a:schemeClr val="accent4"/>
              </a:buClr>
              <a:buFont typeface="Arial" pitchFamily="34" charset="0"/>
              <a:buChar char="•"/>
              <a:defRPr kumimoji="1" sz="1400" kern="1200">
                <a:solidFill>
                  <a:schemeClr val="tx2"/>
                </a:solidFill>
                <a:latin typeface="+mn-lt"/>
                <a:ea typeface="+mn-ea"/>
                <a:cs typeface="+mn-cs"/>
              </a:defRPr>
            </a:lvl8pPr>
            <a:lvl9pPr marL="3886200" indent="-228600" algn="l" defTabSz="914400" rtl="0" eaLnBrk="1" latinLnBrk="0" hangingPunct="1">
              <a:spcBef>
                <a:spcPct val="20000"/>
              </a:spcBef>
              <a:buClr>
                <a:schemeClr val="accent5"/>
              </a:buClr>
              <a:buFont typeface="Arial" pitchFamily="34" charset="0"/>
              <a:buChar char="•"/>
              <a:defRPr kumimoji="1" sz="1400" kern="1200">
                <a:solidFill>
                  <a:schemeClr val="tx2"/>
                </a:solidFill>
                <a:latin typeface="+mn-lt"/>
                <a:ea typeface="+mn-ea"/>
                <a:cs typeface="+mn-cs"/>
              </a:defRPr>
            </a:lvl9pPr>
          </a:lstStyle>
          <a:p>
            <a:pPr eaLnBrk="1" hangingPunct="1">
              <a:spcBef>
                <a:spcPct val="0"/>
              </a:spcBef>
              <a:spcAft>
                <a:spcPts val="0"/>
              </a:spcAft>
              <a:defRPr/>
            </a:pPr>
            <a:r>
              <a:rPr lang="en-US" altLang="ja-JP" sz="3600" b="1" dirty="0">
                <a:solidFill>
                  <a:srgbClr val="FFFF00"/>
                </a:solidFill>
                <a:latin typeface="HGP創英角ﾎﾟｯﾌﾟ体" pitchFamily="50" charset="-128"/>
                <a:ea typeface="HGP創英角ﾎﾟｯﾌﾟ体" pitchFamily="50" charset="-128"/>
              </a:rPr>
              <a:t>1947</a:t>
            </a:r>
            <a:r>
              <a:rPr lang="ja-JP" altLang="en-US" sz="3600" b="1" dirty="0">
                <a:solidFill>
                  <a:srgbClr val="FFFF00"/>
                </a:solidFill>
                <a:latin typeface="HGP創英角ﾎﾟｯﾌﾟ体" pitchFamily="50" charset="-128"/>
                <a:ea typeface="HGP創英角ﾎﾟｯﾌﾟ体" pitchFamily="50" charset="-128"/>
              </a:rPr>
              <a:t>年　国鉄</a:t>
            </a:r>
            <a:r>
              <a:rPr lang="ja-JP" altLang="ja-JP" sz="3600" b="1" dirty="0">
                <a:solidFill>
                  <a:srgbClr val="FFFF00"/>
                </a:solidFill>
                <a:latin typeface="HGP創英角ﾎﾟｯﾌﾟ体" pitchFamily="50" charset="-128"/>
                <a:ea typeface="HGP創英角ﾎﾟｯﾌﾟ体" pitchFamily="50" charset="-128"/>
              </a:rPr>
              <a:t>八高線</a:t>
            </a:r>
            <a:endParaRPr lang="en-US" altLang="ja-JP" sz="3600" b="1" dirty="0">
              <a:solidFill>
                <a:srgbClr val="FFFF00"/>
              </a:solidFill>
              <a:latin typeface="HGP創英角ﾎﾟｯﾌﾟ体" pitchFamily="50" charset="-128"/>
              <a:ea typeface="HGP創英角ﾎﾟｯﾌﾟ体" pitchFamily="50" charset="-128"/>
            </a:endParaRPr>
          </a:p>
          <a:p>
            <a:pPr marL="0" indent="0" eaLnBrk="1" hangingPunct="1">
              <a:spcBef>
                <a:spcPct val="0"/>
              </a:spcBef>
              <a:spcAft>
                <a:spcPts val="1800"/>
              </a:spcAft>
              <a:buNone/>
              <a:defRPr/>
            </a:pPr>
            <a:r>
              <a:rPr lang="ja-JP" altLang="en-US" sz="3600" b="1" dirty="0">
                <a:solidFill>
                  <a:srgbClr val="FFFF00"/>
                </a:solidFill>
                <a:latin typeface="HGP創英角ﾎﾟｯﾌﾟ体" pitchFamily="50" charset="-128"/>
                <a:ea typeface="HGP創英角ﾎﾟｯﾌﾟ体" pitchFamily="50" charset="-128"/>
              </a:rPr>
              <a:t>　　　　　　　　　　列車</a:t>
            </a:r>
            <a:r>
              <a:rPr lang="ja-JP" altLang="ja-JP" sz="3600" b="1" dirty="0">
                <a:solidFill>
                  <a:srgbClr val="FFFF00"/>
                </a:solidFill>
                <a:latin typeface="HGP創英角ﾎﾟｯﾌﾟ体" pitchFamily="50" charset="-128"/>
                <a:ea typeface="HGP創英角ﾎﾟｯﾌﾟ体" pitchFamily="50" charset="-128"/>
              </a:rPr>
              <a:t>転覆事故</a:t>
            </a:r>
            <a:r>
              <a:rPr lang="ja-JP" altLang="en-US" sz="3600" b="1" dirty="0">
                <a:solidFill>
                  <a:srgbClr val="FFFF00"/>
                </a:solidFill>
                <a:latin typeface="HGP創英角ﾎﾟｯﾌﾟ体" pitchFamily="50" charset="-128"/>
                <a:ea typeface="HGP創英角ﾎﾟｯﾌﾟ体" pitchFamily="50" charset="-128"/>
              </a:rPr>
              <a:t>　</a:t>
            </a:r>
            <a:r>
              <a:rPr lang="en-US" altLang="ja-JP" sz="3600" b="1" dirty="0">
                <a:solidFill>
                  <a:srgbClr val="FFFF00"/>
                </a:solidFill>
                <a:latin typeface="HGP創英角ﾎﾟｯﾌﾟ体" pitchFamily="50" charset="-128"/>
                <a:ea typeface="HGP創英角ﾎﾟｯﾌﾟ体" pitchFamily="50" charset="-128"/>
              </a:rPr>
              <a:t>163</a:t>
            </a:r>
            <a:r>
              <a:rPr lang="ja-JP" altLang="ja-JP" sz="3600" b="1" dirty="0">
                <a:solidFill>
                  <a:srgbClr val="FFFF00"/>
                </a:solidFill>
                <a:latin typeface="HGP創英角ﾎﾟｯﾌﾟ体" pitchFamily="50" charset="-128"/>
                <a:ea typeface="HGP創英角ﾎﾟｯﾌﾟ体" pitchFamily="50" charset="-128"/>
              </a:rPr>
              <a:t>名死亡</a:t>
            </a:r>
            <a:endParaRPr lang="en-US" altLang="ja-JP" sz="3600" b="1" dirty="0">
              <a:solidFill>
                <a:srgbClr val="FFFF00"/>
              </a:solidFill>
              <a:latin typeface="HGP創英角ﾎﾟｯﾌﾟ体" pitchFamily="50" charset="-128"/>
              <a:ea typeface="HGP創英角ﾎﾟｯﾌﾟ体" pitchFamily="50" charset="-128"/>
            </a:endParaRPr>
          </a:p>
          <a:p>
            <a:pPr eaLnBrk="1" hangingPunct="1">
              <a:spcBef>
                <a:spcPct val="0"/>
              </a:spcBef>
              <a:spcAft>
                <a:spcPts val="0"/>
              </a:spcAft>
              <a:defRPr/>
            </a:pPr>
            <a:r>
              <a:rPr lang="en-US" altLang="ja-JP" sz="3600" b="1" dirty="0">
                <a:solidFill>
                  <a:srgbClr val="FFFF00"/>
                </a:solidFill>
                <a:latin typeface="HGP創英角ﾎﾟｯﾌﾟ体" pitchFamily="50" charset="-128"/>
                <a:ea typeface="HGP創英角ﾎﾟｯﾌﾟ体" pitchFamily="50" charset="-128"/>
              </a:rPr>
              <a:t>1950</a:t>
            </a:r>
            <a:r>
              <a:rPr lang="ja-JP" altLang="ja-JP" sz="3600" b="1" dirty="0">
                <a:solidFill>
                  <a:srgbClr val="FFFF00"/>
                </a:solidFill>
                <a:latin typeface="HGP創英角ﾎﾟｯﾌﾟ体" pitchFamily="50" charset="-128"/>
                <a:ea typeface="HGP創英角ﾎﾟｯﾌﾟ体" pitchFamily="50" charset="-128"/>
              </a:rPr>
              <a:t>年</a:t>
            </a:r>
            <a:r>
              <a:rPr lang="ja-JP" altLang="en-US" sz="3600" b="1" dirty="0">
                <a:solidFill>
                  <a:srgbClr val="FFFF00"/>
                </a:solidFill>
                <a:latin typeface="HGP創英角ﾎﾟｯﾌﾟ体" pitchFamily="50" charset="-128"/>
                <a:ea typeface="HGP創英角ﾎﾟｯﾌﾟ体" pitchFamily="50" charset="-128"/>
              </a:rPr>
              <a:t>　</a:t>
            </a:r>
            <a:r>
              <a:rPr lang="ja-JP" altLang="ja-JP" sz="3600" b="1" dirty="0">
                <a:solidFill>
                  <a:srgbClr val="FFFF00"/>
                </a:solidFill>
                <a:latin typeface="HGP創英角ﾎﾟｯﾌﾟ体" pitchFamily="50" charset="-128"/>
                <a:ea typeface="HGP創英角ﾎﾟｯﾌﾟ体" pitchFamily="50" charset="-128"/>
              </a:rPr>
              <a:t>国鉄信濃川発電所トンネル工事</a:t>
            </a:r>
            <a:endParaRPr lang="en-US" altLang="ja-JP" sz="3600" b="1" dirty="0">
              <a:solidFill>
                <a:srgbClr val="FFFF00"/>
              </a:solidFill>
              <a:latin typeface="HGP創英角ﾎﾟｯﾌﾟ体" pitchFamily="50" charset="-128"/>
              <a:ea typeface="HGP創英角ﾎﾟｯﾌﾟ体" pitchFamily="50" charset="-128"/>
            </a:endParaRPr>
          </a:p>
          <a:p>
            <a:pPr marL="0" indent="0" eaLnBrk="1" hangingPunct="1">
              <a:spcBef>
                <a:spcPct val="0"/>
              </a:spcBef>
              <a:spcAft>
                <a:spcPts val="1800"/>
              </a:spcAft>
              <a:buNone/>
              <a:defRPr/>
            </a:pPr>
            <a:r>
              <a:rPr lang="ja-JP" altLang="en-US" sz="3600" b="1" dirty="0">
                <a:solidFill>
                  <a:srgbClr val="FFFF00"/>
                </a:solidFill>
                <a:latin typeface="HGP創英角ﾎﾟｯﾌﾟ体" pitchFamily="50" charset="-128"/>
                <a:ea typeface="HGP創英角ﾎﾟｯﾌﾟ体" pitchFamily="50" charset="-128"/>
              </a:rPr>
              <a:t>　　　　　　　　　　　　　</a:t>
            </a:r>
            <a:r>
              <a:rPr lang="ja-JP" altLang="ja-JP" sz="3600" b="1" dirty="0">
                <a:solidFill>
                  <a:srgbClr val="FFFF00"/>
                </a:solidFill>
                <a:latin typeface="HGP創英角ﾎﾟｯﾌﾟ体" pitchFamily="50" charset="-128"/>
                <a:ea typeface="HGP創英角ﾎﾟｯﾌﾟ体" pitchFamily="50" charset="-128"/>
              </a:rPr>
              <a:t>落盤事故</a:t>
            </a:r>
            <a:r>
              <a:rPr lang="ja-JP" altLang="en-US" sz="3600" b="1" dirty="0">
                <a:solidFill>
                  <a:srgbClr val="FFFF00"/>
                </a:solidFill>
                <a:latin typeface="HGP創英角ﾎﾟｯﾌﾟ体" pitchFamily="50" charset="-128"/>
                <a:ea typeface="HGP創英角ﾎﾟｯﾌﾟ体" pitchFamily="50" charset="-128"/>
              </a:rPr>
              <a:t>　</a:t>
            </a:r>
            <a:r>
              <a:rPr lang="en-US" altLang="ja-JP" sz="3600" b="1" dirty="0">
                <a:solidFill>
                  <a:srgbClr val="FFFF00"/>
                </a:solidFill>
                <a:latin typeface="HGP創英角ﾎﾟｯﾌﾟ体" pitchFamily="50" charset="-128"/>
                <a:ea typeface="HGP創英角ﾎﾟｯﾌﾟ体" pitchFamily="50" charset="-128"/>
              </a:rPr>
              <a:t>43</a:t>
            </a:r>
            <a:r>
              <a:rPr lang="ja-JP" altLang="ja-JP" sz="3600" b="1" dirty="0">
                <a:solidFill>
                  <a:srgbClr val="FFFF00"/>
                </a:solidFill>
                <a:latin typeface="HGP創英角ﾎﾟｯﾌﾟ体" pitchFamily="50" charset="-128"/>
                <a:ea typeface="HGP創英角ﾎﾟｯﾌﾟ体" pitchFamily="50" charset="-128"/>
              </a:rPr>
              <a:t>名死亡</a:t>
            </a:r>
            <a:endParaRPr lang="en-US" altLang="ja-JP" sz="3600" b="1" dirty="0">
              <a:solidFill>
                <a:srgbClr val="FFFF00"/>
              </a:solidFill>
              <a:latin typeface="HGP創英角ﾎﾟｯﾌﾟ体" pitchFamily="50" charset="-128"/>
              <a:ea typeface="HGP創英角ﾎﾟｯﾌﾟ体" pitchFamily="50" charset="-128"/>
            </a:endParaRPr>
          </a:p>
          <a:p>
            <a:pPr eaLnBrk="1" hangingPunct="1">
              <a:spcBef>
                <a:spcPct val="0"/>
              </a:spcBef>
              <a:spcAft>
                <a:spcPts val="0"/>
              </a:spcAft>
              <a:defRPr/>
            </a:pPr>
            <a:r>
              <a:rPr lang="en-US" altLang="ja-JP" sz="3600" b="1" dirty="0">
                <a:solidFill>
                  <a:srgbClr val="FFFF00"/>
                </a:solidFill>
                <a:latin typeface="HGP創英角ﾎﾟｯﾌﾟ体" pitchFamily="50" charset="-128"/>
                <a:ea typeface="HGP創英角ﾎﾟｯﾌﾟ体" pitchFamily="50" charset="-128"/>
              </a:rPr>
              <a:t>1951</a:t>
            </a:r>
            <a:r>
              <a:rPr lang="ja-JP" altLang="ja-JP" sz="3600" b="1" dirty="0">
                <a:solidFill>
                  <a:srgbClr val="FFFF00"/>
                </a:solidFill>
                <a:latin typeface="HGP創英角ﾎﾟｯﾌﾟ体" pitchFamily="50" charset="-128"/>
                <a:ea typeface="HGP創英角ﾎﾟｯﾌﾟ体" pitchFamily="50" charset="-128"/>
              </a:rPr>
              <a:t>年</a:t>
            </a:r>
            <a:r>
              <a:rPr lang="ja-JP" altLang="en-US" sz="3600" b="1" dirty="0">
                <a:solidFill>
                  <a:srgbClr val="FFFF00"/>
                </a:solidFill>
                <a:latin typeface="HGP創英角ﾎﾟｯﾌﾟ体" pitchFamily="50" charset="-128"/>
                <a:ea typeface="HGP創英角ﾎﾟｯﾌﾟ体" pitchFamily="50" charset="-128"/>
              </a:rPr>
              <a:t>　</a:t>
            </a:r>
            <a:r>
              <a:rPr lang="ja-JP" altLang="ja-JP" sz="3600" b="1" dirty="0">
                <a:solidFill>
                  <a:srgbClr val="FFFF00"/>
                </a:solidFill>
                <a:latin typeface="HGP創英角ﾎﾟｯﾌﾟ体" pitchFamily="50" charset="-128"/>
                <a:ea typeface="HGP創英角ﾎﾟｯﾌﾟ体" pitchFamily="50" charset="-128"/>
              </a:rPr>
              <a:t>国鉄桜木町駅</a:t>
            </a:r>
            <a:endParaRPr lang="en-US" altLang="ja-JP" sz="3600" b="1" dirty="0">
              <a:solidFill>
                <a:srgbClr val="FFFF00"/>
              </a:solidFill>
              <a:latin typeface="HGP創英角ﾎﾟｯﾌﾟ体" pitchFamily="50" charset="-128"/>
              <a:ea typeface="HGP創英角ﾎﾟｯﾌﾟ体" pitchFamily="50" charset="-128"/>
            </a:endParaRPr>
          </a:p>
          <a:p>
            <a:pPr marL="0" indent="0" eaLnBrk="1" hangingPunct="1">
              <a:spcBef>
                <a:spcPct val="0"/>
              </a:spcBef>
              <a:spcAft>
                <a:spcPts val="1800"/>
              </a:spcAft>
              <a:buNone/>
              <a:defRPr/>
            </a:pPr>
            <a:r>
              <a:rPr lang="ja-JP" altLang="en-US" sz="3600" b="1" dirty="0">
                <a:solidFill>
                  <a:srgbClr val="FFFF00"/>
                </a:solidFill>
                <a:latin typeface="HGP創英角ﾎﾟｯﾌﾟ体" pitchFamily="50" charset="-128"/>
                <a:ea typeface="HGP創英角ﾎﾟｯﾌﾟ体" pitchFamily="50" charset="-128"/>
              </a:rPr>
              <a:t>　　　　　　　　　　　</a:t>
            </a:r>
            <a:r>
              <a:rPr lang="ja-JP" altLang="ja-JP" sz="3600" b="1" dirty="0">
                <a:solidFill>
                  <a:srgbClr val="FFFF00"/>
                </a:solidFill>
                <a:latin typeface="HGP創英角ﾎﾟｯﾌﾟ体" pitchFamily="50" charset="-128"/>
                <a:ea typeface="HGP創英角ﾎﾟｯﾌﾟ体" pitchFamily="50" charset="-128"/>
              </a:rPr>
              <a:t>電車火災</a:t>
            </a:r>
            <a:r>
              <a:rPr lang="en-US" altLang="ja-JP" sz="3600" b="1" dirty="0">
                <a:solidFill>
                  <a:srgbClr val="FFFF00"/>
                </a:solidFill>
                <a:latin typeface="HGP創英角ﾎﾟｯﾌﾟ体" pitchFamily="50" charset="-128"/>
                <a:ea typeface="HGP創英角ﾎﾟｯﾌﾟ体" pitchFamily="50" charset="-128"/>
              </a:rPr>
              <a:t>106</a:t>
            </a:r>
            <a:r>
              <a:rPr lang="ja-JP" altLang="ja-JP" sz="3600" b="1" dirty="0">
                <a:solidFill>
                  <a:srgbClr val="FFFF00"/>
                </a:solidFill>
                <a:latin typeface="HGP創英角ﾎﾟｯﾌﾟ体" pitchFamily="50" charset="-128"/>
                <a:ea typeface="HGP創英角ﾎﾟｯﾌﾟ体" pitchFamily="50" charset="-128"/>
              </a:rPr>
              <a:t>名死亡</a:t>
            </a:r>
          </a:p>
          <a:p>
            <a:pPr eaLnBrk="1" hangingPunct="1">
              <a:spcBef>
                <a:spcPct val="0"/>
              </a:spcBef>
              <a:spcAft>
                <a:spcPts val="0"/>
              </a:spcAft>
              <a:defRPr/>
            </a:pPr>
            <a:r>
              <a:rPr lang="en-US" altLang="ja-JP" sz="3600" b="1" dirty="0">
                <a:solidFill>
                  <a:srgbClr val="FFFF00"/>
                </a:solidFill>
                <a:latin typeface="HGP創英角ﾎﾟｯﾌﾟ体" pitchFamily="50" charset="-128"/>
                <a:ea typeface="HGP創英角ﾎﾟｯﾌﾟ体" pitchFamily="50" charset="-128"/>
              </a:rPr>
              <a:t>1954</a:t>
            </a:r>
            <a:r>
              <a:rPr lang="ja-JP" altLang="ja-JP" sz="3600" b="1" dirty="0">
                <a:solidFill>
                  <a:srgbClr val="FFFF00"/>
                </a:solidFill>
                <a:latin typeface="HGP創英角ﾎﾟｯﾌﾟ体" pitchFamily="50" charset="-128"/>
                <a:ea typeface="HGP創英角ﾎﾟｯﾌﾟ体" pitchFamily="50" charset="-128"/>
              </a:rPr>
              <a:t>年</a:t>
            </a:r>
            <a:r>
              <a:rPr lang="ja-JP" altLang="en-US" sz="3600" b="1" dirty="0">
                <a:solidFill>
                  <a:srgbClr val="FFFF00"/>
                </a:solidFill>
                <a:latin typeface="HGP創英角ﾎﾟｯﾌﾟ体" pitchFamily="50" charset="-128"/>
                <a:ea typeface="HGP創英角ﾎﾟｯﾌﾟ体" pitchFamily="50" charset="-128"/>
              </a:rPr>
              <a:t>　</a:t>
            </a:r>
            <a:r>
              <a:rPr lang="ja-JP" altLang="ja-JP" sz="3600" b="1" dirty="0">
                <a:solidFill>
                  <a:srgbClr val="FFFF00"/>
                </a:solidFill>
                <a:latin typeface="HGP創英角ﾎﾟｯﾌﾟ体" pitchFamily="50" charset="-128"/>
                <a:ea typeface="HGP創英角ﾎﾟｯﾌﾟ体" pitchFamily="50" charset="-128"/>
              </a:rPr>
              <a:t>青函連絡船洞爺丸</a:t>
            </a:r>
            <a:endParaRPr lang="en-US" altLang="ja-JP" sz="3600" b="1" dirty="0">
              <a:solidFill>
                <a:srgbClr val="FFFF00"/>
              </a:solidFill>
              <a:latin typeface="HGP創英角ﾎﾟｯﾌﾟ体" pitchFamily="50" charset="-128"/>
              <a:ea typeface="HGP創英角ﾎﾟｯﾌﾟ体" pitchFamily="50" charset="-128"/>
            </a:endParaRPr>
          </a:p>
          <a:p>
            <a:pPr marL="0" indent="0" eaLnBrk="1" hangingPunct="1">
              <a:spcBef>
                <a:spcPct val="0"/>
              </a:spcBef>
              <a:spcAft>
                <a:spcPts val="1800"/>
              </a:spcAft>
              <a:buNone/>
              <a:defRPr/>
            </a:pPr>
            <a:r>
              <a:rPr lang="ja-JP" altLang="en-US" sz="3600" b="1" dirty="0">
                <a:solidFill>
                  <a:srgbClr val="FFFF00"/>
                </a:solidFill>
                <a:latin typeface="HGP創英角ﾎﾟｯﾌﾟ体" pitchFamily="50" charset="-128"/>
                <a:ea typeface="HGP創英角ﾎﾟｯﾌﾟ体" pitchFamily="50" charset="-128"/>
              </a:rPr>
              <a:t>　　　　　　　　　　　</a:t>
            </a:r>
            <a:r>
              <a:rPr lang="ja-JP" altLang="ja-JP" sz="3600" b="1" dirty="0">
                <a:solidFill>
                  <a:srgbClr val="FFFF00"/>
                </a:solidFill>
                <a:latin typeface="HGP創英角ﾎﾟｯﾌﾟ体" pitchFamily="50" charset="-128"/>
                <a:ea typeface="HGP創英角ﾎﾟｯﾌﾟ体" pitchFamily="50" charset="-128"/>
              </a:rPr>
              <a:t>座礁転覆</a:t>
            </a:r>
            <a:r>
              <a:rPr lang="en-US" altLang="ja-JP" sz="3600" b="1" dirty="0">
                <a:solidFill>
                  <a:srgbClr val="FFFF00"/>
                </a:solidFill>
                <a:latin typeface="HGP創英角ﾎﾟｯﾌﾟ体" pitchFamily="50" charset="-128"/>
                <a:ea typeface="HGP創英角ﾎﾟｯﾌﾟ体" pitchFamily="50" charset="-128"/>
              </a:rPr>
              <a:t>1155</a:t>
            </a:r>
            <a:r>
              <a:rPr lang="ja-JP" altLang="ja-JP" sz="3600" b="1" dirty="0">
                <a:solidFill>
                  <a:srgbClr val="FFFF00"/>
                </a:solidFill>
                <a:latin typeface="HGP創英角ﾎﾟｯﾌﾟ体" pitchFamily="50" charset="-128"/>
                <a:ea typeface="HGP創英角ﾎﾟｯﾌﾟ体" pitchFamily="50" charset="-128"/>
              </a:rPr>
              <a:t>名死亡</a:t>
            </a:r>
            <a:endParaRPr lang="en-US" altLang="ja-JP" sz="3600" b="1" dirty="0">
              <a:solidFill>
                <a:srgbClr val="FFFF00"/>
              </a:solidFill>
              <a:latin typeface="HGP創英角ﾎﾟｯﾌﾟ体" pitchFamily="50" charset="-128"/>
              <a:ea typeface="HGP創英角ﾎﾟｯﾌﾟ体" pitchFamily="50" charset="-128"/>
            </a:endParaRPr>
          </a:p>
        </p:txBody>
      </p:sp>
    </p:spTree>
    <p:extLst>
      <p:ext uri="{BB962C8B-B14F-4D97-AF65-F5344CB8AC3E}">
        <p14:creationId xmlns:p14="http://schemas.microsoft.com/office/powerpoint/2010/main" val="219214212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7957D4F-41CA-4283-A862-B0486120970C}"/>
              </a:ext>
            </a:extLst>
          </p:cNvPr>
          <p:cNvSpPr>
            <a:spLocks noGrp="1"/>
          </p:cNvSpPr>
          <p:nvPr>
            <p:ph type="title"/>
          </p:nvPr>
        </p:nvSpPr>
        <p:spPr>
          <a:xfrm>
            <a:off x="-1" y="0"/>
            <a:ext cx="9144001" cy="864296"/>
          </a:xfrm>
          <a:solidFill>
            <a:srgbClr val="92D050">
              <a:alpha val="61000"/>
            </a:srgbClr>
          </a:solidFill>
        </p:spPr>
        <p:txBody>
          <a:bodyPr>
            <a:normAutofit/>
          </a:bodyPr>
          <a:lstStyle/>
          <a:p>
            <a:r>
              <a:rPr lang="ja-JP" altLang="en-US" sz="2400" b="1" dirty="0">
                <a:solidFill>
                  <a:srgbClr val="0070C0"/>
                </a:solidFill>
                <a:latin typeface="HGP明朝E" panose="02020900000000000000" pitchFamily="18" charset="-128"/>
                <a:ea typeface="HGP明朝E" panose="02020900000000000000" pitchFamily="18" charset="-128"/>
              </a:rPr>
              <a:t>　　　産業安全衛生活動百年の軌跡（安全運動の復興）　</a:t>
            </a:r>
            <a:br>
              <a:rPr lang="en-US" altLang="ja-JP" sz="2400" b="1" dirty="0">
                <a:latin typeface="HGP明朝E" panose="02020900000000000000" pitchFamily="18" charset="-128"/>
                <a:ea typeface="HGP明朝E" panose="02020900000000000000" pitchFamily="18" charset="-128"/>
              </a:rPr>
            </a:br>
            <a:r>
              <a:rPr lang="ja-JP" altLang="en-US" sz="2400" b="1" dirty="0">
                <a:latin typeface="HGP明朝E" panose="02020900000000000000" pitchFamily="18" charset="-128"/>
                <a:ea typeface="HGP明朝E" panose="02020900000000000000" pitchFamily="18" charset="-128"/>
              </a:rPr>
              <a:t>　</a:t>
            </a:r>
            <a:r>
              <a:rPr lang="zh-TW" altLang="en-US" sz="3200" b="1" dirty="0">
                <a:latin typeface="HGP明朝E" panose="02020900000000000000" pitchFamily="18" charset="-128"/>
                <a:ea typeface="HGP明朝E" panose="02020900000000000000" pitchFamily="18" charset="-128"/>
              </a:rPr>
              <a:t>国鉄八高線多摩川鉄橋列車転覆事故</a:t>
            </a:r>
            <a:r>
              <a:rPr lang="en-US" altLang="ja-JP" sz="3200" b="1" dirty="0">
                <a:latin typeface="HGP明朝E" panose="02020900000000000000" pitchFamily="18" charset="-128"/>
                <a:ea typeface="HGP明朝E" panose="02020900000000000000" pitchFamily="18" charset="-128"/>
              </a:rPr>
              <a:t>1947</a:t>
            </a:r>
            <a:endParaRPr lang="ja-JP" altLang="en-US" sz="2400" b="1" dirty="0">
              <a:latin typeface="HGP明朝E" panose="02020900000000000000" pitchFamily="18" charset="-128"/>
              <a:ea typeface="HGP明朝E" panose="02020900000000000000" pitchFamily="18" charset="-128"/>
            </a:endParaRPr>
          </a:p>
        </p:txBody>
      </p:sp>
      <p:pic>
        <p:nvPicPr>
          <p:cNvPr id="4" name="図 3">
            <a:extLst>
              <a:ext uri="{FF2B5EF4-FFF2-40B4-BE49-F238E27FC236}">
                <a16:creationId xmlns:a16="http://schemas.microsoft.com/office/drawing/2014/main" id="{4EDFF6C9-7019-4781-8CEB-273CF56835EA}"/>
              </a:ext>
            </a:extLst>
          </p:cNvPr>
          <p:cNvPicPr>
            <a:picLocks noChangeAspect="1"/>
          </p:cNvPicPr>
          <p:nvPr/>
        </p:nvPicPr>
        <p:blipFill>
          <a:blip r:embed="rId2"/>
          <a:stretch>
            <a:fillRect/>
          </a:stretch>
        </p:blipFill>
        <p:spPr>
          <a:xfrm>
            <a:off x="425885" y="2511520"/>
            <a:ext cx="7223341" cy="4222015"/>
          </a:xfrm>
          <a:prstGeom prst="rect">
            <a:avLst/>
          </a:prstGeom>
        </p:spPr>
      </p:pic>
      <p:sp>
        <p:nvSpPr>
          <p:cNvPr id="12" name="テキスト ボックス 11">
            <a:extLst>
              <a:ext uri="{FF2B5EF4-FFF2-40B4-BE49-F238E27FC236}">
                <a16:creationId xmlns:a16="http://schemas.microsoft.com/office/drawing/2014/main" id="{93558801-6733-4EFB-8EC0-B458A6B6427A}"/>
              </a:ext>
            </a:extLst>
          </p:cNvPr>
          <p:cNvSpPr txBox="1"/>
          <p:nvPr/>
        </p:nvSpPr>
        <p:spPr>
          <a:xfrm>
            <a:off x="-1" y="903078"/>
            <a:ext cx="9144001" cy="1569660"/>
          </a:xfrm>
          <a:prstGeom prst="rect">
            <a:avLst/>
          </a:prstGeom>
          <a:noFill/>
        </p:spPr>
        <p:txBody>
          <a:bodyPr wrap="square">
            <a:spAutoFit/>
          </a:bodyPr>
          <a:lstStyle/>
          <a:p>
            <a:r>
              <a:rPr lang="ja-JP" altLang="en-US" sz="3200" dirty="0"/>
              <a:t>昭和</a:t>
            </a:r>
            <a:r>
              <a:rPr lang="en-US" altLang="ja-JP" sz="3200" dirty="0"/>
              <a:t>22</a:t>
            </a:r>
            <a:r>
              <a:rPr lang="ja-JP" altLang="en-US" sz="3200" dirty="0"/>
              <a:t>年</a:t>
            </a:r>
            <a:r>
              <a:rPr lang="en-US" altLang="ja-JP" sz="3200" dirty="0"/>
              <a:t>2</a:t>
            </a:r>
            <a:r>
              <a:rPr lang="ja-JP" altLang="en-US" sz="3200" dirty="0"/>
              <a:t>月</a:t>
            </a:r>
            <a:r>
              <a:rPr lang="en-US" altLang="ja-JP" sz="3200" dirty="0"/>
              <a:t>25</a:t>
            </a:r>
            <a:r>
              <a:rPr lang="ja-JP" altLang="en-US" sz="3200" dirty="0"/>
              <a:t>日朝、東飯能～高麗川間で列車脱線転覆事故。高さ</a:t>
            </a:r>
            <a:r>
              <a:rPr lang="en-US" altLang="ja-JP" sz="3200" dirty="0"/>
              <a:t>5㍍</a:t>
            </a:r>
            <a:r>
              <a:rPr lang="ja-JP" altLang="en-US" sz="3200" dirty="0"/>
              <a:t>の築堤下に</a:t>
            </a:r>
            <a:r>
              <a:rPr lang="en-US" altLang="ja-JP" sz="3200" dirty="0"/>
              <a:t>4</a:t>
            </a:r>
            <a:r>
              <a:rPr lang="ja-JP" altLang="en-US" sz="3200" dirty="0"/>
              <a:t>両が転落粉砕大破し、</a:t>
            </a:r>
            <a:r>
              <a:rPr lang="en-US" altLang="ja-JP" sz="3200" dirty="0"/>
              <a:t>184</a:t>
            </a:r>
            <a:r>
              <a:rPr lang="ja-JP" altLang="en-US" sz="3200" dirty="0"/>
              <a:t>人死亡・</a:t>
            </a:r>
            <a:r>
              <a:rPr lang="en-US" altLang="ja-JP" sz="3200" dirty="0"/>
              <a:t>495</a:t>
            </a:r>
            <a:r>
              <a:rPr lang="ja-JP" altLang="en-US" sz="3200" dirty="0"/>
              <a:t>人が重軽傷を負った</a:t>
            </a:r>
            <a:endParaRPr lang="zh-TW" altLang="en-US" sz="3200" dirty="0"/>
          </a:p>
        </p:txBody>
      </p:sp>
    </p:spTree>
    <p:extLst>
      <p:ext uri="{BB962C8B-B14F-4D97-AF65-F5344CB8AC3E}">
        <p14:creationId xmlns:p14="http://schemas.microsoft.com/office/powerpoint/2010/main" val="337776168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7957D4F-41CA-4283-A862-B0486120970C}"/>
              </a:ext>
            </a:extLst>
          </p:cNvPr>
          <p:cNvSpPr>
            <a:spLocks noGrp="1"/>
          </p:cNvSpPr>
          <p:nvPr>
            <p:ph type="title"/>
          </p:nvPr>
        </p:nvSpPr>
        <p:spPr>
          <a:xfrm>
            <a:off x="-1" y="0"/>
            <a:ext cx="9144001" cy="876822"/>
          </a:xfrm>
          <a:solidFill>
            <a:srgbClr val="92D050">
              <a:alpha val="38000"/>
            </a:srgbClr>
          </a:solidFill>
        </p:spPr>
        <p:txBody>
          <a:bodyPr>
            <a:normAutofit fontScale="90000"/>
          </a:bodyPr>
          <a:lstStyle/>
          <a:p>
            <a:r>
              <a:rPr lang="ja-JP" altLang="en-US" sz="3700" b="1" dirty="0">
                <a:solidFill>
                  <a:srgbClr val="0070C0"/>
                </a:solidFill>
                <a:latin typeface="HGP明朝E" panose="02020900000000000000" pitchFamily="18" charset="-128"/>
                <a:ea typeface="HGP明朝E" panose="02020900000000000000" pitchFamily="18" charset="-128"/>
              </a:rPr>
              <a:t>　</a:t>
            </a:r>
            <a:r>
              <a:rPr lang="ja-JP" altLang="en-US" sz="2400" b="1" dirty="0">
                <a:solidFill>
                  <a:srgbClr val="0070C0"/>
                </a:solidFill>
                <a:latin typeface="HGP明朝E" panose="02020900000000000000" pitchFamily="18" charset="-128"/>
                <a:ea typeface="HGP明朝E" panose="02020900000000000000" pitchFamily="18" charset="-128"/>
              </a:rPr>
              <a:t>　　産業安全衛生活動百年の軌跡（安全運動の復興）　</a:t>
            </a:r>
            <a:br>
              <a:rPr lang="en-US" altLang="ja-JP" sz="2400" b="1" dirty="0">
                <a:latin typeface="HGP明朝E" panose="02020900000000000000" pitchFamily="18" charset="-128"/>
                <a:ea typeface="HGP明朝E" panose="02020900000000000000" pitchFamily="18" charset="-128"/>
              </a:rPr>
            </a:br>
            <a:r>
              <a:rPr lang="ja-JP" altLang="en-US" sz="2400" b="1" dirty="0">
                <a:latin typeface="HGP明朝E" panose="02020900000000000000" pitchFamily="18" charset="-128"/>
                <a:ea typeface="HGP明朝E" panose="02020900000000000000" pitchFamily="18" charset="-128"/>
              </a:rPr>
              <a:t>　　</a:t>
            </a:r>
            <a:r>
              <a:rPr lang="zh-TW" altLang="en-US" sz="4000" b="1" dirty="0">
                <a:latin typeface="HGP明朝E" panose="02020900000000000000" pitchFamily="18" charset="-128"/>
                <a:ea typeface="HGP明朝E" panose="02020900000000000000" pitchFamily="18" charset="-128"/>
              </a:rPr>
              <a:t>国鉄桜木町駅電車火災</a:t>
            </a:r>
            <a:r>
              <a:rPr lang="en-US" altLang="zh-TW" sz="4000" b="1" dirty="0">
                <a:latin typeface="HGP明朝E" panose="02020900000000000000" pitchFamily="18" charset="-128"/>
                <a:ea typeface="HGP明朝E" panose="02020900000000000000" pitchFamily="18" charset="-128"/>
              </a:rPr>
              <a:t>1951</a:t>
            </a:r>
            <a:r>
              <a:rPr lang="ja-JP" altLang="en-US" sz="4000" b="1" dirty="0">
                <a:latin typeface="HGP明朝E" panose="02020900000000000000" pitchFamily="18" charset="-128"/>
                <a:ea typeface="HGP明朝E" panose="02020900000000000000" pitchFamily="18" charset="-128"/>
              </a:rPr>
              <a:t>年</a:t>
            </a:r>
            <a:endParaRPr lang="ja-JP" altLang="en-US" sz="3700" b="1" dirty="0">
              <a:latin typeface="HGP明朝E" panose="02020900000000000000" pitchFamily="18" charset="-128"/>
              <a:ea typeface="HGP明朝E" panose="02020900000000000000" pitchFamily="18" charset="-128"/>
            </a:endParaRPr>
          </a:p>
        </p:txBody>
      </p:sp>
      <p:pic>
        <p:nvPicPr>
          <p:cNvPr id="4" name="図 3">
            <a:extLst>
              <a:ext uri="{FF2B5EF4-FFF2-40B4-BE49-F238E27FC236}">
                <a16:creationId xmlns:a16="http://schemas.microsoft.com/office/drawing/2014/main" id="{AA1713BF-BCA1-44B3-BE41-C5C461C852D3}"/>
              </a:ext>
            </a:extLst>
          </p:cNvPr>
          <p:cNvPicPr>
            <a:picLocks noChangeAspect="1"/>
          </p:cNvPicPr>
          <p:nvPr/>
        </p:nvPicPr>
        <p:blipFill>
          <a:blip r:embed="rId2"/>
          <a:stretch>
            <a:fillRect/>
          </a:stretch>
        </p:blipFill>
        <p:spPr>
          <a:xfrm>
            <a:off x="56777" y="2092719"/>
            <a:ext cx="4189546" cy="2715794"/>
          </a:xfrm>
          <a:prstGeom prst="rect">
            <a:avLst/>
          </a:prstGeom>
        </p:spPr>
      </p:pic>
      <p:pic>
        <p:nvPicPr>
          <p:cNvPr id="6" name="図 5">
            <a:extLst>
              <a:ext uri="{FF2B5EF4-FFF2-40B4-BE49-F238E27FC236}">
                <a16:creationId xmlns:a16="http://schemas.microsoft.com/office/drawing/2014/main" id="{46C7244B-5837-435D-9541-3538615790E2}"/>
              </a:ext>
            </a:extLst>
          </p:cNvPr>
          <p:cNvPicPr>
            <a:picLocks noChangeAspect="1"/>
          </p:cNvPicPr>
          <p:nvPr/>
        </p:nvPicPr>
        <p:blipFill>
          <a:blip r:embed="rId3"/>
          <a:stretch>
            <a:fillRect/>
          </a:stretch>
        </p:blipFill>
        <p:spPr>
          <a:xfrm>
            <a:off x="4246323" y="2092719"/>
            <a:ext cx="4897677" cy="2695963"/>
          </a:xfrm>
          <a:prstGeom prst="rect">
            <a:avLst/>
          </a:prstGeom>
        </p:spPr>
      </p:pic>
      <p:pic>
        <p:nvPicPr>
          <p:cNvPr id="8" name="図 7">
            <a:extLst>
              <a:ext uri="{FF2B5EF4-FFF2-40B4-BE49-F238E27FC236}">
                <a16:creationId xmlns:a16="http://schemas.microsoft.com/office/drawing/2014/main" id="{605442FC-526C-4187-B095-AE7E7BA42870}"/>
              </a:ext>
            </a:extLst>
          </p:cNvPr>
          <p:cNvPicPr>
            <a:picLocks noChangeAspect="1"/>
          </p:cNvPicPr>
          <p:nvPr/>
        </p:nvPicPr>
        <p:blipFill>
          <a:blip r:embed="rId4"/>
          <a:stretch>
            <a:fillRect/>
          </a:stretch>
        </p:blipFill>
        <p:spPr>
          <a:xfrm>
            <a:off x="54361" y="4824606"/>
            <a:ext cx="3139775" cy="2021365"/>
          </a:xfrm>
          <a:prstGeom prst="rect">
            <a:avLst/>
          </a:prstGeom>
        </p:spPr>
      </p:pic>
      <p:pic>
        <p:nvPicPr>
          <p:cNvPr id="12" name="図 11">
            <a:extLst>
              <a:ext uri="{FF2B5EF4-FFF2-40B4-BE49-F238E27FC236}">
                <a16:creationId xmlns:a16="http://schemas.microsoft.com/office/drawing/2014/main" id="{893D655A-99A8-4DFB-9A8A-360277111218}"/>
              </a:ext>
            </a:extLst>
          </p:cNvPr>
          <p:cNvPicPr>
            <a:picLocks noChangeAspect="1"/>
          </p:cNvPicPr>
          <p:nvPr/>
        </p:nvPicPr>
        <p:blipFill>
          <a:blip r:embed="rId5"/>
          <a:stretch>
            <a:fillRect/>
          </a:stretch>
        </p:blipFill>
        <p:spPr>
          <a:xfrm>
            <a:off x="3545647" y="4806771"/>
            <a:ext cx="2052703" cy="2104494"/>
          </a:xfrm>
          <a:prstGeom prst="rect">
            <a:avLst/>
          </a:prstGeom>
        </p:spPr>
      </p:pic>
      <p:pic>
        <p:nvPicPr>
          <p:cNvPr id="15" name="図 14">
            <a:extLst>
              <a:ext uri="{FF2B5EF4-FFF2-40B4-BE49-F238E27FC236}">
                <a16:creationId xmlns:a16="http://schemas.microsoft.com/office/drawing/2014/main" id="{2745CC8B-ED03-4F11-958A-C6AA68B56E5A}"/>
              </a:ext>
            </a:extLst>
          </p:cNvPr>
          <p:cNvPicPr>
            <a:picLocks noChangeAspect="1"/>
          </p:cNvPicPr>
          <p:nvPr/>
        </p:nvPicPr>
        <p:blipFill>
          <a:blip r:embed="rId6"/>
          <a:stretch>
            <a:fillRect/>
          </a:stretch>
        </p:blipFill>
        <p:spPr>
          <a:xfrm>
            <a:off x="6037546" y="4783371"/>
            <a:ext cx="3049678" cy="2108673"/>
          </a:xfrm>
          <a:prstGeom prst="rect">
            <a:avLst/>
          </a:prstGeom>
        </p:spPr>
      </p:pic>
      <p:sp>
        <p:nvSpPr>
          <p:cNvPr id="17" name="テキスト ボックス 16">
            <a:extLst>
              <a:ext uri="{FF2B5EF4-FFF2-40B4-BE49-F238E27FC236}">
                <a16:creationId xmlns:a16="http://schemas.microsoft.com/office/drawing/2014/main" id="{3A2C9532-D9AE-4B21-82D5-B146F49634F4}"/>
              </a:ext>
            </a:extLst>
          </p:cNvPr>
          <p:cNvSpPr txBox="1"/>
          <p:nvPr/>
        </p:nvSpPr>
        <p:spPr>
          <a:xfrm>
            <a:off x="0" y="874301"/>
            <a:ext cx="9144000" cy="1200329"/>
          </a:xfrm>
          <a:prstGeom prst="rect">
            <a:avLst/>
          </a:prstGeom>
          <a:noFill/>
        </p:spPr>
        <p:txBody>
          <a:bodyPr wrap="square">
            <a:spAutoFit/>
          </a:bodyPr>
          <a:lstStyle/>
          <a:p>
            <a:r>
              <a:rPr lang="en-US" altLang="ja-JP" sz="2400" b="1" dirty="0"/>
              <a:t>4</a:t>
            </a:r>
            <a:r>
              <a:rPr lang="ja-JP" altLang="en-US" sz="2400" b="1" dirty="0"/>
              <a:t>月</a:t>
            </a:r>
            <a:r>
              <a:rPr lang="en-US" altLang="ja-JP" sz="2400" b="1" dirty="0"/>
              <a:t>24</a:t>
            </a:r>
            <a:r>
              <a:rPr lang="ja-JP" altLang="en-US" sz="2400" b="1" dirty="0"/>
              <a:t>日。京浜東北線桜木町駅で、電車が垂れた架線に接触、ショートし火災が発生し、逃げ場を失った乗客</a:t>
            </a:r>
            <a:r>
              <a:rPr lang="en-US" altLang="ja-JP" sz="2400" b="1" dirty="0"/>
              <a:t>106</a:t>
            </a:r>
            <a:r>
              <a:rPr lang="ja-JP" altLang="en-US" sz="2400" b="1" dirty="0"/>
              <a:t>名が焼死、</a:t>
            </a:r>
            <a:r>
              <a:rPr lang="en-US" altLang="ja-JP" sz="2400" b="1" dirty="0"/>
              <a:t>92</a:t>
            </a:r>
            <a:r>
              <a:rPr lang="ja-JP" altLang="en-US" sz="2400" b="1" dirty="0"/>
              <a:t>名が負傷した。</a:t>
            </a:r>
          </a:p>
        </p:txBody>
      </p:sp>
    </p:spTree>
    <p:extLst>
      <p:ext uri="{BB962C8B-B14F-4D97-AF65-F5344CB8AC3E}">
        <p14:creationId xmlns:p14="http://schemas.microsoft.com/office/powerpoint/2010/main" val="147973252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7957D4F-41CA-4283-A862-B0486120970C}"/>
              </a:ext>
            </a:extLst>
          </p:cNvPr>
          <p:cNvSpPr>
            <a:spLocks noGrp="1"/>
          </p:cNvSpPr>
          <p:nvPr>
            <p:ph type="title"/>
          </p:nvPr>
        </p:nvSpPr>
        <p:spPr>
          <a:xfrm>
            <a:off x="-1" y="0"/>
            <a:ext cx="9144001" cy="864296"/>
          </a:xfrm>
          <a:solidFill>
            <a:srgbClr val="92D050">
              <a:alpha val="40000"/>
            </a:srgbClr>
          </a:solidFill>
        </p:spPr>
        <p:txBody>
          <a:bodyPr>
            <a:normAutofit fontScale="90000"/>
          </a:bodyPr>
          <a:lstStyle/>
          <a:p>
            <a:r>
              <a:rPr lang="ja-JP" altLang="en-US" sz="3700" b="1" dirty="0">
                <a:solidFill>
                  <a:srgbClr val="0070C0"/>
                </a:solidFill>
                <a:latin typeface="HGP明朝E" panose="02020900000000000000" pitchFamily="18" charset="-128"/>
                <a:ea typeface="HGP明朝E" panose="02020900000000000000" pitchFamily="18" charset="-128"/>
              </a:rPr>
              <a:t>　　</a:t>
            </a:r>
            <a:r>
              <a:rPr lang="ja-JP" altLang="en-US" sz="2400" b="1" dirty="0">
                <a:solidFill>
                  <a:srgbClr val="0070C0"/>
                </a:solidFill>
                <a:latin typeface="HGP明朝E" panose="02020900000000000000" pitchFamily="18" charset="-128"/>
                <a:ea typeface="HGP明朝E" panose="02020900000000000000" pitchFamily="18" charset="-128"/>
              </a:rPr>
              <a:t>　産業安全衛生活動百年の軌跡（安全運動の復興）　</a:t>
            </a:r>
            <a:br>
              <a:rPr lang="en-US" altLang="ja-JP" sz="2400" b="1" dirty="0">
                <a:latin typeface="HGP明朝E" panose="02020900000000000000" pitchFamily="18" charset="-128"/>
                <a:ea typeface="HGP明朝E" panose="02020900000000000000" pitchFamily="18" charset="-128"/>
              </a:rPr>
            </a:br>
            <a:r>
              <a:rPr lang="ja-JP" altLang="en-US" sz="2400" b="1" dirty="0">
                <a:latin typeface="HGP明朝E" panose="02020900000000000000" pitchFamily="18" charset="-128"/>
                <a:ea typeface="HGP明朝E" panose="02020900000000000000" pitchFamily="18" charset="-128"/>
              </a:rPr>
              <a:t>　　</a:t>
            </a:r>
            <a:r>
              <a:rPr lang="zh-TW" altLang="en-US" sz="4000" b="1" dirty="0">
                <a:latin typeface="HGP明朝E" panose="02020900000000000000" pitchFamily="18" charset="-128"/>
                <a:ea typeface="HGP明朝E" panose="02020900000000000000" pitchFamily="18" charset="-128"/>
              </a:rPr>
              <a:t>青函連絡船洞爺丸座礁転覆</a:t>
            </a:r>
            <a:r>
              <a:rPr lang="en-US" altLang="zh-TW" sz="4000" b="1" dirty="0">
                <a:latin typeface="HGP明朝E" panose="02020900000000000000" pitchFamily="18" charset="-128"/>
                <a:ea typeface="HGP明朝E" panose="02020900000000000000" pitchFamily="18" charset="-128"/>
              </a:rPr>
              <a:t>1954</a:t>
            </a:r>
            <a:endParaRPr lang="ja-JP" altLang="en-US" sz="3700" b="1" dirty="0">
              <a:latin typeface="HGP明朝E" panose="02020900000000000000" pitchFamily="18" charset="-128"/>
              <a:ea typeface="HGP明朝E" panose="02020900000000000000" pitchFamily="18" charset="-128"/>
            </a:endParaRPr>
          </a:p>
        </p:txBody>
      </p:sp>
      <p:sp>
        <p:nvSpPr>
          <p:cNvPr id="14" name="テキスト ボックス 13">
            <a:extLst>
              <a:ext uri="{FF2B5EF4-FFF2-40B4-BE49-F238E27FC236}">
                <a16:creationId xmlns:a16="http://schemas.microsoft.com/office/drawing/2014/main" id="{D9E7204F-25F0-46C5-865E-2861712CA82B}"/>
              </a:ext>
            </a:extLst>
          </p:cNvPr>
          <p:cNvSpPr txBox="1"/>
          <p:nvPr/>
        </p:nvSpPr>
        <p:spPr>
          <a:xfrm>
            <a:off x="6700441" y="864296"/>
            <a:ext cx="2443559" cy="5755422"/>
          </a:xfrm>
          <a:prstGeom prst="rect">
            <a:avLst/>
          </a:prstGeom>
          <a:noFill/>
        </p:spPr>
        <p:txBody>
          <a:bodyPr wrap="square">
            <a:spAutoFit/>
          </a:bodyPr>
          <a:lstStyle/>
          <a:p>
            <a:r>
              <a:rPr lang="ja-JP" altLang="en-US" sz="3200" b="1" dirty="0"/>
              <a:t> </a:t>
            </a:r>
            <a:r>
              <a:rPr lang="ja-JP" altLang="en-US" sz="2800" b="1" dirty="0"/>
              <a:t>昭和</a:t>
            </a:r>
            <a:r>
              <a:rPr lang="en-US" altLang="ja-JP" sz="2800" b="1" dirty="0"/>
              <a:t>29</a:t>
            </a:r>
            <a:r>
              <a:rPr lang="ja-JP" altLang="en-US" sz="2800" b="1" dirty="0"/>
              <a:t>年</a:t>
            </a:r>
            <a:r>
              <a:rPr lang="en-US" altLang="ja-JP" sz="2800" b="1" dirty="0"/>
              <a:t>9</a:t>
            </a:r>
            <a:r>
              <a:rPr lang="ja-JP" altLang="en-US" sz="2800" b="1" dirty="0"/>
              <a:t>月</a:t>
            </a:r>
            <a:r>
              <a:rPr lang="en-US" altLang="ja-JP" sz="2800" b="1" dirty="0"/>
              <a:t>26</a:t>
            </a:r>
            <a:r>
              <a:rPr lang="ja-JP" altLang="en-US" sz="2800" b="1" dirty="0"/>
              <a:t>日、青函連絡船の洞爺丸（とうやまる）が台風の直撃を受けて沈没した。</a:t>
            </a:r>
            <a:endParaRPr lang="en-US" altLang="ja-JP" sz="2800" b="1" dirty="0"/>
          </a:p>
          <a:p>
            <a:r>
              <a:rPr lang="ja-JP" altLang="en-US" sz="2800" b="1" dirty="0"/>
              <a:t>死者・行方不明者は合わせて</a:t>
            </a:r>
            <a:r>
              <a:rPr lang="en-US" altLang="ja-JP" sz="2800" b="1" dirty="0"/>
              <a:t>1155</a:t>
            </a:r>
            <a:r>
              <a:rPr lang="ja-JP" altLang="en-US" sz="2800" b="1" dirty="0"/>
              <a:t>人に及び、日本海難史上最大の事故となった。</a:t>
            </a:r>
          </a:p>
        </p:txBody>
      </p:sp>
      <p:pic>
        <p:nvPicPr>
          <p:cNvPr id="4" name="図 3">
            <a:extLst>
              <a:ext uri="{FF2B5EF4-FFF2-40B4-BE49-F238E27FC236}">
                <a16:creationId xmlns:a16="http://schemas.microsoft.com/office/drawing/2014/main" id="{0723BF9B-9434-459D-9F66-766F11D4F329}"/>
              </a:ext>
            </a:extLst>
          </p:cNvPr>
          <p:cNvPicPr>
            <a:picLocks noChangeAspect="1"/>
          </p:cNvPicPr>
          <p:nvPr/>
        </p:nvPicPr>
        <p:blipFill>
          <a:blip r:embed="rId2"/>
          <a:stretch>
            <a:fillRect/>
          </a:stretch>
        </p:blipFill>
        <p:spPr>
          <a:xfrm>
            <a:off x="-2" y="864296"/>
            <a:ext cx="6700443" cy="5993703"/>
          </a:xfrm>
          <a:prstGeom prst="rect">
            <a:avLst/>
          </a:prstGeom>
        </p:spPr>
      </p:pic>
    </p:spTree>
    <p:extLst>
      <p:ext uri="{BB962C8B-B14F-4D97-AF65-F5344CB8AC3E}">
        <p14:creationId xmlns:p14="http://schemas.microsoft.com/office/powerpoint/2010/main" val="262848878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7957D4F-41CA-4283-A862-B0486120970C}"/>
              </a:ext>
            </a:extLst>
          </p:cNvPr>
          <p:cNvSpPr>
            <a:spLocks noGrp="1"/>
          </p:cNvSpPr>
          <p:nvPr>
            <p:ph type="title"/>
          </p:nvPr>
        </p:nvSpPr>
        <p:spPr>
          <a:xfrm>
            <a:off x="0" y="0"/>
            <a:ext cx="9144000" cy="1077238"/>
          </a:xfrm>
          <a:solidFill>
            <a:srgbClr val="92D050">
              <a:alpha val="38000"/>
            </a:srgbClr>
          </a:solidFill>
        </p:spPr>
        <p:txBody>
          <a:bodyPr>
            <a:normAutofit fontScale="90000"/>
          </a:bodyPr>
          <a:lstStyle/>
          <a:p>
            <a:r>
              <a:rPr lang="ja-JP" altLang="en-US" sz="3700" b="1" dirty="0">
                <a:solidFill>
                  <a:srgbClr val="0070C0"/>
                </a:solidFill>
                <a:latin typeface="HGP明朝E" panose="02020900000000000000" pitchFamily="18" charset="-128"/>
                <a:ea typeface="HGP明朝E" panose="02020900000000000000" pitchFamily="18" charset="-128"/>
              </a:rPr>
              <a:t>　　　</a:t>
            </a:r>
            <a:r>
              <a:rPr lang="ja-JP" altLang="en-US" sz="2400" b="1" dirty="0">
                <a:solidFill>
                  <a:srgbClr val="0070C0"/>
                </a:solidFill>
                <a:latin typeface="HGP明朝E" panose="02020900000000000000" pitchFamily="18" charset="-128"/>
                <a:ea typeface="HGP明朝E" panose="02020900000000000000" pitchFamily="18" charset="-128"/>
              </a:rPr>
              <a:t>産業安全衛生活動百年の軌跡（安全運動の復興）　</a:t>
            </a:r>
            <a:br>
              <a:rPr lang="en-US" altLang="ja-JP" sz="2400" b="1" dirty="0">
                <a:latin typeface="HGP明朝E" panose="02020900000000000000" pitchFamily="18" charset="-128"/>
                <a:ea typeface="HGP明朝E" panose="02020900000000000000" pitchFamily="18" charset="-128"/>
              </a:rPr>
            </a:br>
            <a:r>
              <a:rPr lang="ja-JP" altLang="en-US" sz="2400" b="1" dirty="0">
                <a:latin typeface="HGP明朝E" panose="02020900000000000000" pitchFamily="18" charset="-128"/>
                <a:ea typeface="HGP明朝E" panose="02020900000000000000" pitchFamily="18" charset="-128"/>
              </a:rPr>
              <a:t>　</a:t>
            </a:r>
            <a:r>
              <a:rPr lang="zh-TW" altLang="en-US" sz="4000" b="1" dirty="0">
                <a:latin typeface="HGP明朝E" panose="02020900000000000000" pitchFamily="18" charset="-128"/>
                <a:ea typeface="HGP明朝E" panose="02020900000000000000" pitchFamily="18" charset="-128"/>
              </a:rPr>
              <a:t>緑十字展</a:t>
            </a:r>
            <a:r>
              <a:rPr lang="en-US" altLang="ja-JP" sz="4000" b="1" dirty="0">
                <a:latin typeface="HGP明朝E" panose="02020900000000000000" pitchFamily="18" charset="-128"/>
                <a:ea typeface="HGP明朝E" panose="02020900000000000000" pitchFamily="18" charset="-128"/>
              </a:rPr>
              <a:t>1968</a:t>
            </a:r>
            <a:r>
              <a:rPr lang="ja-JP" altLang="en-US" sz="4000" b="1" dirty="0">
                <a:latin typeface="HGP明朝E" panose="02020900000000000000" pitchFamily="18" charset="-128"/>
                <a:ea typeface="HGP明朝E" panose="02020900000000000000" pitchFamily="18" charset="-128"/>
              </a:rPr>
              <a:t>年</a:t>
            </a:r>
            <a:r>
              <a:rPr kumimoji="1" lang="zh-TW" altLang="en-US" sz="2800" b="1" dirty="0">
                <a:latin typeface="HGP明朝E" panose="02020900000000000000" pitchFamily="18" charset="-128"/>
                <a:ea typeface="HGP明朝E" panose="02020900000000000000" pitchFamily="18" charset="-128"/>
              </a:rPr>
              <a:t>日本労働災害防止推進会</a:t>
            </a:r>
            <a:endParaRPr lang="ja-JP" altLang="en-US" sz="3700" b="1" dirty="0">
              <a:latin typeface="HGP明朝E" panose="02020900000000000000" pitchFamily="18" charset="-128"/>
              <a:ea typeface="HGP明朝E" panose="02020900000000000000" pitchFamily="18" charset="-128"/>
            </a:endParaRPr>
          </a:p>
        </p:txBody>
      </p:sp>
      <p:sp>
        <p:nvSpPr>
          <p:cNvPr id="6" name="コンテンツ プレースホルダー 2">
            <a:extLst>
              <a:ext uri="{FF2B5EF4-FFF2-40B4-BE49-F238E27FC236}">
                <a16:creationId xmlns:a16="http://schemas.microsoft.com/office/drawing/2014/main" id="{31B771AE-19AB-45F0-906B-0174993CA000}"/>
              </a:ext>
            </a:extLst>
          </p:cNvPr>
          <p:cNvSpPr txBox="1">
            <a:spLocks/>
          </p:cNvSpPr>
          <p:nvPr/>
        </p:nvSpPr>
        <p:spPr bwMode="auto">
          <a:xfrm>
            <a:off x="0" y="1077238"/>
            <a:ext cx="9144000" cy="267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75000"/>
              <a:buFont typeface="Wingdings" panose="05000000000000000000" pitchFamily="2" charset="2"/>
              <a:buChar char=""/>
              <a:defRPr kumimoji="1" sz="2400" kern="1200">
                <a:solidFill>
                  <a:schemeClr val="tx2"/>
                </a:solidFill>
                <a:latin typeface="+mn-lt"/>
                <a:ea typeface="+mn-ea"/>
                <a:cs typeface="+mn-cs"/>
              </a:defRPr>
            </a:lvl1pPr>
            <a:lvl2pPr marL="742950" indent="-285750" algn="l" rtl="0" eaLnBrk="0" fontAlgn="base" hangingPunct="0">
              <a:spcBef>
                <a:spcPct val="20000"/>
              </a:spcBef>
              <a:spcAft>
                <a:spcPct val="0"/>
              </a:spcAft>
              <a:buClr>
                <a:schemeClr val="accent2"/>
              </a:buClr>
              <a:buSzPct val="85000"/>
              <a:buFont typeface="Courier New" panose="02070309020205020404" pitchFamily="49" charset="0"/>
              <a:buChar char="o"/>
              <a:defRPr kumimoji="1" sz="2000" kern="1200">
                <a:solidFill>
                  <a:schemeClr val="tx2"/>
                </a:solidFill>
                <a:latin typeface="+mn-lt"/>
                <a:ea typeface="+mn-ea"/>
                <a:cs typeface="+mn-cs"/>
              </a:defRPr>
            </a:lvl2pPr>
            <a:lvl3pPr marL="1143000" indent="-228600" algn="l" rtl="0" eaLnBrk="0" fontAlgn="base" hangingPunct="0">
              <a:spcBef>
                <a:spcPct val="20000"/>
              </a:spcBef>
              <a:spcAft>
                <a:spcPct val="0"/>
              </a:spcAft>
              <a:buClr>
                <a:srgbClr val="948774"/>
              </a:buClr>
              <a:buFont typeface="Arial" panose="020B0604020202020204" pitchFamily="34" charset="0"/>
              <a:buChar char="•"/>
              <a:defRPr kumimoji="1" kern="1200">
                <a:solidFill>
                  <a:schemeClr val="tx2"/>
                </a:solidFill>
                <a:latin typeface="+mn-lt"/>
                <a:ea typeface="+mn-ea"/>
                <a:cs typeface="+mn-cs"/>
              </a:defRPr>
            </a:lvl3pPr>
            <a:lvl4pPr marL="1600200" indent="-228600" algn="l" rtl="0" eaLnBrk="0" fontAlgn="base" hangingPunct="0">
              <a:spcBef>
                <a:spcPct val="20000"/>
              </a:spcBef>
              <a:spcAft>
                <a:spcPct val="0"/>
              </a:spcAft>
              <a:buClr>
                <a:srgbClr val="7EB8E7"/>
              </a:buClr>
              <a:buFont typeface="Arial" panose="020B0604020202020204" pitchFamily="34" charset="0"/>
              <a:buChar char="•"/>
              <a:defRPr kumimoji="1" sz="1600" kern="1200">
                <a:solidFill>
                  <a:schemeClr val="tx2"/>
                </a:solidFill>
                <a:latin typeface="+mn-lt"/>
                <a:ea typeface="+mn-ea"/>
                <a:cs typeface="+mn-cs"/>
              </a:defRPr>
            </a:lvl4pPr>
            <a:lvl5pPr marL="2057400" indent="-228600" algn="l" rtl="0" eaLnBrk="0" fontAlgn="base" hangingPunct="0">
              <a:spcBef>
                <a:spcPct val="20000"/>
              </a:spcBef>
              <a:spcAft>
                <a:spcPct val="0"/>
              </a:spcAft>
              <a:buClr>
                <a:srgbClr val="E3B651"/>
              </a:buClr>
              <a:buFont typeface="Arial" panose="020B0604020202020204" pitchFamily="34" charset="0"/>
              <a:buChar char="•"/>
              <a:defRPr kumimoji="1" sz="1400" kern="1200">
                <a:solidFill>
                  <a:schemeClr val="tx2"/>
                </a:solidFill>
                <a:latin typeface="+mn-lt"/>
                <a:ea typeface="+mn-ea"/>
                <a:cs typeface="+mn-cs"/>
              </a:defRPr>
            </a:lvl5pPr>
            <a:lvl6pPr marL="2514600" indent="-228600" algn="l" defTabSz="914400" rtl="0" eaLnBrk="1" latinLnBrk="0" hangingPunct="1">
              <a:spcBef>
                <a:spcPct val="20000"/>
              </a:spcBef>
              <a:buClr>
                <a:schemeClr val="accent6"/>
              </a:buClr>
              <a:buFont typeface="Arial" pitchFamily="34" charset="0"/>
              <a:buChar char="•"/>
              <a:defRPr kumimoji="1" sz="1400" kern="1200">
                <a:solidFill>
                  <a:schemeClr val="tx2"/>
                </a:solidFill>
                <a:latin typeface="+mn-lt"/>
                <a:ea typeface="+mn-ea"/>
                <a:cs typeface="+mn-cs"/>
              </a:defRPr>
            </a:lvl6pPr>
            <a:lvl7pPr marL="2971800" indent="-228600" algn="l" defTabSz="914400" rtl="0" eaLnBrk="1" latinLnBrk="0" hangingPunct="1">
              <a:spcBef>
                <a:spcPct val="20000"/>
              </a:spcBef>
              <a:buClr>
                <a:schemeClr val="accent1"/>
              </a:buClr>
              <a:buFont typeface="Arial" pitchFamily="34" charset="0"/>
              <a:buChar char="•"/>
              <a:defRPr kumimoji="1" sz="1400" kern="1200">
                <a:solidFill>
                  <a:schemeClr val="tx2"/>
                </a:solidFill>
                <a:latin typeface="+mn-lt"/>
                <a:ea typeface="+mn-ea"/>
                <a:cs typeface="+mn-cs"/>
              </a:defRPr>
            </a:lvl7pPr>
            <a:lvl8pPr marL="3429000" indent="-228600" algn="l" defTabSz="914400" rtl="0" eaLnBrk="1" latinLnBrk="0" hangingPunct="1">
              <a:spcBef>
                <a:spcPct val="20000"/>
              </a:spcBef>
              <a:buClr>
                <a:schemeClr val="accent4"/>
              </a:buClr>
              <a:buFont typeface="Arial" pitchFamily="34" charset="0"/>
              <a:buChar char="•"/>
              <a:defRPr kumimoji="1" sz="1400" kern="1200">
                <a:solidFill>
                  <a:schemeClr val="tx2"/>
                </a:solidFill>
                <a:latin typeface="+mn-lt"/>
                <a:ea typeface="+mn-ea"/>
                <a:cs typeface="+mn-cs"/>
              </a:defRPr>
            </a:lvl8pPr>
            <a:lvl9pPr marL="3886200" indent="-228600" algn="l" defTabSz="914400" rtl="0" eaLnBrk="1" latinLnBrk="0" hangingPunct="1">
              <a:spcBef>
                <a:spcPct val="20000"/>
              </a:spcBef>
              <a:buClr>
                <a:schemeClr val="accent5"/>
              </a:buClr>
              <a:buFont typeface="Arial" pitchFamily="34" charset="0"/>
              <a:buChar char="•"/>
              <a:defRPr kumimoji="1" sz="1400" kern="1200">
                <a:solidFill>
                  <a:schemeClr val="tx2"/>
                </a:solidFill>
                <a:latin typeface="+mn-lt"/>
                <a:ea typeface="+mn-ea"/>
                <a:cs typeface="+mn-cs"/>
              </a:defRPr>
            </a:lvl9pPr>
          </a:lstStyle>
          <a:p>
            <a:pPr eaLnBrk="1" hangingPunct="1"/>
            <a:r>
              <a:rPr lang="ja-JP" altLang="ja-JP" sz="2800" dirty="0">
                <a:latin typeface="HGP創英角ﾎﾟｯﾌﾟ体" panose="040B0A00000000000000" pitchFamily="50" charset="-128"/>
                <a:ea typeface="HGP創英角ﾎﾟｯﾌﾟ体" panose="040B0A00000000000000" pitchFamily="50" charset="-128"/>
              </a:rPr>
              <a:t>昭和</a:t>
            </a:r>
            <a:r>
              <a:rPr lang="en-US" altLang="ja-JP" sz="2800" dirty="0">
                <a:latin typeface="HGP創英角ﾎﾟｯﾌﾟ体" panose="040B0A00000000000000" pitchFamily="50" charset="-128"/>
                <a:ea typeface="HGP創英角ﾎﾟｯﾌﾟ体" panose="040B0A00000000000000" pitchFamily="50" charset="-128"/>
              </a:rPr>
              <a:t>29</a:t>
            </a:r>
            <a:r>
              <a:rPr lang="ja-JP" altLang="ja-JP" sz="2800" dirty="0">
                <a:latin typeface="HGP創英角ﾎﾟｯﾌﾟ体" panose="040B0A00000000000000" pitchFamily="50" charset="-128"/>
                <a:ea typeface="HGP創英角ﾎﾟｯﾌﾟ体" panose="040B0A00000000000000" pitchFamily="50" charset="-128"/>
              </a:rPr>
              <a:t>年</a:t>
            </a:r>
            <a:r>
              <a:rPr lang="en-US" altLang="ja-JP" sz="2800" dirty="0">
                <a:latin typeface="HGP創英角ﾎﾟｯﾌﾟ体" panose="040B0A00000000000000" pitchFamily="50" charset="-128"/>
                <a:ea typeface="HGP創英角ﾎﾟｯﾌﾟ体" panose="040B0A00000000000000" pitchFamily="50" charset="-128"/>
              </a:rPr>
              <a:t>8</a:t>
            </a:r>
            <a:r>
              <a:rPr lang="ja-JP" altLang="ja-JP" sz="2800" dirty="0">
                <a:latin typeface="HGP創英角ﾎﾟｯﾌﾟ体" panose="040B0A00000000000000" pitchFamily="50" charset="-128"/>
                <a:ea typeface="HGP創英角ﾎﾟｯﾌﾟ体" panose="040B0A00000000000000" pitchFamily="50" charset="-128"/>
              </a:rPr>
              <a:t>月、東京で開かれた</a:t>
            </a:r>
            <a:r>
              <a:rPr lang="ja-JP" altLang="ja-JP" sz="2800" b="1" dirty="0">
                <a:solidFill>
                  <a:srgbClr val="0070C0"/>
                </a:solidFill>
                <a:latin typeface="HGP創英角ﾎﾟｯﾌﾟ体" panose="040B0A00000000000000" pitchFamily="50" charset="-128"/>
                <a:ea typeface="HGP創英角ﾎﾟｯﾌﾟ体" panose="040B0A00000000000000" pitchFamily="50" charset="-128"/>
              </a:rPr>
              <a:t>労働展</a:t>
            </a:r>
            <a:r>
              <a:rPr lang="ja-JP" altLang="ja-JP" sz="2800" dirty="0">
                <a:latin typeface="HGP創英角ﾎﾟｯﾌﾟ体" panose="040B0A00000000000000" pitchFamily="50" charset="-128"/>
                <a:ea typeface="HGP創英角ﾎﾟｯﾌﾟ体" panose="040B0A00000000000000" pitchFamily="50" charset="-128"/>
              </a:rPr>
              <a:t>（全日本産業安全連合会）に</a:t>
            </a:r>
            <a:r>
              <a:rPr lang="en-US" altLang="ja-JP" sz="2800" dirty="0">
                <a:latin typeface="HGP創英角ﾎﾟｯﾌﾟ体" panose="040B0A00000000000000" pitchFamily="50" charset="-128"/>
                <a:ea typeface="HGP創英角ﾎﾟｯﾌﾟ体" panose="040B0A00000000000000" pitchFamily="50" charset="-128"/>
              </a:rPr>
              <a:t>11</a:t>
            </a:r>
            <a:r>
              <a:rPr lang="ja-JP" altLang="ja-JP" sz="2800" dirty="0">
                <a:latin typeface="HGP創英角ﾎﾟｯﾌﾟ体" panose="040B0A00000000000000" pitchFamily="50" charset="-128"/>
                <a:ea typeface="HGP創英角ﾎﾟｯﾌﾟ体" panose="040B0A00000000000000" pitchFamily="50" charset="-128"/>
              </a:rPr>
              <a:t>のメーカーから保護具が出展された。</a:t>
            </a:r>
            <a:br>
              <a:rPr lang="en-US" altLang="ja-JP" sz="2800" dirty="0">
                <a:latin typeface="HGP創英角ﾎﾟｯﾌﾟ体" panose="040B0A00000000000000" pitchFamily="50" charset="-128"/>
                <a:ea typeface="HGP創英角ﾎﾟｯﾌﾟ体" panose="040B0A00000000000000" pitchFamily="50" charset="-128"/>
              </a:rPr>
            </a:br>
            <a:r>
              <a:rPr lang="ja-JP" altLang="ja-JP" sz="2800" dirty="0">
                <a:latin typeface="HGP創英角ﾎﾟｯﾌﾟ体" panose="040B0A00000000000000" pitchFamily="50" charset="-128"/>
                <a:ea typeface="HGP創英角ﾎﾟｯﾌﾟ体" panose="040B0A00000000000000" pitchFamily="50" charset="-128"/>
              </a:rPr>
              <a:t>わが国初めての</a:t>
            </a:r>
            <a:r>
              <a:rPr lang="ja-JP" altLang="ja-JP" sz="2800" b="1" dirty="0">
                <a:latin typeface="HGP創英角ﾎﾟｯﾌﾟ体" panose="040B0A00000000000000" pitchFamily="50" charset="-128"/>
                <a:ea typeface="HGP創英角ﾎﾟｯﾌﾟ体" panose="040B0A00000000000000" pitchFamily="50" charset="-128"/>
              </a:rPr>
              <a:t>安全衛生保護具の展示会</a:t>
            </a:r>
            <a:r>
              <a:rPr lang="ja-JP" altLang="ja-JP" sz="2800" dirty="0">
                <a:latin typeface="HGP創英角ﾎﾟｯﾌﾟ体" panose="040B0A00000000000000" pitchFamily="50" charset="-128"/>
                <a:ea typeface="HGP創英角ﾎﾟｯﾌﾟ体" panose="040B0A00000000000000" pitchFamily="50" charset="-128"/>
              </a:rPr>
              <a:t>である。</a:t>
            </a:r>
          </a:p>
          <a:p>
            <a:pPr eaLnBrk="1" hangingPunct="1"/>
            <a:r>
              <a:rPr lang="ja-JP" altLang="ja-JP" sz="2800" dirty="0">
                <a:latin typeface="HGP創英角ﾎﾟｯﾌﾟ体" panose="040B0A00000000000000" pitchFamily="50" charset="-128"/>
                <a:ea typeface="HGP創英角ﾎﾟｯﾌﾟ体" panose="040B0A00000000000000" pitchFamily="50" charset="-128"/>
              </a:rPr>
              <a:t>昭和</a:t>
            </a:r>
            <a:r>
              <a:rPr lang="en-US" altLang="ja-JP" sz="2800" dirty="0">
                <a:latin typeface="HGP創英角ﾎﾟｯﾌﾟ体" panose="040B0A00000000000000" pitchFamily="50" charset="-128"/>
                <a:ea typeface="HGP創英角ﾎﾟｯﾌﾟ体" panose="040B0A00000000000000" pitchFamily="50" charset="-128"/>
              </a:rPr>
              <a:t>31</a:t>
            </a:r>
            <a:r>
              <a:rPr lang="ja-JP" altLang="ja-JP" sz="2800" dirty="0">
                <a:latin typeface="HGP創英角ﾎﾟｯﾌﾟ体" panose="040B0A00000000000000" pitchFamily="50" charset="-128"/>
                <a:ea typeface="HGP創英角ﾎﾟｯﾌﾟ体" panose="040B0A00000000000000" pitchFamily="50" charset="-128"/>
              </a:rPr>
              <a:t>年、保護具・装器具</a:t>
            </a:r>
            <a:r>
              <a:rPr lang="ja-JP" altLang="en-US" sz="2800" dirty="0">
                <a:latin typeface="HGP創英角ﾎﾟｯﾌﾟ体" panose="040B0A00000000000000" pitchFamily="50" charset="-128"/>
                <a:ea typeface="HGP創英角ﾎﾟｯﾌﾟ体" panose="040B0A00000000000000" pitchFamily="50" charset="-128"/>
              </a:rPr>
              <a:t>メーカーが</a:t>
            </a:r>
            <a:r>
              <a:rPr lang="ja-JP" altLang="ja-JP" sz="2800" dirty="0">
                <a:latin typeface="HGP創英角ﾎﾟｯﾌﾟ体" panose="040B0A00000000000000" pitchFamily="50" charset="-128"/>
                <a:ea typeface="HGP創英角ﾎﾟｯﾌﾟ体" panose="040B0A00000000000000" pitchFamily="50" charset="-128"/>
              </a:rPr>
              <a:t>「</a:t>
            </a:r>
            <a:r>
              <a:rPr lang="ja-JP" altLang="ja-JP" sz="2800" b="1" dirty="0">
                <a:latin typeface="HGP創英角ﾎﾟｯﾌﾟ体" panose="040B0A00000000000000" pitchFamily="50" charset="-128"/>
                <a:ea typeface="HGP創英角ﾎﾟｯﾌﾟ体" panose="040B0A00000000000000" pitchFamily="50" charset="-128"/>
              </a:rPr>
              <a:t>みどり会</a:t>
            </a:r>
            <a:r>
              <a:rPr lang="ja-JP" altLang="ja-JP" sz="2800" dirty="0">
                <a:latin typeface="HGP創英角ﾎﾟｯﾌﾟ体" panose="040B0A00000000000000" pitchFamily="50" charset="-128"/>
                <a:ea typeface="HGP創英角ﾎﾟｯﾌﾟ体" panose="040B0A00000000000000" pitchFamily="50" charset="-128"/>
              </a:rPr>
              <a:t>」を結成</a:t>
            </a:r>
            <a:br>
              <a:rPr lang="en-US" altLang="ja-JP" sz="2800" dirty="0">
                <a:latin typeface="HGP創英角ﾎﾟｯﾌﾟ体" panose="040B0A00000000000000" pitchFamily="50" charset="-128"/>
                <a:ea typeface="HGP創英角ﾎﾟｯﾌﾟ体" panose="040B0A00000000000000" pitchFamily="50" charset="-128"/>
              </a:rPr>
            </a:br>
            <a:r>
              <a:rPr lang="ja-JP" altLang="ja-JP" sz="2800" dirty="0">
                <a:latin typeface="HGP創英角ﾎﾟｯﾌﾟ体" panose="040B0A00000000000000" pitchFamily="50" charset="-128"/>
                <a:ea typeface="HGP創英角ﾎﾟｯﾌﾟ体" panose="040B0A00000000000000" pitchFamily="50" charset="-128"/>
              </a:rPr>
              <a:t>昭和</a:t>
            </a:r>
            <a:r>
              <a:rPr lang="en-US" altLang="ja-JP" sz="2800" dirty="0">
                <a:latin typeface="HGP創英角ﾎﾟｯﾌﾟ体" panose="040B0A00000000000000" pitchFamily="50" charset="-128"/>
                <a:ea typeface="HGP創英角ﾎﾟｯﾌﾟ体" panose="040B0A00000000000000" pitchFamily="50" charset="-128"/>
              </a:rPr>
              <a:t>44</a:t>
            </a:r>
            <a:r>
              <a:rPr lang="ja-JP" altLang="ja-JP" sz="2800" dirty="0">
                <a:latin typeface="HGP創英角ﾎﾟｯﾌﾟ体" panose="040B0A00000000000000" pitchFamily="50" charset="-128"/>
                <a:ea typeface="HGP創英角ﾎﾟｯﾌﾟ体" panose="040B0A00000000000000" pitchFamily="50" charset="-128"/>
              </a:rPr>
              <a:t>年に</a:t>
            </a:r>
            <a:r>
              <a:rPr lang="en-US" altLang="ja-JP" sz="2800" dirty="0">
                <a:latin typeface="HGP創英角ﾎﾟｯﾌﾟ体" panose="040B0A00000000000000" pitchFamily="50" charset="-128"/>
                <a:ea typeface="HGP創英角ﾎﾟｯﾌﾟ体" panose="040B0A00000000000000" pitchFamily="50" charset="-128"/>
              </a:rPr>
              <a:t>28</a:t>
            </a:r>
            <a:r>
              <a:rPr lang="ja-JP" altLang="ja-JP" sz="2800" dirty="0">
                <a:latin typeface="HGP創英角ﾎﾟｯﾌﾟ体" panose="040B0A00000000000000" pitchFamily="50" charset="-128"/>
                <a:ea typeface="HGP創英角ﾎﾟｯﾌﾟ体" panose="040B0A00000000000000" pitchFamily="50" charset="-128"/>
              </a:rPr>
              <a:t>社</a:t>
            </a:r>
            <a:r>
              <a:rPr lang="ja-JP" altLang="en-US" sz="2800" dirty="0">
                <a:latin typeface="HGP創英角ﾎﾟｯﾌﾟ体" panose="040B0A00000000000000" pitchFamily="50" charset="-128"/>
                <a:ea typeface="HGP創英角ﾎﾟｯﾌﾟ体" panose="040B0A00000000000000" pitchFamily="50" charset="-128"/>
              </a:rPr>
              <a:t>で</a:t>
            </a:r>
            <a:r>
              <a:rPr lang="ja-JP" altLang="ja-JP" sz="2800" dirty="0">
                <a:latin typeface="HGP創英角ﾎﾟｯﾌﾟ体" panose="040B0A00000000000000" pitchFamily="50" charset="-128"/>
                <a:ea typeface="HGP創英角ﾎﾟｯﾌﾟ体" panose="040B0A00000000000000" pitchFamily="50" charset="-128"/>
              </a:rPr>
              <a:t>、「</a:t>
            </a:r>
            <a:r>
              <a:rPr lang="ja-JP" altLang="ja-JP" sz="2800" b="1" dirty="0">
                <a:solidFill>
                  <a:srgbClr val="0070C0"/>
                </a:solidFill>
                <a:latin typeface="HGP創英角ﾎﾟｯﾌﾟ体" panose="040B0A00000000000000" pitchFamily="50" charset="-128"/>
                <a:ea typeface="HGP創英角ﾎﾟｯﾌﾟ体" panose="040B0A00000000000000" pitchFamily="50" charset="-128"/>
              </a:rPr>
              <a:t>日本労働災害防止推進会</a:t>
            </a:r>
            <a:r>
              <a:rPr lang="ja-JP" altLang="ja-JP" sz="2800" dirty="0">
                <a:latin typeface="HGP創英角ﾎﾟｯﾌﾟ体" panose="040B0A00000000000000" pitchFamily="50" charset="-128"/>
                <a:ea typeface="HGP創英角ﾎﾟｯﾌﾟ体" panose="040B0A00000000000000" pitchFamily="50" charset="-128"/>
              </a:rPr>
              <a:t>」</a:t>
            </a:r>
            <a:r>
              <a:rPr lang="ja-JP" altLang="en-US" sz="2800" dirty="0">
                <a:latin typeface="HGP創英角ﾎﾟｯﾌﾟ体" panose="040B0A00000000000000" pitchFamily="50" charset="-128"/>
                <a:ea typeface="HGP創英角ﾎﾟｯﾌﾟ体" panose="040B0A00000000000000" pitchFamily="50" charset="-128"/>
              </a:rPr>
              <a:t>となった</a:t>
            </a:r>
            <a:r>
              <a:rPr lang="ja-JP" altLang="ja-JP" sz="2800" dirty="0">
                <a:latin typeface="HGP創英角ﾎﾟｯﾌﾟ体" panose="040B0A00000000000000" pitchFamily="50" charset="-128"/>
                <a:ea typeface="HGP創英角ﾎﾟｯﾌﾟ体" panose="040B0A00000000000000" pitchFamily="50" charset="-128"/>
              </a:rPr>
              <a:t>。</a:t>
            </a:r>
          </a:p>
          <a:p>
            <a:pPr eaLnBrk="1" hangingPunct="1"/>
            <a:r>
              <a:rPr lang="ja-JP" altLang="ja-JP" sz="2800" dirty="0">
                <a:latin typeface="HGP創英角ﾎﾟｯﾌﾟ体" panose="040B0A00000000000000" pitchFamily="50" charset="-128"/>
                <a:ea typeface="HGP創英角ﾎﾟｯﾌﾟ体" panose="040B0A00000000000000" pitchFamily="50" charset="-128"/>
              </a:rPr>
              <a:t>昭和</a:t>
            </a:r>
            <a:r>
              <a:rPr lang="en-US" altLang="ja-JP" sz="2800" dirty="0">
                <a:latin typeface="HGP創英角ﾎﾟｯﾌﾟ体" panose="040B0A00000000000000" pitchFamily="50" charset="-128"/>
                <a:ea typeface="HGP創英角ﾎﾟｯﾌﾟ体" panose="040B0A00000000000000" pitchFamily="50" charset="-128"/>
              </a:rPr>
              <a:t>43</a:t>
            </a:r>
            <a:r>
              <a:rPr lang="ja-JP" altLang="ja-JP" sz="2800" dirty="0">
                <a:latin typeface="HGP創英角ﾎﾟｯﾌﾟ体" panose="040B0A00000000000000" pitchFamily="50" charset="-128"/>
                <a:ea typeface="HGP創英角ﾎﾟｯﾌﾟ体" panose="040B0A00000000000000" pitchFamily="50" charset="-128"/>
              </a:rPr>
              <a:t>年</a:t>
            </a:r>
            <a:r>
              <a:rPr lang="en-US" altLang="ja-JP" sz="2800" dirty="0">
                <a:latin typeface="HGP創英角ﾎﾟｯﾌﾟ体" panose="040B0A00000000000000" pitchFamily="50" charset="-128"/>
                <a:ea typeface="HGP創英角ﾎﾟｯﾌﾟ体" panose="040B0A00000000000000" pitchFamily="50" charset="-128"/>
              </a:rPr>
              <a:t>9</a:t>
            </a:r>
            <a:r>
              <a:rPr lang="ja-JP" altLang="ja-JP" sz="2800" dirty="0">
                <a:latin typeface="HGP創英角ﾎﾟｯﾌﾟ体" panose="040B0A00000000000000" pitchFamily="50" charset="-128"/>
                <a:ea typeface="HGP創英角ﾎﾟｯﾌﾟ体" panose="040B0A00000000000000" pitchFamily="50" charset="-128"/>
              </a:rPr>
              <a:t>月に</a:t>
            </a:r>
            <a:r>
              <a:rPr lang="ja-JP" altLang="en-US" sz="2800" dirty="0">
                <a:latin typeface="HGP創英角ﾎﾟｯﾌﾟ体" panose="040B0A00000000000000" pitchFamily="50" charset="-128"/>
                <a:ea typeface="HGP創英角ﾎﾟｯﾌﾟ体" panose="040B0A00000000000000" pitchFamily="50" charset="-128"/>
              </a:rPr>
              <a:t>中災防が</a:t>
            </a:r>
            <a:r>
              <a:rPr lang="ja-JP" altLang="ja-JP" sz="2800" dirty="0">
                <a:latin typeface="HGP創英角ﾎﾟｯﾌﾟ体" panose="040B0A00000000000000" pitchFamily="50" charset="-128"/>
                <a:ea typeface="HGP創英角ﾎﾟｯﾌﾟ体" panose="040B0A00000000000000" pitchFamily="50" charset="-128"/>
              </a:rPr>
              <a:t>初の</a:t>
            </a:r>
            <a:r>
              <a:rPr lang="ja-JP" altLang="ja-JP" sz="3600" dirty="0">
                <a:solidFill>
                  <a:srgbClr val="C00000"/>
                </a:solidFill>
                <a:latin typeface="HGP創英角ﾎﾟｯﾌﾟ体" panose="040B0A00000000000000" pitchFamily="50" charset="-128"/>
                <a:ea typeface="HGP創英角ﾎﾟｯﾌﾟ体" panose="040B0A00000000000000" pitchFamily="50" charset="-128"/>
              </a:rPr>
              <a:t>「緑十字展」</a:t>
            </a:r>
            <a:r>
              <a:rPr lang="ja-JP" altLang="ja-JP" sz="2800" dirty="0">
                <a:latin typeface="HGP創英角ﾎﾟｯﾌﾟ体" panose="040B0A00000000000000" pitchFamily="50" charset="-128"/>
                <a:ea typeface="HGP創英角ﾎﾟｯﾌﾟ体" panose="040B0A00000000000000" pitchFamily="50" charset="-128"/>
              </a:rPr>
              <a:t>を開催した</a:t>
            </a:r>
            <a:endParaRPr lang="ja-JP" altLang="en-US" sz="2800" dirty="0">
              <a:latin typeface="HGP創英角ﾎﾟｯﾌﾟ体" panose="040B0A00000000000000" pitchFamily="50" charset="-128"/>
              <a:ea typeface="HGP創英角ﾎﾟｯﾌﾟ体" panose="040B0A00000000000000" pitchFamily="50" charset="-128"/>
            </a:endParaRPr>
          </a:p>
        </p:txBody>
      </p:sp>
      <p:pic>
        <p:nvPicPr>
          <p:cNvPr id="4" name="図 3">
            <a:extLst>
              <a:ext uri="{FF2B5EF4-FFF2-40B4-BE49-F238E27FC236}">
                <a16:creationId xmlns:a16="http://schemas.microsoft.com/office/drawing/2014/main" id="{30F4C835-6760-4F1C-B3C1-747F69A25114}"/>
              </a:ext>
            </a:extLst>
          </p:cNvPr>
          <p:cNvPicPr>
            <a:picLocks noChangeAspect="1"/>
          </p:cNvPicPr>
          <p:nvPr/>
        </p:nvPicPr>
        <p:blipFill>
          <a:blip r:embed="rId2"/>
          <a:stretch>
            <a:fillRect/>
          </a:stretch>
        </p:blipFill>
        <p:spPr>
          <a:xfrm>
            <a:off x="0" y="4727312"/>
            <a:ext cx="4243754" cy="2106899"/>
          </a:xfrm>
          <a:prstGeom prst="rect">
            <a:avLst/>
          </a:prstGeom>
        </p:spPr>
      </p:pic>
      <p:pic>
        <p:nvPicPr>
          <p:cNvPr id="7" name="図 6">
            <a:extLst>
              <a:ext uri="{FF2B5EF4-FFF2-40B4-BE49-F238E27FC236}">
                <a16:creationId xmlns:a16="http://schemas.microsoft.com/office/drawing/2014/main" id="{F979D3FB-40AA-49FB-9E03-D32A0EEC2DC2}"/>
              </a:ext>
            </a:extLst>
          </p:cNvPr>
          <p:cNvPicPr>
            <a:picLocks noChangeAspect="1"/>
          </p:cNvPicPr>
          <p:nvPr/>
        </p:nvPicPr>
        <p:blipFill>
          <a:blip r:embed="rId3"/>
          <a:stretch>
            <a:fillRect/>
          </a:stretch>
        </p:blipFill>
        <p:spPr>
          <a:xfrm>
            <a:off x="3012831" y="4739788"/>
            <a:ext cx="3118337" cy="2118212"/>
          </a:xfrm>
          <a:prstGeom prst="rect">
            <a:avLst/>
          </a:prstGeom>
        </p:spPr>
      </p:pic>
      <p:pic>
        <p:nvPicPr>
          <p:cNvPr id="8" name="図 7">
            <a:extLst>
              <a:ext uri="{FF2B5EF4-FFF2-40B4-BE49-F238E27FC236}">
                <a16:creationId xmlns:a16="http://schemas.microsoft.com/office/drawing/2014/main" id="{BB83AD68-7282-4721-BE92-9213E6C9EFDD}"/>
              </a:ext>
            </a:extLst>
          </p:cNvPr>
          <p:cNvPicPr>
            <a:picLocks noChangeAspect="1"/>
          </p:cNvPicPr>
          <p:nvPr/>
        </p:nvPicPr>
        <p:blipFill>
          <a:blip r:embed="rId4"/>
          <a:stretch>
            <a:fillRect/>
          </a:stretch>
        </p:blipFill>
        <p:spPr>
          <a:xfrm>
            <a:off x="6025662" y="4739788"/>
            <a:ext cx="3118337" cy="2136393"/>
          </a:xfrm>
          <a:prstGeom prst="rect">
            <a:avLst/>
          </a:prstGeom>
        </p:spPr>
      </p:pic>
    </p:spTree>
    <p:extLst>
      <p:ext uri="{BB962C8B-B14F-4D97-AF65-F5344CB8AC3E}">
        <p14:creationId xmlns:p14="http://schemas.microsoft.com/office/powerpoint/2010/main" val="375130811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7957D4F-41CA-4283-A862-B0486120970C}"/>
              </a:ext>
            </a:extLst>
          </p:cNvPr>
          <p:cNvSpPr>
            <a:spLocks noGrp="1"/>
          </p:cNvSpPr>
          <p:nvPr>
            <p:ph type="title"/>
          </p:nvPr>
        </p:nvSpPr>
        <p:spPr>
          <a:xfrm>
            <a:off x="1" y="0"/>
            <a:ext cx="9144000" cy="1152395"/>
          </a:xfrm>
          <a:solidFill>
            <a:srgbClr val="92D050">
              <a:alpha val="44000"/>
            </a:srgbClr>
          </a:solidFill>
        </p:spPr>
        <p:txBody>
          <a:bodyPr>
            <a:noAutofit/>
          </a:bodyPr>
          <a:lstStyle/>
          <a:p>
            <a:pPr algn="ctr"/>
            <a:r>
              <a:rPr lang="ja-JP" altLang="en-US" sz="2000" b="1" dirty="0">
                <a:solidFill>
                  <a:srgbClr val="0070C0"/>
                </a:solidFill>
                <a:latin typeface="HGP明朝E" panose="02020900000000000000" pitchFamily="18" charset="-128"/>
                <a:ea typeface="HGP明朝E" panose="02020900000000000000" pitchFamily="18" charset="-128"/>
              </a:rPr>
              <a:t>　</a:t>
            </a:r>
            <a:r>
              <a:rPr lang="ja-JP" altLang="en-US" sz="3600" b="1" dirty="0">
                <a:latin typeface="HGP明朝E" panose="02020900000000000000" pitchFamily="18" charset="-128"/>
                <a:ea typeface="HGP明朝E" panose="02020900000000000000" pitchFamily="18" charset="-128"/>
              </a:rPr>
              <a:t>日本労働災害防止推進会のあゆみ</a:t>
            </a:r>
            <a:br>
              <a:rPr lang="en-US" altLang="ja-JP" sz="3600" b="1" dirty="0">
                <a:latin typeface="HGP明朝E" panose="02020900000000000000" pitchFamily="18" charset="-128"/>
                <a:ea typeface="HGP明朝E" panose="02020900000000000000" pitchFamily="18" charset="-128"/>
              </a:rPr>
            </a:br>
            <a:r>
              <a:rPr lang="ja-JP" altLang="en-US" sz="3600" b="1" dirty="0">
                <a:latin typeface="HGP明朝E" panose="02020900000000000000" pitchFamily="18" charset="-128"/>
                <a:ea typeface="HGP明朝E" panose="02020900000000000000" pitchFamily="18" charset="-128"/>
              </a:rPr>
              <a:t>緑十字展</a:t>
            </a:r>
            <a:endParaRPr lang="ja-JP" altLang="en-US" sz="2000" b="1" dirty="0">
              <a:latin typeface="HGP明朝E" panose="02020900000000000000" pitchFamily="18" charset="-128"/>
              <a:ea typeface="HGP明朝E" panose="02020900000000000000" pitchFamily="18" charset="-128"/>
            </a:endParaRPr>
          </a:p>
        </p:txBody>
      </p:sp>
      <p:pic>
        <p:nvPicPr>
          <p:cNvPr id="4" name="図 3">
            <a:extLst>
              <a:ext uri="{FF2B5EF4-FFF2-40B4-BE49-F238E27FC236}">
                <a16:creationId xmlns:a16="http://schemas.microsoft.com/office/drawing/2014/main" id="{DC14AA45-A590-4077-9636-91F9B18DE448}"/>
              </a:ext>
            </a:extLst>
          </p:cNvPr>
          <p:cNvPicPr>
            <a:picLocks noChangeAspect="1"/>
          </p:cNvPicPr>
          <p:nvPr/>
        </p:nvPicPr>
        <p:blipFill>
          <a:blip r:embed="rId2"/>
          <a:stretch>
            <a:fillRect/>
          </a:stretch>
        </p:blipFill>
        <p:spPr>
          <a:xfrm>
            <a:off x="0" y="1215025"/>
            <a:ext cx="9172380" cy="4722312"/>
          </a:xfrm>
          <a:prstGeom prst="rect">
            <a:avLst/>
          </a:prstGeom>
        </p:spPr>
      </p:pic>
      <mc:AlternateContent xmlns:mc="http://schemas.openxmlformats.org/markup-compatibility/2006" xmlns:p14="http://schemas.microsoft.com/office/powerpoint/2010/main">
        <mc:Choice Requires="p14">
          <p:contentPart p14:bwMode="auto" r:id="rId3">
            <p14:nvContentPartPr>
              <p14:cNvPr id="3" name="インク 2">
                <a:extLst>
                  <a:ext uri="{FF2B5EF4-FFF2-40B4-BE49-F238E27FC236}">
                    <a16:creationId xmlns:a16="http://schemas.microsoft.com/office/drawing/2014/main" id="{B811FCCA-9451-4630-A3F2-30CCFF1F361B}"/>
                  </a:ext>
                </a:extLst>
              </p14:cNvPr>
              <p14:cNvContentPartPr/>
              <p14:nvPr/>
            </p14:nvContentPartPr>
            <p14:xfrm>
              <a:off x="1830600" y="5607720"/>
              <a:ext cx="1670400" cy="116640"/>
            </p14:xfrm>
          </p:contentPart>
        </mc:Choice>
        <mc:Fallback xmlns="">
          <p:pic>
            <p:nvPicPr>
              <p:cNvPr id="3" name="インク 2">
                <a:extLst>
                  <a:ext uri="{FF2B5EF4-FFF2-40B4-BE49-F238E27FC236}">
                    <a16:creationId xmlns:a16="http://schemas.microsoft.com/office/drawing/2014/main" id="{B811FCCA-9451-4630-A3F2-30CCFF1F361B}"/>
                  </a:ext>
                </a:extLst>
              </p:cNvPr>
              <p:cNvPicPr/>
              <p:nvPr/>
            </p:nvPicPr>
            <p:blipFill>
              <a:blip r:embed="rId4"/>
              <a:stretch>
                <a:fillRect/>
              </a:stretch>
            </p:blipFill>
            <p:spPr>
              <a:xfrm>
                <a:off x="1814760" y="5544360"/>
                <a:ext cx="1701720" cy="24336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5" name="インク 4">
                <a:extLst>
                  <a:ext uri="{FF2B5EF4-FFF2-40B4-BE49-F238E27FC236}">
                    <a16:creationId xmlns:a16="http://schemas.microsoft.com/office/drawing/2014/main" id="{5599DDB7-8370-4715-9FB6-84B5B638D573}"/>
                  </a:ext>
                </a:extLst>
              </p14:cNvPr>
              <p14:cNvContentPartPr/>
              <p14:nvPr/>
            </p14:nvContentPartPr>
            <p14:xfrm>
              <a:off x="1366200" y="5322240"/>
              <a:ext cx="1009440" cy="62640"/>
            </p14:xfrm>
          </p:contentPart>
        </mc:Choice>
        <mc:Fallback xmlns="">
          <p:pic>
            <p:nvPicPr>
              <p:cNvPr id="5" name="インク 4">
                <a:extLst>
                  <a:ext uri="{FF2B5EF4-FFF2-40B4-BE49-F238E27FC236}">
                    <a16:creationId xmlns:a16="http://schemas.microsoft.com/office/drawing/2014/main" id="{5599DDB7-8370-4715-9FB6-84B5B638D573}"/>
                  </a:ext>
                </a:extLst>
              </p:cNvPr>
              <p:cNvPicPr/>
              <p:nvPr/>
            </p:nvPicPr>
            <p:blipFill>
              <a:blip r:embed="rId6"/>
              <a:stretch>
                <a:fillRect/>
              </a:stretch>
            </p:blipFill>
            <p:spPr>
              <a:xfrm>
                <a:off x="1350360" y="5258880"/>
                <a:ext cx="1040760" cy="18936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6" name="インク 5">
                <a:extLst>
                  <a:ext uri="{FF2B5EF4-FFF2-40B4-BE49-F238E27FC236}">
                    <a16:creationId xmlns:a16="http://schemas.microsoft.com/office/drawing/2014/main" id="{10D0C28C-3289-405D-8517-64CC3EBE109D}"/>
                  </a:ext>
                </a:extLst>
              </p14:cNvPr>
              <p14:cNvContentPartPr/>
              <p14:nvPr/>
            </p14:nvContentPartPr>
            <p14:xfrm>
              <a:off x="2919960" y="5322240"/>
              <a:ext cx="545400" cy="18000"/>
            </p14:xfrm>
          </p:contentPart>
        </mc:Choice>
        <mc:Fallback xmlns="">
          <p:pic>
            <p:nvPicPr>
              <p:cNvPr id="6" name="インク 5">
                <a:extLst>
                  <a:ext uri="{FF2B5EF4-FFF2-40B4-BE49-F238E27FC236}">
                    <a16:creationId xmlns:a16="http://schemas.microsoft.com/office/drawing/2014/main" id="{10D0C28C-3289-405D-8517-64CC3EBE109D}"/>
                  </a:ext>
                </a:extLst>
              </p:cNvPr>
              <p:cNvPicPr/>
              <p:nvPr/>
            </p:nvPicPr>
            <p:blipFill>
              <a:blip r:embed="rId8"/>
              <a:stretch>
                <a:fillRect/>
              </a:stretch>
            </p:blipFill>
            <p:spPr>
              <a:xfrm>
                <a:off x="2904120" y="5258880"/>
                <a:ext cx="576720" cy="14472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7" name="インク 6">
                <a:extLst>
                  <a:ext uri="{FF2B5EF4-FFF2-40B4-BE49-F238E27FC236}">
                    <a16:creationId xmlns:a16="http://schemas.microsoft.com/office/drawing/2014/main" id="{174A7F71-E58B-4967-AB5C-DE6C00994CDE}"/>
                  </a:ext>
                </a:extLst>
              </p14:cNvPr>
              <p14:cNvContentPartPr/>
              <p14:nvPr/>
            </p14:nvContentPartPr>
            <p14:xfrm>
              <a:off x="3965040" y="5366880"/>
              <a:ext cx="428760" cy="45000"/>
            </p14:xfrm>
          </p:contentPart>
        </mc:Choice>
        <mc:Fallback xmlns="">
          <p:pic>
            <p:nvPicPr>
              <p:cNvPr id="7" name="インク 6">
                <a:extLst>
                  <a:ext uri="{FF2B5EF4-FFF2-40B4-BE49-F238E27FC236}">
                    <a16:creationId xmlns:a16="http://schemas.microsoft.com/office/drawing/2014/main" id="{174A7F71-E58B-4967-AB5C-DE6C00994CDE}"/>
                  </a:ext>
                </a:extLst>
              </p:cNvPr>
              <p:cNvPicPr/>
              <p:nvPr/>
            </p:nvPicPr>
            <p:blipFill>
              <a:blip r:embed="rId10"/>
              <a:stretch>
                <a:fillRect/>
              </a:stretch>
            </p:blipFill>
            <p:spPr>
              <a:xfrm>
                <a:off x="3949200" y="5303520"/>
                <a:ext cx="460080" cy="17172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8" name="インク 7">
                <a:extLst>
                  <a:ext uri="{FF2B5EF4-FFF2-40B4-BE49-F238E27FC236}">
                    <a16:creationId xmlns:a16="http://schemas.microsoft.com/office/drawing/2014/main" id="{D5B75904-F6D8-4797-87FF-452AE24AF87A}"/>
                  </a:ext>
                </a:extLst>
              </p14:cNvPr>
              <p14:cNvContentPartPr/>
              <p14:nvPr/>
            </p14:nvContentPartPr>
            <p14:xfrm>
              <a:off x="177840" y="2006640"/>
              <a:ext cx="724320" cy="82800"/>
            </p14:xfrm>
          </p:contentPart>
        </mc:Choice>
        <mc:Fallback xmlns="">
          <p:pic>
            <p:nvPicPr>
              <p:cNvPr id="8" name="インク 7">
                <a:extLst>
                  <a:ext uri="{FF2B5EF4-FFF2-40B4-BE49-F238E27FC236}">
                    <a16:creationId xmlns:a16="http://schemas.microsoft.com/office/drawing/2014/main" id="{D5B75904-F6D8-4797-87FF-452AE24AF87A}"/>
                  </a:ext>
                </a:extLst>
              </p:cNvPr>
              <p:cNvPicPr/>
              <p:nvPr/>
            </p:nvPicPr>
            <p:blipFill>
              <a:blip r:embed="rId12"/>
              <a:stretch>
                <a:fillRect/>
              </a:stretch>
            </p:blipFill>
            <p:spPr>
              <a:xfrm>
                <a:off x="162000" y="1943280"/>
                <a:ext cx="755640" cy="20952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9" name="インク 8">
                <a:extLst>
                  <a:ext uri="{FF2B5EF4-FFF2-40B4-BE49-F238E27FC236}">
                    <a16:creationId xmlns:a16="http://schemas.microsoft.com/office/drawing/2014/main" id="{4A4C79DD-00BD-4D90-883E-B93490AD8048}"/>
                  </a:ext>
                </a:extLst>
              </p14:cNvPr>
              <p14:cNvContentPartPr/>
              <p14:nvPr/>
            </p14:nvContentPartPr>
            <p14:xfrm>
              <a:off x="304920" y="2546280"/>
              <a:ext cx="5848560" cy="133920"/>
            </p14:xfrm>
          </p:contentPart>
        </mc:Choice>
        <mc:Fallback xmlns="">
          <p:pic>
            <p:nvPicPr>
              <p:cNvPr id="9" name="インク 8">
                <a:extLst>
                  <a:ext uri="{FF2B5EF4-FFF2-40B4-BE49-F238E27FC236}">
                    <a16:creationId xmlns:a16="http://schemas.microsoft.com/office/drawing/2014/main" id="{4A4C79DD-00BD-4D90-883E-B93490AD8048}"/>
                  </a:ext>
                </a:extLst>
              </p:cNvPr>
              <p:cNvPicPr/>
              <p:nvPr/>
            </p:nvPicPr>
            <p:blipFill>
              <a:blip r:embed="rId14"/>
              <a:stretch>
                <a:fillRect/>
              </a:stretch>
            </p:blipFill>
            <p:spPr>
              <a:xfrm>
                <a:off x="289080" y="2482920"/>
                <a:ext cx="5879880" cy="26064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0" name="インク 9">
                <a:extLst>
                  <a:ext uri="{FF2B5EF4-FFF2-40B4-BE49-F238E27FC236}">
                    <a16:creationId xmlns:a16="http://schemas.microsoft.com/office/drawing/2014/main" id="{6330A179-67D8-4691-8D82-B6A981776037}"/>
                  </a:ext>
                </a:extLst>
              </p14:cNvPr>
              <p14:cNvContentPartPr/>
              <p14:nvPr/>
            </p14:nvContentPartPr>
            <p14:xfrm>
              <a:off x="3968640" y="3321000"/>
              <a:ext cx="444960" cy="45000"/>
            </p14:xfrm>
          </p:contentPart>
        </mc:Choice>
        <mc:Fallback xmlns="">
          <p:pic>
            <p:nvPicPr>
              <p:cNvPr id="10" name="インク 9">
                <a:extLst>
                  <a:ext uri="{FF2B5EF4-FFF2-40B4-BE49-F238E27FC236}">
                    <a16:creationId xmlns:a16="http://schemas.microsoft.com/office/drawing/2014/main" id="{6330A179-67D8-4691-8D82-B6A981776037}"/>
                  </a:ext>
                </a:extLst>
              </p:cNvPr>
              <p:cNvPicPr/>
              <p:nvPr/>
            </p:nvPicPr>
            <p:blipFill>
              <a:blip r:embed="rId16"/>
              <a:stretch>
                <a:fillRect/>
              </a:stretch>
            </p:blipFill>
            <p:spPr>
              <a:xfrm>
                <a:off x="3952800" y="3257640"/>
                <a:ext cx="476280" cy="17172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1" name="インク 10">
                <a:extLst>
                  <a:ext uri="{FF2B5EF4-FFF2-40B4-BE49-F238E27FC236}">
                    <a16:creationId xmlns:a16="http://schemas.microsoft.com/office/drawing/2014/main" id="{CA3D5773-01C5-468F-A934-82BB2EC7907F}"/>
                  </a:ext>
                </a:extLst>
              </p14:cNvPr>
              <p14:cNvContentPartPr/>
              <p14:nvPr/>
            </p14:nvContentPartPr>
            <p14:xfrm>
              <a:off x="4686480" y="3371760"/>
              <a:ext cx="603360" cy="6840"/>
            </p14:xfrm>
          </p:contentPart>
        </mc:Choice>
        <mc:Fallback xmlns="">
          <p:pic>
            <p:nvPicPr>
              <p:cNvPr id="11" name="インク 10">
                <a:extLst>
                  <a:ext uri="{FF2B5EF4-FFF2-40B4-BE49-F238E27FC236}">
                    <a16:creationId xmlns:a16="http://schemas.microsoft.com/office/drawing/2014/main" id="{CA3D5773-01C5-468F-A934-82BB2EC7907F}"/>
                  </a:ext>
                </a:extLst>
              </p:cNvPr>
              <p:cNvPicPr/>
              <p:nvPr/>
            </p:nvPicPr>
            <p:blipFill>
              <a:blip r:embed="rId18"/>
              <a:stretch>
                <a:fillRect/>
              </a:stretch>
            </p:blipFill>
            <p:spPr>
              <a:xfrm>
                <a:off x="4670640" y="3308400"/>
                <a:ext cx="634680" cy="13356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12" name="インク 11">
                <a:extLst>
                  <a:ext uri="{FF2B5EF4-FFF2-40B4-BE49-F238E27FC236}">
                    <a16:creationId xmlns:a16="http://schemas.microsoft.com/office/drawing/2014/main" id="{3036DD8A-A022-4CF2-8E56-278B09861710}"/>
                  </a:ext>
                </a:extLst>
              </p14:cNvPr>
              <p14:cNvContentPartPr/>
              <p14:nvPr/>
            </p14:nvContentPartPr>
            <p14:xfrm>
              <a:off x="5587920" y="3308400"/>
              <a:ext cx="1156320" cy="19440"/>
            </p14:xfrm>
          </p:contentPart>
        </mc:Choice>
        <mc:Fallback xmlns="">
          <p:pic>
            <p:nvPicPr>
              <p:cNvPr id="12" name="インク 11">
                <a:extLst>
                  <a:ext uri="{FF2B5EF4-FFF2-40B4-BE49-F238E27FC236}">
                    <a16:creationId xmlns:a16="http://schemas.microsoft.com/office/drawing/2014/main" id="{3036DD8A-A022-4CF2-8E56-278B09861710}"/>
                  </a:ext>
                </a:extLst>
              </p:cNvPr>
              <p:cNvPicPr/>
              <p:nvPr/>
            </p:nvPicPr>
            <p:blipFill>
              <a:blip r:embed="rId20"/>
              <a:stretch>
                <a:fillRect/>
              </a:stretch>
            </p:blipFill>
            <p:spPr>
              <a:xfrm>
                <a:off x="5572080" y="3245040"/>
                <a:ext cx="1187640" cy="14616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13" name="インク 12">
                <a:extLst>
                  <a:ext uri="{FF2B5EF4-FFF2-40B4-BE49-F238E27FC236}">
                    <a16:creationId xmlns:a16="http://schemas.microsoft.com/office/drawing/2014/main" id="{078030AA-97E1-4693-86C7-E74677510FAC}"/>
                  </a:ext>
                </a:extLst>
              </p14:cNvPr>
              <p14:cNvContentPartPr/>
              <p14:nvPr/>
            </p14:nvContentPartPr>
            <p14:xfrm>
              <a:off x="272880" y="4883040"/>
              <a:ext cx="3442320" cy="76680"/>
            </p14:xfrm>
          </p:contentPart>
        </mc:Choice>
        <mc:Fallback xmlns="">
          <p:pic>
            <p:nvPicPr>
              <p:cNvPr id="13" name="インク 12">
                <a:extLst>
                  <a:ext uri="{FF2B5EF4-FFF2-40B4-BE49-F238E27FC236}">
                    <a16:creationId xmlns:a16="http://schemas.microsoft.com/office/drawing/2014/main" id="{078030AA-97E1-4693-86C7-E74677510FAC}"/>
                  </a:ext>
                </a:extLst>
              </p:cNvPr>
              <p:cNvPicPr/>
              <p:nvPr/>
            </p:nvPicPr>
            <p:blipFill>
              <a:blip r:embed="rId22"/>
              <a:stretch>
                <a:fillRect/>
              </a:stretch>
            </p:blipFill>
            <p:spPr>
              <a:xfrm>
                <a:off x="257040" y="4819680"/>
                <a:ext cx="3473640" cy="20340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14" name="インク 13">
                <a:extLst>
                  <a:ext uri="{FF2B5EF4-FFF2-40B4-BE49-F238E27FC236}">
                    <a16:creationId xmlns:a16="http://schemas.microsoft.com/office/drawing/2014/main" id="{12C43528-EEB8-45A1-A0A4-09D10A426223}"/>
                  </a:ext>
                </a:extLst>
              </p14:cNvPr>
              <p14:cNvContentPartPr/>
              <p14:nvPr/>
            </p14:nvContentPartPr>
            <p14:xfrm>
              <a:off x="260280" y="4330800"/>
              <a:ext cx="692640" cy="360"/>
            </p14:xfrm>
          </p:contentPart>
        </mc:Choice>
        <mc:Fallback xmlns="">
          <p:pic>
            <p:nvPicPr>
              <p:cNvPr id="14" name="インク 13">
                <a:extLst>
                  <a:ext uri="{FF2B5EF4-FFF2-40B4-BE49-F238E27FC236}">
                    <a16:creationId xmlns:a16="http://schemas.microsoft.com/office/drawing/2014/main" id="{12C43528-EEB8-45A1-A0A4-09D10A426223}"/>
                  </a:ext>
                </a:extLst>
              </p:cNvPr>
              <p:cNvPicPr/>
              <p:nvPr/>
            </p:nvPicPr>
            <p:blipFill>
              <a:blip r:embed="rId24"/>
              <a:stretch>
                <a:fillRect/>
              </a:stretch>
            </p:blipFill>
            <p:spPr>
              <a:xfrm>
                <a:off x="244440" y="4267440"/>
                <a:ext cx="723960" cy="127080"/>
              </a:xfrm>
              <a:prstGeom prst="rect">
                <a:avLst/>
              </a:prstGeom>
            </p:spPr>
          </p:pic>
        </mc:Fallback>
      </mc:AlternateContent>
    </p:spTree>
    <p:extLst>
      <p:ext uri="{BB962C8B-B14F-4D97-AF65-F5344CB8AC3E}">
        <p14:creationId xmlns:p14="http://schemas.microsoft.com/office/powerpoint/2010/main" val="116869076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7957D4F-41CA-4283-A862-B0486120970C}"/>
              </a:ext>
            </a:extLst>
          </p:cNvPr>
          <p:cNvSpPr>
            <a:spLocks noGrp="1"/>
          </p:cNvSpPr>
          <p:nvPr>
            <p:ph type="title"/>
          </p:nvPr>
        </p:nvSpPr>
        <p:spPr>
          <a:xfrm>
            <a:off x="0" y="0"/>
            <a:ext cx="9144000" cy="1039659"/>
          </a:xfrm>
          <a:solidFill>
            <a:srgbClr val="92D050">
              <a:alpha val="38000"/>
            </a:srgbClr>
          </a:solidFill>
        </p:spPr>
        <p:txBody>
          <a:bodyPr>
            <a:noAutofit/>
          </a:bodyPr>
          <a:lstStyle/>
          <a:p>
            <a:pPr algn="ctr"/>
            <a:r>
              <a:rPr lang="ja-JP" altLang="en-US" sz="2000" b="1" dirty="0">
                <a:solidFill>
                  <a:srgbClr val="0070C0"/>
                </a:solidFill>
                <a:latin typeface="HGP明朝E" panose="02020900000000000000" pitchFamily="18" charset="-128"/>
                <a:ea typeface="HGP明朝E" panose="02020900000000000000" pitchFamily="18" charset="-128"/>
              </a:rPr>
              <a:t>　</a:t>
            </a:r>
            <a:r>
              <a:rPr lang="ja-JP" altLang="en-US" sz="3600" b="1" dirty="0">
                <a:latin typeface="HGP明朝E" panose="02020900000000000000" pitchFamily="18" charset="-128"/>
                <a:ea typeface="HGP明朝E" panose="02020900000000000000" pitchFamily="18" charset="-128"/>
              </a:rPr>
              <a:t>日本労働災害防止推進会のあゆみ</a:t>
            </a:r>
            <a:br>
              <a:rPr lang="en-US" altLang="ja-JP" sz="3600" b="1" dirty="0">
                <a:latin typeface="HGP明朝E" panose="02020900000000000000" pitchFamily="18" charset="-128"/>
                <a:ea typeface="HGP明朝E" panose="02020900000000000000" pitchFamily="18" charset="-128"/>
              </a:rPr>
            </a:br>
            <a:r>
              <a:rPr lang="ja-JP" altLang="en-US" sz="3600" b="1" dirty="0">
                <a:latin typeface="HGP明朝E" panose="02020900000000000000" pitchFamily="18" charset="-128"/>
                <a:ea typeface="HGP明朝E" panose="02020900000000000000" pitchFamily="18" charset="-128"/>
              </a:rPr>
              <a:t>緑十字展</a:t>
            </a:r>
            <a:endParaRPr lang="ja-JP" altLang="en-US" sz="2000" b="1" dirty="0">
              <a:latin typeface="HGP明朝E" panose="02020900000000000000" pitchFamily="18" charset="-128"/>
              <a:ea typeface="HGP明朝E" panose="02020900000000000000" pitchFamily="18" charset="-128"/>
            </a:endParaRPr>
          </a:p>
        </p:txBody>
      </p:sp>
      <p:pic>
        <p:nvPicPr>
          <p:cNvPr id="8" name="Picture 2">
            <a:extLst>
              <a:ext uri="{FF2B5EF4-FFF2-40B4-BE49-F238E27FC236}">
                <a16:creationId xmlns:a16="http://schemas.microsoft.com/office/drawing/2014/main" id="{1D257397-50BC-4F3F-8156-8F0792CDF6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39658"/>
            <a:ext cx="9144000" cy="50980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p14="http://schemas.microsoft.com/office/powerpoint/2010/main">
        <mc:Choice Requires="p14">
          <p:contentPart p14:bwMode="auto" r:id="rId3">
            <p14:nvContentPartPr>
              <p14:cNvPr id="3" name="インク 2">
                <a:extLst>
                  <a:ext uri="{FF2B5EF4-FFF2-40B4-BE49-F238E27FC236}">
                    <a16:creationId xmlns:a16="http://schemas.microsoft.com/office/drawing/2014/main" id="{743AF8CA-1332-475D-9DF3-86270B3C0B0A}"/>
                  </a:ext>
                </a:extLst>
              </p14:cNvPr>
              <p14:cNvContentPartPr/>
              <p14:nvPr/>
            </p14:nvContentPartPr>
            <p14:xfrm>
              <a:off x="2143080" y="2884320"/>
              <a:ext cx="1893600" cy="71640"/>
            </p14:xfrm>
          </p:contentPart>
        </mc:Choice>
        <mc:Fallback xmlns="">
          <p:pic>
            <p:nvPicPr>
              <p:cNvPr id="3" name="インク 2">
                <a:extLst>
                  <a:ext uri="{FF2B5EF4-FFF2-40B4-BE49-F238E27FC236}">
                    <a16:creationId xmlns:a16="http://schemas.microsoft.com/office/drawing/2014/main" id="{743AF8CA-1332-475D-9DF3-86270B3C0B0A}"/>
                  </a:ext>
                </a:extLst>
              </p:cNvPr>
              <p:cNvPicPr/>
              <p:nvPr/>
            </p:nvPicPr>
            <p:blipFill>
              <a:blip r:embed="rId4"/>
              <a:stretch>
                <a:fillRect/>
              </a:stretch>
            </p:blipFill>
            <p:spPr>
              <a:xfrm>
                <a:off x="2127240" y="2820960"/>
                <a:ext cx="1924920" cy="19836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4" name="インク 3">
                <a:extLst>
                  <a:ext uri="{FF2B5EF4-FFF2-40B4-BE49-F238E27FC236}">
                    <a16:creationId xmlns:a16="http://schemas.microsoft.com/office/drawing/2014/main" id="{73263998-3038-49E4-B204-D33427139B7E}"/>
                  </a:ext>
                </a:extLst>
              </p14:cNvPr>
              <p14:cNvContentPartPr/>
              <p14:nvPr/>
            </p14:nvContentPartPr>
            <p14:xfrm>
              <a:off x="8072640" y="2607480"/>
              <a:ext cx="598680" cy="9360"/>
            </p14:xfrm>
          </p:contentPart>
        </mc:Choice>
        <mc:Fallback xmlns="">
          <p:pic>
            <p:nvPicPr>
              <p:cNvPr id="4" name="インク 3">
                <a:extLst>
                  <a:ext uri="{FF2B5EF4-FFF2-40B4-BE49-F238E27FC236}">
                    <a16:creationId xmlns:a16="http://schemas.microsoft.com/office/drawing/2014/main" id="{73263998-3038-49E4-B204-D33427139B7E}"/>
                  </a:ext>
                </a:extLst>
              </p:cNvPr>
              <p:cNvPicPr/>
              <p:nvPr/>
            </p:nvPicPr>
            <p:blipFill>
              <a:blip r:embed="rId6"/>
              <a:stretch>
                <a:fillRect/>
              </a:stretch>
            </p:blipFill>
            <p:spPr>
              <a:xfrm>
                <a:off x="8056800" y="2544120"/>
                <a:ext cx="630000" cy="13608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5" name="インク 4">
                <a:extLst>
                  <a:ext uri="{FF2B5EF4-FFF2-40B4-BE49-F238E27FC236}">
                    <a16:creationId xmlns:a16="http://schemas.microsoft.com/office/drawing/2014/main" id="{7A852091-6EDE-469E-9819-5D1AB90C06A9}"/>
                  </a:ext>
                </a:extLst>
              </p14:cNvPr>
              <p14:cNvContentPartPr/>
              <p14:nvPr/>
            </p14:nvContentPartPr>
            <p14:xfrm>
              <a:off x="1455840" y="2946960"/>
              <a:ext cx="446760" cy="18000"/>
            </p14:xfrm>
          </p:contentPart>
        </mc:Choice>
        <mc:Fallback xmlns="">
          <p:pic>
            <p:nvPicPr>
              <p:cNvPr id="5" name="インク 4">
                <a:extLst>
                  <a:ext uri="{FF2B5EF4-FFF2-40B4-BE49-F238E27FC236}">
                    <a16:creationId xmlns:a16="http://schemas.microsoft.com/office/drawing/2014/main" id="{7A852091-6EDE-469E-9819-5D1AB90C06A9}"/>
                  </a:ext>
                </a:extLst>
              </p:cNvPr>
              <p:cNvPicPr/>
              <p:nvPr/>
            </p:nvPicPr>
            <p:blipFill>
              <a:blip r:embed="rId8"/>
              <a:stretch>
                <a:fillRect/>
              </a:stretch>
            </p:blipFill>
            <p:spPr>
              <a:xfrm>
                <a:off x="1440000" y="2883600"/>
                <a:ext cx="478080" cy="14472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6" name="インク 5">
                <a:extLst>
                  <a:ext uri="{FF2B5EF4-FFF2-40B4-BE49-F238E27FC236}">
                    <a16:creationId xmlns:a16="http://schemas.microsoft.com/office/drawing/2014/main" id="{D2C60912-8ABA-463E-9AED-06C94041906A}"/>
                  </a:ext>
                </a:extLst>
              </p14:cNvPr>
              <p14:cNvContentPartPr/>
              <p14:nvPr/>
            </p14:nvContentPartPr>
            <p14:xfrm>
              <a:off x="3295080" y="5545440"/>
              <a:ext cx="964800" cy="98640"/>
            </p14:xfrm>
          </p:contentPart>
        </mc:Choice>
        <mc:Fallback xmlns="">
          <p:pic>
            <p:nvPicPr>
              <p:cNvPr id="6" name="インク 5">
                <a:extLst>
                  <a:ext uri="{FF2B5EF4-FFF2-40B4-BE49-F238E27FC236}">
                    <a16:creationId xmlns:a16="http://schemas.microsoft.com/office/drawing/2014/main" id="{D2C60912-8ABA-463E-9AED-06C94041906A}"/>
                  </a:ext>
                </a:extLst>
              </p:cNvPr>
              <p:cNvPicPr/>
              <p:nvPr/>
            </p:nvPicPr>
            <p:blipFill>
              <a:blip r:embed="rId10"/>
              <a:stretch>
                <a:fillRect/>
              </a:stretch>
            </p:blipFill>
            <p:spPr>
              <a:xfrm>
                <a:off x="3279240" y="5482080"/>
                <a:ext cx="996120" cy="22536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7" name="インク 6">
                <a:extLst>
                  <a:ext uri="{FF2B5EF4-FFF2-40B4-BE49-F238E27FC236}">
                    <a16:creationId xmlns:a16="http://schemas.microsoft.com/office/drawing/2014/main" id="{FB1D955A-7A12-40C0-A079-7650E5286637}"/>
                  </a:ext>
                </a:extLst>
              </p14:cNvPr>
              <p14:cNvContentPartPr/>
              <p14:nvPr/>
            </p14:nvContentPartPr>
            <p14:xfrm>
              <a:off x="279360" y="1295280"/>
              <a:ext cx="959400" cy="19440"/>
            </p14:xfrm>
          </p:contentPart>
        </mc:Choice>
        <mc:Fallback xmlns="">
          <p:pic>
            <p:nvPicPr>
              <p:cNvPr id="7" name="インク 6">
                <a:extLst>
                  <a:ext uri="{FF2B5EF4-FFF2-40B4-BE49-F238E27FC236}">
                    <a16:creationId xmlns:a16="http://schemas.microsoft.com/office/drawing/2014/main" id="{FB1D955A-7A12-40C0-A079-7650E5286637}"/>
                  </a:ext>
                </a:extLst>
              </p:cNvPr>
              <p:cNvPicPr/>
              <p:nvPr/>
            </p:nvPicPr>
            <p:blipFill>
              <a:blip r:embed="rId12"/>
              <a:stretch>
                <a:fillRect/>
              </a:stretch>
            </p:blipFill>
            <p:spPr>
              <a:xfrm>
                <a:off x="263520" y="1231920"/>
                <a:ext cx="990720" cy="14616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9" name="インク 8">
                <a:extLst>
                  <a:ext uri="{FF2B5EF4-FFF2-40B4-BE49-F238E27FC236}">
                    <a16:creationId xmlns:a16="http://schemas.microsoft.com/office/drawing/2014/main" id="{CAD905BC-5363-4654-AE74-7FE97ED68C5C}"/>
                  </a:ext>
                </a:extLst>
              </p14:cNvPr>
              <p14:cNvContentPartPr/>
              <p14:nvPr/>
            </p14:nvContentPartPr>
            <p14:xfrm>
              <a:off x="412920" y="1758960"/>
              <a:ext cx="8490240" cy="133560"/>
            </p14:xfrm>
          </p:contentPart>
        </mc:Choice>
        <mc:Fallback xmlns="">
          <p:pic>
            <p:nvPicPr>
              <p:cNvPr id="9" name="インク 8">
                <a:extLst>
                  <a:ext uri="{FF2B5EF4-FFF2-40B4-BE49-F238E27FC236}">
                    <a16:creationId xmlns:a16="http://schemas.microsoft.com/office/drawing/2014/main" id="{CAD905BC-5363-4654-AE74-7FE97ED68C5C}"/>
                  </a:ext>
                </a:extLst>
              </p:cNvPr>
              <p:cNvPicPr/>
              <p:nvPr/>
            </p:nvPicPr>
            <p:blipFill>
              <a:blip r:embed="rId14"/>
              <a:stretch>
                <a:fillRect/>
              </a:stretch>
            </p:blipFill>
            <p:spPr>
              <a:xfrm>
                <a:off x="397080" y="1695600"/>
                <a:ext cx="8521560" cy="26028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0" name="インク 9">
                <a:extLst>
                  <a:ext uri="{FF2B5EF4-FFF2-40B4-BE49-F238E27FC236}">
                    <a16:creationId xmlns:a16="http://schemas.microsoft.com/office/drawing/2014/main" id="{92CD288A-DC69-4BB9-8522-0DCAB0788808}"/>
                  </a:ext>
                </a:extLst>
              </p14:cNvPr>
              <p14:cNvContentPartPr/>
              <p14:nvPr/>
            </p14:nvContentPartPr>
            <p14:xfrm>
              <a:off x="177840" y="2139840"/>
              <a:ext cx="1384560" cy="76680"/>
            </p14:xfrm>
          </p:contentPart>
        </mc:Choice>
        <mc:Fallback xmlns="">
          <p:pic>
            <p:nvPicPr>
              <p:cNvPr id="10" name="インク 9">
                <a:extLst>
                  <a:ext uri="{FF2B5EF4-FFF2-40B4-BE49-F238E27FC236}">
                    <a16:creationId xmlns:a16="http://schemas.microsoft.com/office/drawing/2014/main" id="{92CD288A-DC69-4BB9-8522-0DCAB0788808}"/>
                  </a:ext>
                </a:extLst>
              </p:cNvPr>
              <p:cNvPicPr/>
              <p:nvPr/>
            </p:nvPicPr>
            <p:blipFill>
              <a:blip r:embed="rId16"/>
              <a:stretch>
                <a:fillRect/>
              </a:stretch>
            </p:blipFill>
            <p:spPr>
              <a:xfrm>
                <a:off x="162000" y="2076480"/>
                <a:ext cx="1415880" cy="20340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1" name="インク 10">
                <a:extLst>
                  <a:ext uri="{FF2B5EF4-FFF2-40B4-BE49-F238E27FC236}">
                    <a16:creationId xmlns:a16="http://schemas.microsoft.com/office/drawing/2014/main" id="{6C3ECAF0-FE2E-410F-B9C5-F8E7315C94D6}"/>
                  </a:ext>
                </a:extLst>
              </p14:cNvPr>
              <p14:cNvContentPartPr/>
              <p14:nvPr/>
            </p14:nvContentPartPr>
            <p14:xfrm>
              <a:off x="3244680" y="3238560"/>
              <a:ext cx="1429200" cy="6480"/>
            </p14:xfrm>
          </p:contentPart>
        </mc:Choice>
        <mc:Fallback xmlns="">
          <p:pic>
            <p:nvPicPr>
              <p:cNvPr id="11" name="インク 10">
                <a:extLst>
                  <a:ext uri="{FF2B5EF4-FFF2-40B4-BE49-F238E27FC236}">
                    <a16:creationId xmlns:a16="http://schemas.microsoft.com/office/drawing/2014/main" id="{6C3ECAF0-FE2E-410F-B9C5-F8E7315C94D6}"/>
                  </a:ext>
                </a:extLst>
              </p:cNvPr>
              <p:cNvPicPr/>
              <p:nvPr/>
            </p:nvPicPr>
            <p:blipFill>
              <a:blip r:embed="rId18"/>
              <a:stretch>
                <a:fillRect/>
              </a:stretch>
            </p:blipFill>
            <p:spPr>
              <a:xfrm>
                <a:off x="3228840" y="3175200"/>
                <a:ext cx="1460520" cy="13320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12" name="インク 11">
                <a:extLst>
                  <a:ext uri="{FF2B5EF4-FFF2-40B4-BE49-F238E27FC236}">
                    <a16:creationId xmlns:a16="http://schemas.microsoft.com/office/drawing/2014/main" id="{B78A1593-C7A5-4F2E-98A7-CE56B84EF74E}"/>
                  </a:ext>
                </a:extLst>
              </p14:cNvPr>
              <p14:cNvContentPartPr/>
              <p14:nvPr/>
            </p14:nvContentPartPr>
            <p14:xfrm>
              <a:off x="2146320" y="3511440"/>
              <a:ext cx="921240" cy="6840"/>
            </p14:xfrm>
          </p:contentPart>
        </mc:Choice>
        <mc:Fallback xmlns="">
          <p:pic>
            <p:nvPicPr>
              <p:cNvPr id="12" name="インク 11">
                <a:extLst>
                  <a:ext uri="{FF2B5EF4-FFF2-40B4-BE49-F238E27FC236}">
                    <a16:creationId xmlns:a16="http://schemas.microsoft.com/office/drawing/2014/main" id="{B78A1593-C7A5-4F2E-98A7-CE56B84EF74E}"/>
                  </a:ext>
                </a:extLst>
              </p:cNvPr>
              <p:cNvPicPr/>
              <p:nvPr/>
            </p:nvPicPr>
            <p:blipFill>
              <a:blip r:embed="rId20"/>
              <a:stretch>
                <a:fillRect/>
              </a:stretch>
            </p:blipFill>
            <p:spPr>
              <a:xfrm>
                <a:off x="2130480" y="3448080"/>
                <a:ext cx="952560" cy="13356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13" name="インク 12">
                <a:extLst>
                  <a:ext uri="{FF2B5EF4-FFF2-40B4-BE49-F238E27FC236}">
                    <a16:creationId xmlns:a16="http://schemas.microsoft.com/office/drawing/2014/main" id="{CB2E70C2-C13B-439A-977F-DBC6A69D188E}"/>
                  </a:ext>
                </a:extLst>
              </p14:cNvPr>
              <p14:cNvContentPartPr/>
              <p14:nvPr/>
            </p14:nvContentPartPr>
            <p14:xfrm>
              <a:off x="247680" y="4222800"/>
              <a:ext cx="1073520" cy="63720"/>
            </p14:xfrm>
          </p:contentPart>
        </mc:Choice>
        <mc:Fallback xmlns="">
          <p:pic>
            <p:nvPicPr>
              <p:cNvPr id="13" name="インク 12">
                <a:extLst>
                  <a:ext uri="{FF2B5EF4-FFF2-40B4-BE49-F238E27FC236}">
                    <a16:creationId xmlns:a16="http://schemas.microsoft.com/office/drawing/2014/main" id="{CB2E70C2-C13B-439A-977F-DBC6A69D188E}"/>
                  </a:ext>
                </a:extLst>
              </p:cNvPr>
              <p:cNvPicPr/>
              <p:nvPr/>
            </p:nvPicPr>
            <p:blipFill>
              <a:blip r:embed="rId22"/>
              <a:stretch>
                <a:fillRect/>
              </a:stretch>
            </p:blipFill>
            <p:spPr>
              <a:xfrm>
                <a:off x="231840" y="4159440"/>
                <a:ext cx="1104840" cy="19044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14" name="インク 13">
                <a:extLst>
                  <a:ext uri="{FF2B5EF4-FFF2-40B4-BE49-F238E27FC236}">
                    <a16:creationId xmlns:a16="http://schemas.microsoft.com/office/drawing/2014/main" id="{4348209B-56CB-4BC5-A517-B4C58D7AB281}"/>
                  </a:ext>
                </a:extLst>
              </p14:cNvPr>
              <p14:cNvContentPartPr/>
              <p14:nvPr/>
            </p14:nvContentPartPr>
            <p14:xfrm>
              <a:off x="368280" y="4718160"/>
              <a:ext cx="5816880" cy="133560"/>
            </p14:xfrm>
          </p:contentPart>
        </mc:Choice>
        <mc:Fallback xmlns="">
          <p:pic>
            <p:nvPicPr>
              <p:cNvPr id="14" name="インク 13">
                <a:extLst>
                  <a:ext uri="{FF2B5EF4-FFF2-40B4-BE49-F238E27FC236}">
                    <a16:creationId xmlns:a16="http://schemas.microsoft.com/office/drawing/2014/main" id="{4348209B-56CB-4BC5-A517-B4C58D7AB281}"/>
                  </a:ext>
                </a:extLst>
              </p:cNvPr>
              <p:cNvPicPr/>
              <p:nvPr/>
            </p:nvPicPr>
            <p:blipFill>
              <a:blip r:embed="rId24"/>
              <a:stretch>
                <a:fillRect/>
              </a:stretch>
            </p:blipFill>
            <p:spPr>
              <a:xfrm>
                <a:off x="352440" y="4654800"/>
                <a:ext cx="5848200" cy="26028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15" name="インク 14">
                <a:extLst>
                  <a:ext uri="{FF2B5EF4-FFF2-40B4-BE49-F238E27FC236}">
                    <a16:creationId xmlns:a16="http://schemas.microsoft.com/office/drawing/2014/main" id="{87B50014-9D9B-41A2-8B45-9F70D4A4B4C0}"/>
                  </a:ext>
                </a:extLst>
              </p14:cNvPr>
              <p14:cNvContentPartPr/>
              <p14:nvPr/>
            </p14:nvContentPartPr>
            <p14:xfrm>
              <a:off x="1168560" y="5232240"/>
              <a:ext cx="1606680" cy="45000"/>
            </p14:xfrm>
          </p:contentPart>
        </mc:Choice>
        <mc:Fallback xmlns="">
          <p:pic>
            <p:nvPicPr>
              <p:cNvPr id="15" name="インク 14">
                <a:extLst>
                  <a:ext uri="{FF2B5EF4-FFF2-40B4-BE49-F238E27FC236}">
                    <a16:creationId xmlns:a16="http://schemas.microsoft.com/office/drawing/2014/main" id="{87B50014-9D9B-41A2-8B45-9F70D4A4B4C0}"/>
                  </a:ext>
                </a:extLst>
              </p:cNvPr>
              <p:cNvPicPr/>
              <p:nvPr/>
            </p:nvPicPr>
            <p:blipFill>
              <a:blip r:embed="rId26"/>
              <a:stretch>
                <a:fillRect/>
              </a:stretch>
            </p:blipFill>
            <p:spPr>
              <a:xfrm>
                <a:off x="1152720" y="5168880"/>
                <a:ext cx="1638000" cy="171720"/>
              </a:xfrm>
              <a:prstGeom prst="rect">
                <a:avLst/>
              </a:prstGeom>
            </p:spPr>
          </p:pic>
        </mc:Fallback>
      </mc:AlternateContent>
    </p:spTree>
    <p:extLst>
      <p:ext uri="{BB962C8B-B14F-4D97-AF65-F5344CB8AC3E}">
        <p14:creationId xmlns:p14="http://schemas.microsoft.com/office/powerpoint/2010/main" val="12640431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7957D4F-41CA-4283-A862-B0486120970C}"/>
              </a:ext>
            </a:extLst>
          </p:cNvPr>
          <p:cNvSpPr>
            <a:spLocks noGrp="1"/>
          </p:cNvSpPr>
          <p:nvPr>
            <p:ph type="title"/>
          </p:nvPr>
        </p:nvSpPr>
        <p:spPr>
          <a:xfrm>
            <a:off x="-1" y="0"/>
            <a:ext cx="9144001" cy="1252603"/>
          </a:xfrm>
          <a:solidFill>
            <a:srgbClr val="92D050">
              <a:alpha val="38000"/>
            </a:srgbClr>
          </a:solidFill>
        </p:spPr>
        <p:txBody>
          <a:bodyPr>
            <a:noAutofit/>
          </a:bodyPr>
          <a:lstStyle/>
          <a:p>
            <a:pPr algn="ctr"/>
            <a:r>
              <a:rPr lang="ja-JP" altLang="en-US" sz="2000" b="1" dirty="0">
                <a:solidFill>
                  <a:srgbClr val="0070C0"/>
                </a:solidFill>
                <a:latin typeface="HGP明朝E" panose="02020900000000000000" pitchFamily="18" charset="-128"/>
                <a:ea typeface="HGP明朝E" panose="02020900000000000000" pitchFamily="18" charset="-128"/>
              </a:rPr>
              <a:t>　</a:t>
            </a:r>
            <a:r>
              <a:rPr lang="ja-JP" altLang="en-US" sz="3600" b="1" dirty="0">
                <a:latin typeface="HGP明朝E" panose="02020900000000000000" pitchFamily="18" charset="-128"/>
                <a:ea typeface="HGP明朝E" panose="02020900000000000000" pitchFamily="18" charset="-128"/>
              </a:rPr>
              <a:t>日本労働災害防止推進会のあゆみ</a:t>
            </a:r>
            <a:br>
              <a:rPr lang="en-US" altLang="ja-JP" sz="3600" b="1" dirty="0">
                <a:latin typeface="HGP明朝E" panose="02020900000000000000" pitchFamily="18" charset="-128"/>
                <a:ea typeface="HGP明朝E" panose="02020900000000000000" pitchFamily="18" charset="-128"/>
              </a:rPr>
            </a:br>
            <a:r>
              <a:rPr lang="ja-JP" altLang="en-US" sz="3600" b="1" dirty="0">
                <a:latin typeface="HGP明朝E" panose="02020900000000000000" pitchFamily="18" charset="-128"/>
                <a:ea typeface="HGP明朝E" panose="02020900000000000000" pitchFamily="18" charset="-128"/>
              </a:rPr>
              <a:t>緑十字展</a:t>
            </a:r>
            <a:endParaRPr lang="ja-JP" altLang="en-US" sz="2000" b="1" dirty="0">
              <a:latin typeface="HGP明朝E" panose="02020900000000000000" pitchFamily="18" charset="-128"/>
              <a:ea typeface="HGP明朝E" panose="02020900000000000000" pitchFamily="18" charset="-128"/>
            </a:endParaRPr>
          </a:p>
        </p:txBody>
      </p:sp>
      <p:pic>
        <p:nvPicPr>
          <p:cNvPr id="25" name="Picture 2">
            <a:extLst>
              <a:ext uri="{FF2B5EF4-FFF2-40B4-BE49-F238E27FC236}">
                <a16:creationId xmlns:a16="http://schemas.microsoft.com/office/drawing/2014/main" id="{C036E3AA-6FD0-4504-9526-02E130FF60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252603"/>
            <a:ext cx="9144000" cy="4642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p14="http://schemas.microsoft.com/office/powerpoint/2010/main">
        <mc:Choice Requires="p14">
          <p:contentPart p14:bwMode="auto" r:id="rId3">
            <p14:nvContentPartPr>
              <p14:cNvPr id="3" name="インク 2">
                <a:extLst>
                  <a:ext uri="{FF2B5EF4-FFF2-40B4-BE49-F238E27FC236}">
                    <a16:creationId xmlns:a16="http://schemas.microsoft.com/office/drawing/2014/main" id="{261FE245-DFD8-41C9-8DA1-52106BB2B0E1}"/>
                  </a:ext>
                </a:extLst>
              </p14:cNvPr>
              <p14:cNvContentPartPr/>
              <p14:nvPr/>
            </p14:nvContentPartPr>
            <p14:xfrm>
              <a:off x="88920" y="1384200"/>
              <a:ext cx="2616480" cy="209880"/>
            </p14:xfrm>
          </p:contentPart>
        </mc:Choice>
        <mc:Fallback xmlns="">
          <p:pic>
            <p:nvPicPr>
              <p:cNvPr id="3" name="インク 2">
                <a:extLst>
                  <a:ext uri="{FF2B5EF4-FFF2-40B4-BE49-F238E27FC236}">
                    <a16:creationId xmlns:a16="http://schemas.microsoft.com/office/drawing/2014/main" id="{261FE245-DFD8-41C9-8DA1-52106BB2B0E1}"/>
                  </a:ext>
                </a:extLst>
              </p:cNvPr>
              <p:cNvPicPr/>
              <p:nvPr/>
            </p:nvPicPr>
            <p:blipFill>
              <a:blip r:embed="rId4"/>
              <a:stretch>
                <a:fillRect/>
              </a:stretch>
            </p:blipFill>
            <p:spPr>
              <a:xfrm>
                <a:off x="73080" y="1320840"/>
                <a:ext cx="2647800" cy="3366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4" name="インク 3">
                <a:extLst>
                  <a:ext uri="{FF2B5EF4-FFF2-40B4-BE49-F238E27FC236}">
                    <a16:creationId xmlns:a16="http://schemas.microsoft.com/office/drawing/2014/main" id="{955FFAE1-FC92-4BCC-B0CB-B159F9A2FA3B}"/>
                  </a:ext>
                </a:extLst>
              </p14:cNvPr>
              <p14:cNvContentPartPr/>
              <p14:nvPr/>
            </p14:nvContentPartPr>
            <p14:xfrm>
              <a:off x="235080" y="1866960"/>
              <a:ext cx="6940800" cy="140040"/>
            </p14:xfrm>
          </p:contentPart>
        </mc:Choice>
        <mc:Fallback xmlns="">
          <p:pic>
            <p:nvPicPr>
              <p:cNvPr id="4" name="インク 3">
                <a:extLst>
                  <a:ext uri="{FF2B5EF4-FFF2-40B4-BE49-F238E27FC236}">
                    <a16:creationId xmlns:a16="http://schemas.microsoft.com/office/drawing/2014/main" id="{955FFAE1-FC92-4BCC-B0CB-B159F9A2FA3B}"/>
                  </a:ext>
                </a:extLst>
              </p:cNvPr>
              <p:cNvPicPr/>
              <p:nvPr/>
            </p:nvPicPr>
            <p:blipFill>
              <a:blip r:embed="rId6"/>
              <a:stretch>
                <a:fillRect/>
              </a:stretch>
            </p:blipFill>
            <p:spPr>
              <a:xfrm>
                <a:off x="219240" y="1803600"/>
                <a:ext cx="6972120" cy="26676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5" name="インク 4">
                <a:extLst>
                  <a:ext uri="{FF2B5EF4-FFF2-40B4-BE49-F238E27FC236}">
                    <a16:creationId xmlns:a16="http://schemas.microsoft.com/office/drawing/2014/main" id="{02398F90-E1A3-4F91-9845-AAFF4924B688}"/>
                  </a:ext>
                </a:extLst>
              </p14:cNvPr>
              <p14:cNvContentPartPr/>
              <p14:nvPr/>
            </p14:nvContentPartPr>
            <p14:xfrm>
              <a:off x="3575160" y="2692440"/>
              <a:ext cx="1035360" cy="57600"/>
            </p14:xfrm>
          </p:contentPart>
        </mc:Choice>
        <mc:Fallback xmlns="">
          <p:pic>
            <p:nvPicPr>
              <p:cNvPr id="5" name="インク 4">
                <a:extLst>
                  <a:ext uri="{FF2B5EF4-FFF2-40B4-BE49-F238E27FC236}">
                    <a16:creationId xmlns:a16="http://schemas.microsoft.com/office/drawing/2014/main" id="{02398F90-E1A3-4F91-9845-AAFF4924B688}"/>
                  </a:ext>
                </a:extLst>
              </p:cNvPr>
              <p:cNvPicPr/>
              <p:nvPr/>
            </p:nvPicPr>
            <p:blipFill>
              <a:blip r:embed="rId8"/>
              <a:stretch>
                <a:fillRect/>
              </a:stretch>
            </p:blipFill>
            <p:spPr>
              <a:xfrm>
                <a:off x="3559320" y="2629080"/>
                <a:ext cx="1066680" cy="18432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6" name="インク 5">
                <a:extLst>
                  <a:ext uri="{FF2B5EF4-FFF2-40B4-BE49-F238E27FC236}">
                    <a16:creationId xmlns:a16="http://schemas.microsoft.com/office/drawing/2014/main" id="{457E5D96-D63B-47CB-BE56-AEE8273C058E}"/>
                  </a:ext>
                </a:extLst>
              </p14:cNvPr>
              <p14:cNvContentPartPr/>
              <p14:nvPr/>
            </p14:nvContentPartPr>
            <p14:xfrm>
              <a:off x="6673680" y="2629080"/>
              <a:ext cx="1549800" cy="38160"/>
            </p14:xfrm>
          </p:contentPart>
        </mc:Choice>
        <mc:Fallback xmlns="">
          <p:pic>
            <p:nvPicPr>
              <p:cNvPr id="6" name="インク 5">
                <a:extLst>
                  <a:ext uri="{FF2B5EF4-FFF2-40B4-BE49-F238E27FC236}">
                    <a16:creationId xmlns:a16="http://schemas.microsoft.com/office/drawing/2014/main" id="{457E5D96-D63B-47CB-BE56-AEE8273C058E}"/>
                  </a:ext>
                </a:extLst>
              </p:cNvPr>
              <p:cNvPicPr/>
              <p:nvPr/>
            </p:nvPicPr>
            <p:blipFill>
              <a:blip r:embed="rId10"/>
              <a:stretch>
                <a:fillRect/>
              </a:stretch>
            </p:blipFill>
            <p:spPr>
              <a:xfrm>
                <a:off x="6657840" y="2565720"/>
                <a:ext cx="1581120" cy="16488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7" name="インク 6">
                <a:extLst>
                  <a:ext uri="{FF2B5EF4-FFF2-40B4-BE49-F238E27FC236}">
                    <a16:creationId xmlns:a16="http://schemas.microsoft.com/office/drawing/2014/main" id="{5E2DA934-F58A-4038-8739-F2316DC65FD1}"/>
                  </a:ext>
                </a:extLst>
              </p14:cNvPr>
              <p14:cNvContentPartPr/>
              <p14:nvPr/>
            </p14:nvContentPartPr>
            <p14:xfrm>
              <a:off x="-488880" y="3987720"/>
              <a:ext cx="5480280" cy="101880"/>
            </p14:xfrm>
          </p:contentPart>
        </mc:Choice>
        <mc:Fallback xmlns="">
          <p:pic>
            <p:nvPicPr>
              <p:cNvPr id="7" name="インク 6">
                <a:extLst>
                  <a:ext uri="{FF2B5EF4-FFF2-40B4-BE49-F238E27FC236}">
                    <a16:creationId xmlns:a16="http://schemas.microsoft.com/office/drawing/2014/main" id="{5E2DA934-F58A-4038-8739-F2316DC65FD1}"/>
                  </a:ext>
                </a:extLst>
              </p:cNvPr>
              <p:cNvPicPr/>
              <p:nvPr/>
            </p:nvPicPr>
            <p:blipFill>
              <a:blip r:embed="rId12"/>
              <a:stretch>
                <a:fillRect/>
              </a:stretch>
            </p:blipFill>
            <p:spPr>
              <a:xfrm>
                <a:off x="-504720" y="3924360"/>
                <a:ext cx="5511600" cy="22860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8" name="インク 7">
                <a:extLst>
                  <a:ext uri="{FF2B5EF4-FFF2-40B4-BE49-F238E27FC236}">
                    <a16:creationId xmlns:a16="http://schemas.microsoft.com/office/drawing/2014/main" id="{3A5A884D-0DFC-4289-AC3E-6510A4E364A2}"/>
                  </a:ext>
                </a:extLst>
              </p14:cNvPr>
              <p14:cNvContentPartPr/>
              <p14:nvPr/>
            </p14:nvContentPartPr>
            <p14:xfrm>
              <a:off x="196920" y="4464000"/>
              <a:ext cx="7251840" cy="152640"/>
            </p14:xfrm>
          </p:contentPart>
        </mc:Choice>
        <mc:Fallback xmlns="">
          <p:pic>
            <p:nvPicPr>
              <p:cNvPr id="8" name="インク 7">
                <a:extLst>
                  <a:ext uri="{FF2B5EF4-FFF2-40B4-BE49-F238E27FC236}">
                    <a16:creationId xmlns:a16="http://schemas.microsoft.com/office/drawing/2014/main" id="{3A5A884D-0DFC-4289-AC3E-6510A4E364A2}"/>
                  </a:ext>
                </a:extLst>
              </p:cNvPr>
              <p:cNvPicPr/>
              <p:nvPr/>
            </p:nvPicPr>
            <p:blipFill>
              <a:blip r:embed="rId14"/>
              <a:stretch>
                <a:fillRect/>
              </a:stretch>
            </p:blipFill>
            <p:spPr>
              <a:xfrm>
                <a:off x="181080" y="4400640"/>
                <a:ext cx="7283160" cy="27936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9" name="インク 8">
                <a:extLst>
                  <a:ext uri="{FF2B5EF4-FFF2-40B4-BE49-F238E27FC236}">
                    <a16:creationId xmlns:a16="http://schemas.microsoft.com/office/drawing/2014/main" id="{679D6D41-74D5-4646-9B6A-85490F7E3797}"/>
                  </a:ext>
                </a:extLst>
              </p14:cNvPr>
              <p14:cNvContentPartPr/>
              <p14:nvPr/>
            </p14:nvContentPartPr>
            <p14:xfrm>
              <a:off x="1320840" y="5575320"/>
              <a:ext cx="991080" cy="19440"/>
            </p14:xfrm>
          </p:contentPart>
        </mc:Choice>
        <mc:Fallback xmlns="">
          <p:pic>
            <p:nvPicPr>
              <p:cNvPr id="9" name="インク 8">
                <a:extLst>
                  <a:ext uri="{FF2B5EF4-FFF2-40B4-BE49-F238E27FC236}">
                    <a16:creationId xmlns:a16="http://schemas.microsoft.com/office/drawing/2014/main" id="{679D6D41-74D5-4646-9B6A-85490F7E3797}"/>
                  </a:ext>
                </a:extLst>
              </p:cNvPr>
              <p:cNvPicPr/>
              <p:nvPr/>
            </p:nvPicPr>
            <p:blipFill>
              <a:blip r:embed="rId16"/>
              <a:stretch>
                <a:fillRect/>
              </a:stretch>
            </p:blipFill>
            <p:spPr>
              <a:xfrm>
                <a:off x="1305000" y="5511960"/>
                <a:ext cx="1022400" cy="14616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0" name="インク 9">
                <a:extLst>
                  <a:ext uri="{FF2B5EF4-FFF2-40B4-BE49-F238E27FC236}">
                    <a16:creationId xmlns:a16="http://schemas.microsoft.com/office/drawing/2014/main" id="{EBE8D5DD-B60E-4501-8C77-B9ED1301769A}"/>
                  </a:ext>
                </a:extLst>
              </p14:cNvPr>
              <p14:cNvContentPartPr/>
              <p14:nvPr/>
            </p14:nvContentPartPr>
            <p14:xfrm>
              <a:off x="8147160" y="4927680"/>
              <a:ext cx="756000" cy="51120"/>
            </p14:xfrm>
          </p:contentPart>
        </mc:Choice>
        <mc:Fallback xmlns="">
          <p:pic>
            <p:nvPicPr>
              <p:cNvPr id="10" name="インク 9">
                <a:extLst>
                  <a:ext uri="{FF2B5EF4-FFF2-40B4-BE49-F238E27FC236}">
                    <a16:creationId xmlns:a16="http://schemas.microsoft.com/office/drawing/2014/main" id="{EBE8D5DD-B60E-4501-8C77-B9ED1301769A}"/>
                  </a:ext>
                </a:extLst>
              </p:cNvPr>
              <p:cNvPicPr/>
              <p:nvPr/>
            </p:nvPicPr>
            <p:blipFill>
              <a:blip r:embed="rId18"/>
              <a:stretch>
                <a:fillRect/>
              </a:stretch>
            </p:blipFill>
            <p:spPr>
              <a:xfrm>
                <a:off x="8131320" y="4864320"/>
                <a:ext cx="787320" cy="17784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11" name="インク 10">
                <a:extLst>
                  <a:ext uri="{FF2B5EF4-FFF2-40B4-BE49-F238E27FC236}">
                    <a16:creationId xmlns:a16="http://schemas.microsoft.com/office/drawing/2014/main" id="{574DCE96-EEC2-4E2F-BE30-38CDAB890076}"/>
                  </a:ext>
                </a:extLst>
              </p14:cNvPr>
              <p14:cNvContentPartPr/>
              <p14:nvPr/>
            </p14:nvContentPartPr>
            <p14:xfrm>
              <a:off x="914400" y="5219640"/>
              <a:ext cx="6840" cy="360"/>
            </p14:xfrm>
          </p:contentPart>
        </mc:Choice>
        <mc:Fallback xmlns="">
          <p:pic>
            <p:nvPicPr>
              <p:cNvPr id="11" name="インク 10">
                <a:extLst>
                  <a:ext uri="{FF2B5EF4-FFF2-40B4-BE49-F238E27FC236}">
                    <a16:creationId xmlns:a16="http://schemas.microsoft.com/office/drawing/2014/main" id="{574DCE96-EEC2-4E2F-BE30-38CDAB890076}"/>
                  </a:ext>
                </a:extLst>
              </p:cNvPr>
              <p:cNvPicPr/>
              <p:nvPr/>
            </p:nvPicPr>
            <p:blipFill>
              <a:blip r:embed="rId20"/>
              <a:stretch>
                <a:fillRect/>
              </a:stretch>
            </p:blipFill>
            <p:spPr>
              <a:xfrm>
                <a:off x="898560" y="5156280"/>
                <a:ext cx="38160" cy="12708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12" name="インク 11">
                <a:extLst>
                  <a:ext uri="{FF2B5EF4-FFF2-40B4-BE49-F238E27FC236}">
                    <a16:creationId xmlns:a16="http://schemas.microsoft.com/office/drawing/2014/main" id="{F3FE3FA0-8BB6-422A-9CAE-2AA1F48D8BD3}"/>
                  </a:ext>
                </a:extLst>
              </p14:cNvPr>
              <p14:cNvContentPartPr/>
              <p14:nvPr/>
            </p14:nvContentPartPr>
            <p14:xfrm>
              <a:off x="952560" y="5251320"/>
              <a:ext cx="736920" cy="25920"/>
            </p14:xfrm>
          </p:contentPart>
        </mc:Choice>
        <mc:Fallback xmlns="">
          <p:pic>
            <p:nvPicPr>
              <p:cNvPr id="12" name="インク 11">
                <a:extLst>
                  <a:ext uri="{FF2B5EF4-FFF2-40B4-BE49-F238E27FC236}">
                    <a16:creationId xmlns:a16="http://schemas.microsoft.com/office/drawing/2014/main" id="{F3FE3FA0-8BB6-422A-9CAE-2AA1F48D8BD3}"/>
                  </a:ext>
                </a:extLst>
              </p:cNvPr>
              <p:cNvPicPr/>
              <p:nvPr/>
            </p:nvPicPr>
            <p:blipFill>
              <a:blip r:embed="rId22"/>
              <a:stretch>
                <a:fillRect/>
              </a:stretch>
            </p:blipFill>
            <p:spPr>
              <a:xfrm>
                <a:off x="936720" y="5187960"/>
                <a:ext cx="768240" cy="152640"/>
              </a:xfrm>
              <a:prstGeom prst="rect">
                <a:avLst/>
              </a:prstGeom>
            </p:spPr>
          </p:pic>
        </mc:Fallback>
      </mc:AlternateContent>
    </p:spTree>
    <p:extLst>
      <p:ext uri="{BB962C8B-B14F-4D97-AF65-F5344CB8AC3E}">
        <p14:creationId xmlns:p14="http://schemas.microsoft.com/office/powerpoint/2010/main" val="161913625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図 13">
            <a:extLst>
              <a:ext uri="{FF2B5EF4-FFF2-40B4-BE49-F238E27FC236}">
                <a16:creationId xmlns:a16="http://schemas.microsoft.com/office/drawing/2014/main" id="{1188F686-AD79-445E-A31B-8422D7012248}"/>
              </a:ext>
            </a:extLst>
          </p:cNvPr>
          <p:cNvPicPr>
            <a:picLocks noChangeAspect="1"/>
          </p:cNvPicPr>
          <p:nvPr/>
        </p:nvPicPr>
        <p:blipFill>
          <a:blip r:embed="rId2"/>
          <a:stretch>
            <a:fillRect/>
          </a:stretch>
        </p:blipFill>
        <p:spPr>
          <a:xfrm>
            <a:off x="4383683" y="5195224"/>
            <a:ext cx="2408129" cy="1652159"/>
          </a:xfrm>
          <a:prstGeom prst="rect">
            <a:avLst/>
          </a:prstGeom>
        </p:spPr>
      </p:pic>
      <p:sp>
        <p:nvSpPr>
          <p:cNvPr id="2" name="タイトル 1">
            <a:extLst>
              <a:ext uri="{FF2B5EF4-FFF2-40B4-BE49-F238E27FC236}">
                <a16:creationId xmlns:a16="http://schemas.microsoft.com/office/drawing/2014/main" id="{17957D4F-41CA-4283-A862-B0486120970C}"/>
              </a:ext>
            </a:extLst>
          </p:cNvPr>
          <p:cNvSpPr>
            <a:spLocks noGrp="1"/>
          </p:cNvSpPr>
          <p:nvPr>
            <p:ph type="title"/>
          </p:nvPr>
        </p:nvSpPr>
        <p:spPr>
          <a:xfrm>
            <a:off x="1" y="0"/>
            <a:ext cx="9144000" cy="989556"/>
          </a:xfrm>
          <a:solidFill>
            <a:srgbClr val="92D050">
              <a:alpha val="37000"/>
            </a:srgbClr>
          </a:solidFill>
        </p:spPr>
        <p:txBody>
          <a:bodyPr>
            <a:normAutofit/>
          </a:bodyPr>
          <a:lstStyle/>
          <a:p>
            <a:r>
              <a:rPr lang="ja-JP" altLang="en-US" sz="2400" b="1" dirty="0">
                <a:solidFill>
                  <a:srgbClr val="0070C0"/>
                </a:solidFill>
                <a:latin typeface="HGP明朝E" panose="02020900000000000000" pitchFamily="18" charset="-128"/>
                <a:ea typeface="HGP明朝E" panose="02020900000000000000" pitchFamily="18" charset="-128"/>
              </a:rPr>
              <a:t>　　　産業安全衛生活動百年の軌跡（安全運動の発展）　</a:t>
            </a:r>
            <a:br>
              <a:rPr lang="en-US" altLang="ja-JP" sz="2400" b="1" dirty="0">
                <a:latin typeface="HGP明朝E" panose="02020900000000000000" pitchFamily="18" charset="-128"/>
                <a:ea typeface="HGP明朝E" panose="02020900000000000000" pitchFamily="18" charset="-128"/>
              </a:rPr>
            </a:br>
            <a:r>
              <a:rPr lang="ja-JP" altLang="en-US" sz="3600" b="1" dirty="0">
                <a:latin typeface="HGP明朝E" panose="02020900000000000000" pitchFamily="18" charset="-128"/>
                <a:ea typeface="HGP明朝E" panose="02020900000000000000" pitchFamily="18" charset="-128"/>
              </a:rPr>
              <a:t>運動発展の時代（昭和</a:t>
            </a:r>
            <a:r>
              <a:rPr lang="en-US" altLang="ja-JP" sz="3600" b="1" dirty="0">
                <a:latin typeface="HGP明朝E" panose="02020900000000000000" pitchFamily="18" charset="-128"/>
                <a:ea typeface="HGP明朝E" panose="02020900000000000000" pitchFamily="18" charset="-128"/>
              </a:rPr>
              <a:t>30</a:t>
            </a:r>
            <a:r>
              <a:rPr lang="ja-JP" altLang="en-US" sz="3600" b="1" dirty="0">
                <a:latin typeface="HGP明朝E" panose="02020900000000000000" pitchFamily="18" charset="-128"/>
                <a:ea typeface="HGP明朝E" panose="02020900000000000000" pitchFamily="18" charset="-128"/>
              </a:rPr>
              <a:t>年代～</a:t>
            </a:r>
            <a:r>
              <a:rPr lang="en-US" altLang="ja-JP" sz="3600" b="1" dirty="0">
                <a:latin typeface="HGP明朝E" panose="02020900000000000000" pitchFamily="18" charset="-128"/>
                <a:ea typeface="HGP明朝E" panose="02020900000000000000" pitchFamily="18" charset="-128"/>
              </a:rPr>
              <a:t>40</a:t>
            </a:r>
            <a:r>
              <a:rPr lang="ja-JP" altLang="en-US" sz="3600" b="1" dirty="0">
                <a:latin typeface="HGP明朝E" panose="02020900000000000000" pitchFamily="18" charset="-128"/>
                <a:ea typeface="HGP明朝E" panose="02020900000000000000" pitchFamily="18" charset="-128"/>
              </a:rPr>
              <a:t>年代）</a:t>
            </a:r>
            <a:endParaRPr lang="ja-JP" altLang="en-US" sz="2400" b="1" dirty="0">
              <a:latin typeface="HGP明朝E" panose="02020900000000000000" pitchFamily="18" charset="-128"/>
              <a:ea typeface="HGP明朝E" panose="02020900000000000000" pitchFamily="18" charset="-128"/>
            </a:endParaRPr>
          </a:p>
        </p:txBody>
      </p:sp>
      <p:sp>
        <p:nvSpPr>
          <p:cNvPr id="6" name="コンテンツ プレースホルダー 4">
            <a:extLst>
              <a:ext uri="{FF2B5EF4-FFF2-40B4-BE49-F238E27FC236}">
                <a16:creationId xmlns:a16="http://schemas.microsoft.com/office/drawing/2014/main" id="{5CCE1D6E-89C2-41CE-90B6-38201131C31A}"/>
              </a:ext>
            </a:extLst>
          </p:cNvPr>
          <p:cNvSpPr txBox="1">
            <a:spLocks/>
          </p:cNvSpPr>
          <p:nvPr/>
        </p:nvSpPr>
        <p:spPr bwMode="auto">
          <a:xfrm>
            <a:off x="125259" y="989556"/>
            <a:ext cx="9018741" cy="5300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75000"/>
              <a:buFont typeface="Wingdings" panose="05000000000000000000" pitchFamily="2" charset="2"/>
              <a:buChar char=""/>
              <a:defRPr kumimoji="1" sz="2400" kern="1200">
                <a:solidFill>
                  <a:schemeClr val="tx2"/>
                </a:solidFill>
                <a:latin typeface="+mn-lt"/>
                <a:ea typeface="+mn-ea"/>
                <a:cs typeface="+mn-cs"/>
              </a:defRPr>
            </a:lvl1pPr>
            <a:lvl2pPr marL="742950" indent="-285750" algn="l" rtl="0" eaLnBrk="0" fontAlgn="base" hangingPunct="0">
              <a:spcBef>
                <a:spcPct val="20000"/>
              </a:spcBef>
              <a:spcAft>
                <a:spcPct val="0"/>
              </a:spcAft>
              <a:buClr>
                <a:schemeClr val="accent2"/>
              </a:buClr>
              <a:buSzPct val="85000"/>
              <a:buFont typeface="Courier New" panose="02070309020205020404" pitchFamily="49" charset="0"/>
              <a:buChar char="o"/>
              <a:defRPr kumimoji="1" sz="2000" kern="1200">
                <a:solidFill>
                  <a:schemeClr val="tx2"/>
                </a:solidFill>
                <a:latin typeface="+mn-lt"/>
                <a:ea typeface="+mn-ea"/>
                <a:cs typeface="+mn-cs"/>
              </a:defRPr>
            </a:lvl2pPr>
            <a:lvl3pPr marL="1143000" indent="-228600" algn="l" rtl="0" eaLnBrk="0" fontAlgn="base" hangingPunct="0">
              <a:spcBef>
                <a:spcPct val="20000"/>
              </a:spcBef>
              <a:spcAft>
                <a:spcPct val="0"/>
              </a:spcAft>
              <a:buClr>
                <a:srgbClr val="948774"/>
              </a:buClr>
              <a:buFont typeface="Arial" panose="020B0604020202020204" pitchFamily="34" charset="0"/>
              <a:buChar char="•"/>
              <a:defRPr kumimoji="1" kern="1200">
                <a:solidFill>
                  <a:schemeClr val="tx2"/>
                </a:solidFill>
                <a:latin typeface="+mn-lt"/>
                <a:ea typeface="+mn-ea"/>
                <a:cs typeface="+mn-cs"/>
              </a:defRPr>
            </a:lvl3pPr>
            <a:lvl4pPr marL="1600200" indent="-228600" algn="l" rtl="0" eaLnBrk="0" fontAlgn="base" hangingPunct="0">
              <a:spcBef>
                <a:spcPct val="20000"/>
              </a:spcBef>
              <a:spcAft>
                <a:spcPct val="0"/>
              </a:spcAft>
              <a:buClr>
                <a:srgbClr val="7EB8E7"/>
              </a:buClr>
              <a:buFont typeface="Arial" panose="020B0604020202020204" pitchFamily="34" charset="0"/>
              <a:buChar char="•"/>
              <a:defRPr kumimoji="1" sz="1600" kern="1200">
                <a:solidFill>
                  <a:schemeClr val="tx2"/>
                </a:solidFill>
                <a:latin typeface="+mn-lt"/>
                <a:ea typeface="+mn-ea"/>
                <a:cs typeface="+mn-cs"/>
              </a:defRPr>
            </a:lvl4pPr>
            <a:lvl5pPr marL="2057400" indent="-228600" algn="l" rtl="0" eaLnBrk="0" fontAlgn="base" hangingPunct="0">
              <a:spcBef>
                <a:spcPct val="20000"/>
              </a:spcBef>
              <a:spcAft>
                <a:spcPct val="0"/>
              </a:spcAft>
              <a:buClr>
                <a:srgbClr val="E3B651"/>
              </a:buClr>
              <a:buFont typeface="Arial" panose="020B0604020202020204" pitchFamily="34" charset="0"/>
              <a:buChar char="•"/>
              <a:defRPr kumimoji="1" sz="1400" kern="1200">
                <a:solidFill>
                  <a:schemeClr val="tx2"/>
                </a:solidFill>
                <a:latin typeface="+mn-lt"/>
                <a:ea typeface="+mn-ea"/>
                <a:cs typeface="+mn-cs"/>
              </a:defRPr>
            </a:lvl5pPr>
            <a:lvl6pPr marL="2514600" indent="-228600" algn="l" defTabSz="914400" rtl="0" eaLnBrk="1" latinLnBrk="0" hangingPunct="1">
              <a:spcBef>
                <a:spcPct val="20000"/>
              </a:spcBef>
              <a:buClr>
                <a:schemeClr val="accent6"/>
              </a:buClr>
              <a:buFont typeface="Arial" pitchFamily="34" charset="0"/>
              <a:buChar char="•"/>
              <a:defRPr kumimoji="1" sz="1400" kern="1200">
                <a:solidFill>
                  <a:schemeClr val="tx2"/>
                </a:solidFill>
                <a:latin typeface="+mn-lt"/>
                <a:ea typeface="+mn-ea"/>
                <a:cs typeface="+mn-cs"/>
              </a:defRPr>
            </a:lvl6pPr>
            <a:lvl7pPr marL="2971800" indent="-228600" algn="l" defTabSz="914400" rtl="0" eaLnBrk="1" latinLnBrk="0" hangingPunct="1">
              <a:spcBef>
                <a:spcPct val="20000"/>
              </a:spcBef>
              <a:buClr>
                <a:schemeClr val="accent1"/>
              </a:buClr>
              <a:buFont typeface="Arial" pitchFamily="34" charset="0"/>
              <a:buChar char="•"/>
              <a:defRPr kumimoji="1" sz="1400" kern="1200">
                <a:solidFill>
                  <a:schemeClr val="tx2"/>
                </a:solidFill>
                <a:latin typeface="+mn-lt"/>
                <a:ea typeface="+mn-ea"/>
                <a:cs typeface="+mn-cs"/>
              </a:defRPr>
            </a:lvl7pPr>
            <a:lvl8pPr marL="3429000" indent="-228600" algn="l" defTabSz="914400" rtl="0" eaLnBrk="1" latinLnBrk="0" hangingPunct="1">
              <a:spcBef>
                <a:spcPct val="20000"/>
              </a:spcBef>
              <a:buClr>
                <a:schemeClr val="accent4"/>
              </a:buClr>
              <a:buFont typeface="Arial" pitchFamily="34" charset="0"/>
              <a:buChar char="•"/>
              <a:defRPr kumimoji="1" sz="1400" kern="1200">
                <a:solidFill>
                  <a:schemeClr val="tx2"/>
                </a:solidFill>
                <a:latin typeface="+mn-lt"/>
                <a:ea typeface="+mn-ea"/>
                <a:cs typeface="+mn-cs"/>
              </a:defRPr>
            </a:lvl8pPr>
            <a:lvl9pPr marL="3886200" indent="-228600" algn="l" defTabSz="914400" rtl="0" eaLnBrk="1" latinLnBrk="0" hangingPunct="1">
              <a:spcBef>
                <a:spcPct val="20000"/>
              </a:spcBef>
              <a:buClr>
                <a:schemeClr val="accent5"/>
              </a:buClr>
              <a:buFont typeface="Arial" pitchFamily="34" charset="0"/>
              <a:buChar char="•"/>
              <a:defRPr kumimoji="1" sz="1400" kern="1200">
                <a:solidFill>
                  <a:schemeClr val="tx2"/>
                </a:solidFill>
                <a:latin typeface="+mn-lt"/>
                <a:ea typeface="+mn-ea"/>
                <a:cs typeface="+mn-cs"/>
              </a:defRPr>
            </a:lvl9pPr>
          </a:lstStyle>
          <a:p>
            <a:pPr eaLnBrk="1" hangingPunct="1">
              <a:buClr>
                <a:srgbClr val="F4680B"/>
              </a:buClr>
              <a:defRPr/>
            </a:pPr>
            <a:r>
              <a:rPr lang="ja-JP" altLang="ja-JP" sz="3600" dirty="0">
                <a:solidFill>
                  <a:srgbClr val="55554A"/>
                </a:solidFill>
                <a:latin typeface="HGP創英角ﾎﾟｯﾌﾟ体" panose="040B0A00000000000000" pitchFamily="50" charset="-128"/>
                <a:ea typeface="HGP創英角ﾎﾟｯﾌﾟ体" panose="040B0A00000000000000" pitchFamily="50" charset="-128"/>
              </a:rPr>
              <a:t> </a:t>
            </a:r>
            <a:r>
              <a:rPr lang="ja-JP" altLang="ja-JP" sz="2800" dirty="0">
                <a:solidFill>
                  <a:srgbClr val="55554A"/>
                </a:solidFill>
                <a:latin typeface="HGP創英角ﾎﾟｯﾌﾟ体" panose="040B0A00000000000000" pitchFamily="50" charset="-128"/>
                <a:ea typeface="HGP創英角ﾎﾟｯﾌﾟ体" panose="040B0A00000000000000" pitchFamily="50" charset="-128"/>
              </a:rPr>
              <a:t>技術革新があらゆる分野で進み、新たな原材料、工法、機械設備が相次ぎ導入され</a:t>
            </a:r>
            <a:r>
              <a:rPr lang="ja-JP" altLang="en-US" sz="2800" dirty="0">
                <a:solidFill>
                  <a:srgbClr val="55554A"/>
                </a:solidFill>
                <a:latin typeface="HGP創英角ﾎﾟｯﾌﾟ体" panose="040B0A00000000000000" pitchFamily="50" charset="-128"/>
                <a:ea typeface="HGP創英角ﾎﾟｯﾌﾟ体" panose="040B0A00000000000000" pitchFamily="50" charset="-128"/>
              </a:rPr>
              <a:t>た。</a:t>
            </a:r>
            <a:endParaRPr lang="en-US" altLang="ja-JP" sz="2800" dirty="0">
              <a:solidFill>
                <a:srgbClr val="55554A"/>
              </a:solidFill>
              <a:latin typeface="HGP創英角ﾎﾟｯﾌﾟ体" panose="040B0A00000000000000" pitchFamily="50" charset="-128"/>
              <a:ea typeface="HGP創英角ﾎﾟｯﾌﾟ体" panose="040B0A00000000000000" pitchFamily="50" charset="-128"/>
            </a:endParaRPr>
          </a:p>
          <a:p>
            <a:pPr eaLnBrk="1" hangingPunct="1">
              <a:buClr>
                <a:srgbClr val="F4680B"/>
              </a:buClr>
              <a:defRPr/>
            </a:pPr>
            <a:r>
              <a:rPr lang="ja-JP" altLang="ja-JP" sz="2800" dirty="0">
                <a:solidFill>
                  <a:srgbClr val="55554A"/>
                </a:solidFill>
                <a:latin typeface="HGP創英角ﾎﾟｯﾌﾟ体" panose="040B0A00000000000000" pitchFamily="50" charset="-128"/>
                <a:ea typeface="HGP創英角ﾎﾟｯﾌﾟ体" panose="040B0A00000000000000" pitchFamily="50" charset="-128"/>
              </a:rPr>
              <a:t>それに伴い労働災害の大型化、新たな職業病の発生という問題が生じた。</a:t>
            </a:r>
            <a:endParaRPr lang="en-US" altLang="ja-JP" sz="2800" dirty="0">
              <a:solidFill>
                <a:srgbClr val="55554A"/>
              </a:solidFill>
              <a:latin typeface="HGP創英角ﾎﾟｯﾌﾟ体" panose="040B0A00000000000000" pitchFamily="50" charset="-128"/>
              <a:ea typeface="HGP創英角ﾎﾟｯﾌﾟ体" panose="040B0A00000000000000" pitchFamily="50" charset="-128"/>
            </a:endParaRPr>
          </a:p>
          <a:p>
            <a:pPr eaLnBrk="1" hangingPunct="1">
              <a:buClr>
                <a:srgbClr val="F4680B"/>
              </a:buClr>
              <a:defRPr/>
            </a:pPr>
            <a:r>
              <a:rPr lang="ja-JP" altLang="ja-JP" sz="2800" dirty="0">
                <a:solidFill>
                  <a:srgbClr val="0070C0"/>
                </a:solidFill>
                <a:latin typeface="HGP創英角ﾎﾟｯﾌﾟ体" panose="040B0A00000000000000" pitchFamily="50" charset="-128"/>
                <a:ea typeface="HGP創英角ﾎﾟｯﾌﾟ体" panose="040B0A00000000000000" pitchFamily="50" charset="-128"/>
              </a:rPr>
              <a:t>昭和</a:t>
            </a:r>
            <a:r>
              <a:rPr lang="en-US" altLang="ja-JP" sz="2800" dirty="0">
                <a:solidFill>
                  <a:srgbClr val="0070C0"/>
                </a:solidFill>
                <a:latin typeface="HGP創英角ﾎﾟｯﾌﾟ体" panose="040B0A00000000000000" pitchFamily="50" charset="-128"/>
                <a:ea typeface="HGP創英角ﾎﾟｯﾌﾟ体" panose="040B0A00000000000000" pitchFamily="50" charset="-128"/>
              </a:rPr>
              <a:t>36</a:t>
            </a:r>
            <a:r>
              <a:rPr lang="ja-JP" altLang="ja-JP" sz="2800" dirty="0">
                <a:solidFill>
                  <a:srgbClr val="0070C0"/>
                </a:solidFill>
                <a:latin typeface="HGP創英角ﾎﾟｯﾌﾟ体" panose="040B0A00000000000000" pitchFamily="50" charset="-128"/>
                <a:ea typeface="HGP創英角ﾎﾟｯﾌﾟ体" panose="040B0A00000000000000" pitchFamily="50" charset="-128"/>
              </a:rPr>
              <a:t>年には死者</a:t>
            </a:r>
            <a:r>
              <a:rPr lang="en-US" altLang="ja-JP" sz="2800" dirty="0">
                <a:solidFill>
                  <a:srgbClr val="0070C0"/>
                </a:solidFill>
                <a:latin typeface="HGP創英角ﾎﾟｯﾌﾟ体" panose="040B0A00000000000000" pitchFamily="50" charset="-128"/>
                <a:ea typeface="HGP創英角ﾎﾟｯﾌﾟ体" panose="040B0A00000000000000" pitchFamily="50" charset="-128"/>
              </a:rPr>
              <a:t>6,712</a:t>
            </a:r>
            <a:r>
              <a:rPr lang="ja-JP" altLang="ja-JP" sz="2800" dirty="0">
                <a:solidFill>
                  <a:srgbClr val="0070C0"/>
                </a:solidFill>
                <a:latin typeface="HGP創英角ﾎﾟｯﾌﾟ体" panose="040B0A00000000000000" pitchFamily="50" charset="-128"/>
                <a:ea typeface="HGP創英角ﾎﾟｯﾌﾟ体" panose="040B0A00000000000000" pitchFamily="50" charset="-128"/>
              </a:rPr>
              <a:t>人とピーク</a:t>
            </a:r>
            <a:r>
              <a:rPr lang="ja-JP" altLang="ja-JP" sz="2800" dirty="0">
                <a:solidFill>
                  <a:srgbClr val="55554A"/>
                </a:solidFill>
                <a:latin typeface="HGP創英角ﾎﾟｯﾌﾟ体" panose="040B0A00000000000000" pitchFamily="50" charset="-128"/>
                <a:ea typeface="HGP創英角ﾎﾟｯﾌﾟ体" panose="040B0A00000000000000" pitchFamily="50" charset="-128"/>
              </a:rPr>
              <a:t>を記録、死傷者数も</a:t>
            </a:r>
            <a:r>
              <a:rPr lang="en-US" altLang="ja-JP" sz="2800" dirty="0">
                <a:solidFill>
                  <a:srgbClr val="55554A"/>
                </a:solidFill>
                <a:latin typeface="HGP創英角ﾎﾟｯﾌﾟ体" panose="040B0A00000000000000" pitchFamily="50" charset="-128"/>
                <a:ea typeface="HGP創英角ﾎﾟｯﾌﾟ体" panose="040B0A00000000000000" pitchFamily="50" charset="-128"/>
              </a:rPr>
              <a:t>81</a:t>
            </a:r>
            <a:r>
              <a:rPr lang="ja-JP" altLang="ja-JP" sz="2800" dirty="0">
                <a:solidFill>
                  <a:srgbClr val="55554A"/>
                </a:solidFill>
                <a:latin typeface="HGP創英角ﾎﾟｯﾌﾟ体" panose="040B0A00000000000000" pitchFamily="50" charset="-128"/>
                <a:ea typeface="HGP創英角ﾎﾟｯﾌﾟ体" panose="040B0A00000000000000" pitchFamily="50" charset="-128"/>
              </a:rPr>
              <a:t>万人（休業１日以上）を超えた。</a:t>
            </a:r>
          </a:p>
        </p:txBody>
      </p:sp>
      <p:pic>
        <p:nvPicPr>
          <p:cNvPr id="7" name="図 6">
            <a:extLst>
              <a:ext uri="{FF2B5EF4-FFF2-40B4-BE49-F238E27FC236}">
                <a16:creationId xmlns:a16="http://schemas.microsoft.com/office/drawing/2014/main" id="{52A85E66-7C9F-4B50-AB19-74A95665BC32}"/>
              </a:ext>
            </a:extLst>
          </p:cNvPr>
          <p:cNvPicPr>
            <a:picLocks noChangeAspect="1"/>
          </p:cNvPicPr>
          <p:nvPr/>
        </p:nvPicPr>
        <p:blipFill>
          <a:blip r:embed="rId3"/>
          <a:stretch>
            <a:fillRect/>
          </a:stretch>
        </p:blipFill>
        <p:spPr>
          <a:xfrm>
            <a:off x="1634984" y="5195223"/>
            <a:ext cx="3188602" cy="1652159"/>
          </a:xfrm>
          <a:prstGeom prst="rect">
            <a:avLst/>
          </a:prstGeom>
        </p:spPr>
      </p:pic>
      <p:pic>
        <p:nvPicPr>
          <p:cNvPr id="10" name="図 9">
            <a:extLst>
              <a:ext uri="{FF2B5EF4-FFF2-40B4-BE49-F238E27FC236}">
                <a16:creationId xmlns:a16="http://schemas.microsoft.com/office/drawing/2014/main" id="{0F682B0C-8006-4D6A-A630-8B7E4455A240}"/>
              </a:ext>
            </a:extLst>
          </p:cNvPr>
          <p:cNvPicPr>
            <a:picLocks noChangeAspect="1"/>
          </p:cNvPicPr>
          <p:nvPr/>
        </p:nvPicPr>
        <p:blipFill>
          <a:blip r:embed="rId4"/>
          <a:stretch>
            <a:fillRect/>
          </a:stretch>
        </p:blipFill>
        <p:spPr>
          <a:xfrm>
            <a:off x="6964674" y="3543064"/>
            <a:ext cx="1066892" cy="1603387"/>
          </a:xfrm>
          <a:prstGeom prst="rect">
            <a:avLst/>
          </a:prstGeom>
        </p:spPr>
      </p:pic>
      <p:pic>
        <p:nvPicPr>
          <p:cNvPr id="16" name="図 15">
            <a:extLst>
              <a:ext uri="{FF2B5EF4-FFF2-40B4-BE49-F238E27FC236}">
                <a16:creationId xmlns:a16="http://schemas.microsoft.com/office/drawing/2014/main" id="{BD5D2B5C-2C57-4D44-8F60-F029CA23BB56}"/>
              </a:ext>
            </a:extLst>
          </p:cNvPr>
          <p:cNvPicPr>
            <a:picLocks noChangeAspect="1"/>
          </p:cNvPicPr>
          <p:nvPr/>
        </p:nvPicPr>
        <p:blipFill>
          <a:blip r:embed="rId5"/>
          <a:stretch>
            <a:fillRect/>
          </a:stretch>
        </p:blipFill>
        <p:spPr>
          <a:xfrm>
            <a:off x="8031567" y="3543064"/>
            <a:ext cx="1091279" cy="1652159"/>
          </a:xfrm>
          <a:prstGeom prst="rect">
            <a:avLst/>
          </a:prstGeom>
        </p:spPr>
      </p:pic>
      <p:pic>
        <p:nvPicPr>
          <p:cNvPr id="17" name="図 16">
            <a:extLst>
              <a:ext uri="{FF2B5EF4-FFF2-40B4-BE49-F238E27FC236}">
                <a16:creationId xmlns:a16="http://schemas.microsoft.com/office/drawing/2014/main" id="{062F8581-1CDB-4374-933D-4FFCE11B1AA6}"/>
              </a:ext>
            </a:extLst>
          </p:cNvPr>
          <p:cNvPicPr>
            <a:picLocks noChangeAspect="1"/>
          </p:cNvPicPr>
          <p:nvPr/>
        </p:nvPicPr>
        <p:blipFill>
          <a:blip r:embed="rId6"/>
          <a:stretch>
            <a:fillRect/>
          </a:stretch>
        </p:blipFill>
        <p:spPr>
          <a:xfrm>
            <a:off x="6747504" y="5181098"/>
            <a:ext cx="2375342" cy="1666285"/>
          </a:xfrm>
          <a:prstGeom prst="rect">
            <a:avLst/>
          </a:prstGeom>
        </p:spPr>
      </p:pic>
      <p:pic>
        <p:nvPicPr>
          <p:cNvPr id="4" name="図 3">
            <a:extLst>
              <a:ext uri="{FF2B5EF4-FFF2-40B4-BE49-F238E27FC236}">
                <a16:creationId xmlns:a16="http://schemas.microsoft.com/office/drawing/2014/main" id="{E36829B5-DEA7-4874-AE15-8ABFDAB910D1}"/>
              </a:ext>
            </a:extLst>
          </p:cNvPr>
          <p:cNvPicPr>
            <a:picLocks noChangeAspect="1"/>
          </p:cNvPicPr>
          <p:nvPr/>
        </p:nvPicPr>
        <p:blipFill>
          <a:blip r:embed="rId7"/>
          <a:stretch>
            <a:fillRect/>
          </a:stretch>
        </p:blipFill>
        <p:spPr>
          <a:xfrm>
            <a:off x="21154" y="5181098"/>
            <a:ext cx="2438611" cy="1652159"/>
          </a:xfrm>
          <a:prstGeom prst="rect">
            <a:avLst/>
          </a:prstGeom>
        </p:spPr>
      </p:pic>
    </p:spTree>
    <p:extLst>
      <p:ext uri="{BB962C8B-B14F-4D97-AF65-F5344CB8AC3E}">
        <p14:creationId xmlns:p14="http://schemas.microsoft.com/office/powerpoint/2010/main" val="79531793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7957D4F-41CA-4283-A862-B0486120970C}"/>
              </a:ext>
            </a:extLst>
          </p:cNvPr>
          <p:cNvSpPr>
            <a:spLocks noGrp="1"/>
          </p:cNvSpPr>
          <p:nvPr>
            <p:ph type="title"/>
          </p:nvPr>
        </p:nvSpPr>
        <p:spPr>
          <a:xfrm>
            <a:off x="1" y="0"/>
            <a:ext cx="9144000" cy="989556"/>
          </a:xfrm>
          <a:solidFill>
            <a:srgbClr val="92D050">
              <a:alpha val="46000"/>
            </a:srgbClr>
          </a:solidFill>
        </p:spPr>
        <p:txBody>
          <a:bodyPr>
            <a:normAutofit/>
          </a:bodyPr>
          <a:lstStyle/>
          <a:p>
            <a:r>
              <a:rPr lang="ja-JP" altLang="en-US" sz="2400" b="1" dirty="0">
                <a:solidFill>
                  <a:srgbClr val="0070C0"/>
                </a:solidFill>
                <a:latin typeface="HGP明朝E" panose="02020900000000000000" pitchFamily="18" charset="-128"/>
                <a:ea typeface="HGP明朝E" panose="02020900000000000000" pitchFamily="18" charset="-128"/>
              </a:rPr>
              <a:t>　　　産業安全衛生活動百年の軌跡（安全運動の復興）　</a:t>
            </a:r>
            <a:br>
              <a:rPr lang="en-US" altLang="ja-JP" sz="2400" b="1" dirty="0">
                <a:latin typeface="HGP明朝E" panose="02020900000000000000" pitchFamily="18" charset="-128"/>
                <a:ea typeface="HGP明朝E" panose="02020900000000000000" pitchFamily="18" charset="-128"/>
              </a:rPr>
            </a:br>
            <a:r>
              <a:rPr lang="ja-JP" altLang="en-US" sz="2400" b="1" dirty="0">
                <a:latin typeface="HGP明朝E" panose="02020900000000000000" pitchFamily="18" charset="-128"/>
                <a:ea typeface="HGP明朝E" panose="02020900000000000000" pitchFamily="18" charset="-128"/>
              </a:rPr>
              <a:t>　</a:t>
            </a:r>
            <a:r>
              <a:rPr lang="ja-JP" altLang="en-US" sz="4000" b="1" dirty="0">
                <a:latin typeface="HGP明朝E" panose="02020900000000000000" pitchFamily="18" charset="-128"/>
                <a:ea typeface="HGP明朝E" panose="02020900000000000000" pitchFamily="18" charset="-128"/>
              </a:rPr>
              <a:t>全国安全週間の標語</a:t>
            </a:r>
            <a:r>
              <a:rPr lang="en-US" altLang="ja-JP" sz="4000" b="1" dirty="0">
                <a:latin typeface="HGP明朝E" panose="02020900000000000000" pitchFamily="18" charset="-128"/>
                <a:ea typeface="HGP明朝E" panose="02020900000000000000" pitchFamily="18" charset="-128"/>
              </a:rPr>
              <a:t>1941</a:t>
            </a:r>
            <a:r>
              <a:rPr lang="ja-JP" altLang="en-US" sz="4000" b="1" dirty="0">
                <a:latin typeface="HGP明朝E" panose="02020900000000000000" pitchFamily="18" charset="-128"/>
                <a:ea typeface="HGP明朝E" panose="02020900000000000000" pitchFamily="18" charset="-128"/>
              </a:rPr>
              <a:t>～</a:t>
            </a:r>
            <a:r>
              <a:rPr lang="en-US" altLang="ja-JP" sz="4000" b="1" dirty="0">
                <a:latin typeface="HGP明朝E" panose="02020900000000000000" pitchFamily="18" charset="-128"/>
                <a:ea typeface="HGP明朝E" panose="02020900000000000000" pitchFamily="18" charset="-128"/>
              </a:rPr>
              <a:t>1958</a:t>
            </a:r>
            <a:r>
              <a:rPr lang="ja-JP" altLang="en-US" sz="4000" b="1" dirty="0">
                <a:latin typeface="HGP明朝E" panose="02020900000000000000" pitchFamily="18" charset="-128"/>
                <a:ea typeface="HGP明朝E" panose="02020900000000000000" pitchFamily="18" charset="-128"/>
              </a:rPr>
              <a:t>年</a:t>
            </a:r>
            <a:endParaRPr lang="ja-JP" altLang="en-US" sz="2400" b="1" dirty="0">
              <a:latin typeface="HGP明朝E" panose="02020900000000000000" pitchFamily="18" charset="-128"/>
              <a:ea typeface="HGP明朝E" panose="02020900000000000000" pitchFamily="18" charset="-128"/>
            </a:endParaRPr>
          </a:p>
        </p:txBody>
      </p:sp>
      <p:graphicFrame>
        <p:nvGraphicFramePr>
          <p:cNvPr id="6" name="コンテンツ プレースホルダー 3">
            <a:extLst>
              <a:ext uri="{FF2B5EF4-FFF2-40B4-BE49-F238E27FC236}">
                <a16:creationId xmlns:a16="http://schemas.microsoft.com/office/drawing/2014/main" id="{E822B6D9-46DD-4834-B505-E8482CD60F3D}"/>
              </a:ext>
            </a:extLst>
          </p:cNvPr>
          <p:cNvGraphicFramePr>
            <a:graphicFrameLocks/>
          </p:cNvGraphicFramePr>
          <p:nvPr>
            <p:extLst>
              <p:ext uri="{D42A27DB-BD31-4B8C-83A1-F6EECF244321}">
                <p14:modId xmlns:p14="http://schemas.microsoft.com/office/powerpoint/2010/main" val="1905759649"/>
              </p:ext>
            </p:extLst>
          </p:nvPr>
        </p:nvGraphicFramePr>
        <p:xfrm>
          <a:off x="125260" y="1085418"/>
          <a:ext cx="8893480" cy="5373688"/>
        </p:xfrm>
        <a:graphic>
          <a:graphicData uri="http://schemas.openxmlformats.org/drawingml/2006/table">
            <a:tbl>
              <a:tblPr/>
              <a:tblGrid>
                <a:gridCol w="528326">
                  <a:extLst>
                    <a:ext uri="{9D8B030D-6E8A-4147-A177-3AD203B41FA5}">
                      <a16:colId xmlns:a16="http://schemas.microsoft.com/office/drawing/2014/main" val="20000"/>
                    </a:ext>
                  </a:extLst>
                </a:gridCol>
                <a:gridCol w="718523">
                  <a:extLst>
                    <a:ext uri="{9D8B030D-6E8A-4147-A177-3AD203B41FA5}">
                      <a16:colId xmlns:a16="http://schemas.microsoft.com/office/drawing/2014/main" val="20001"/>
                    </a:ext>
                  </a:extLst>
                </a:gridCol>
                <a:gridCol w="2748954">
                  <a:extLst>
                    <a:ext uri="{9D8B030D-6E8A-4147-A177-3AD203B41FA5}">
                      <a16:colId xmlns:a16="http://schemas.microsoft.com/office/drawing/2014/main" val="20002"/>
                    </a:ext>
                  </a:extLst>
                </a:gridCol>
                <a:gridCol w="588723">
                  <a:extLst>
                    <a:ext uri="{9D8B030D-6E8A-4147-A177-3AD203B41FA5}">
                      <a16:colId xmlns:a16="http://schemas.microsoft.com/office/drawing/2014/main" val="20003"/>
                    </a:ext>
                  </a:extLst>
                </a:gridCol>
                <a:gridCol w="626302">
                  <a:extLst>
                    <a:ext uri="{9D8B030D-6E8A-4147-A177-3AD203B41FA5}">
                      <a16:colId xmlns:a16="http://schemas.microsoft.com/office/drawing/2014/main" val="20004"/>
                    </a:ext>
                  </a:extLst>
                </a:gridCol>
                <a:gridCol w="3682652">
                  <a:extLst>
                    <a:ext uri="{9D8B030D-6E8A-4147-A177-3AD203B41FA5}">
                      <a16:colId xmlns:a16="http://schemas.microsoft.com/office/drawing/2014/main" val="20005"/>
                    </a:ext>
                  </a:extLst>
                </a:gridCol>
              </a:tblGrid>
              <a:tr h="1343422">
                <a:tc>
                  <a:txBody>
                    <a:bodyPr/>
                    <a:lstStyle>
                      <a:lvl1pPr marL="0" algn="l" defTabSz="914400" rtl="0" eaLnBrk="1" latinLnBrk="0" hangingPunct="1">
                        <a:defRPr kumimoji="1" sz="1800" kern="1200">
                          <a:solidFill>
                            <a:schemeClr val="tx1"/>
                          </a:solidFill>
                          <a:latin typeface="Franklin Gothic Book"/>
                        </a:defRPr>
                      </a:lvl1pPr>
                      <a:lvl2pPr marL="457200" algn="l" defTabSz="914400" rtl="0" eaLnBrk="1" latinLnBrk="0" hangingPunct="1">
                        <a:defRPr kumimoji="1" sz="1800" kern="1200">
                          <a:solidFill>
                            <a:schemeClr val="tx1"/>
                          </a:solidFill>
                          <a:latin typeface="Franklin Gothic Book"/>
                        </a:defRPr>
                      </a:lvl2pPr>
                      <a:lvl3pPr marL="914400" algn="l" defTabSz="914400" rtl="0" eaLnBrk="1" latinLnBrk="0" hangingPunct="1">
                        <a:defRPr kumimoji="1" sz="1800" kern="1200">
                          <a:solidFill>
                            <a:schemeClr val="tx1"/>
                          </a:solidFill>
                          <a:latin typeface="Franklin Gothic Book"/>
                        </a:defRPr>
                      </a:lvl3pPr>
                      <a:lvl4pPr marL="1371600" algn="l" defTabSz="914400" rtl="0" eaLnBrk="1" latinLnBrk="0" hangingPunct="1">
                        <a:defRPr kumimoji="1" sz="1800" kern="1200">
                          <a:solidFill>
                            <a:schemeClr val="tx1"/>
                          </a:solidFill>
                          <a:latin typeface="Franklin Gothic Book"/>
                        </a:defRPr>
                      </a:lvl4pPr>
                      <a:lvl5pPr marL="1828800" algn="l" defTabSz="914400" rtl="0" eaLnBrk="1" latinLnBrk="0" hangingPunct="1">
                        <a:defRPr kumimoji="1" sz="1800" kern="1200">
                          <a:solidFill>
                            <a:schemeClr val="tx1"/>
                          </a:solidFill>
                          <a:latin typeface="Franklin Gothic Book"/>
                        </a:defRPr>
                      </a:lvl5pPr>
                      <a:lvl6pPr marL="2286000" algn="l" defTabSz="914400" rtl="0" eaLnBrk="1" latinLnBrk="0" hangingPunct="1">
                        <a:defRPr kumimoji="1" sz="1800" kern="1200">
                          <a:solidFill>
                            <a:schemeClr val="tx1"/>
                          </a:solidFill>
                          <a:latin typeface="Franklin Gothic Book"/>
                        </a:defRPr>
                      </a:lvl6pPr>
                      <a:lvl7pPr marL="2743200" algn="l" defTabSz="914400" rtl="0" eaLnBrk="1" latinLnBrk="0" hangingPunct="1">
                        <a:defRPr kumimoji="1" sz="1800" kern="1200">
                          <a:solidFill>
                            <a:schemeClr val="tx1"/>
                          </a:solidFill>
                          <a:latin typeface="Franklin Gothic Book"/>
                        </a:defRPr>
                      </a:lvl7pPr>
                      <a:lvl8pPr marL="3200400" algn="l" defTabSz="914400" rtl="0" eaLnBrk="1" latinLnBrk="0" hangingPunct="1">
                        <a:defRPr kumimoji="1" sz="1800" kern="1200">
                          <a:solidFill>
                            <a:schemeClr val="tx1"/>
                          </a:solidFill>
                          <a:latin typeface="Franklin Gothic Book"/>
                        </a:defRPr>
                      </a:lvl8pPr>
                      <a:lvl9pPr marL="3657600" algn="l" defTabSz="914400" rtl="0" eaLnBrk="1" latinLnBrk="0" hangingPunct="1">
                        <a:defRPr kumimoji="1" sz="1800" kern="1200">
                          <a:solidFill>
                            <a:schemeClr val="tx1"/>
                          </a:solidFill>
                          <a:latin typeface="Franklin Gothic Book"/>
                        </a:defRPr>
                      </a:lvl9pPr>
                    </a:lstStyle>
                    <a:p>
                      <a:r>
                        <a:rPr lang="ja-JP" altLang="en-US" sz="2400" dirty="0">
                          <a:latin typeface="HGP創英角ﾎﾟｯﾌﾟ体" pitchFamily="50" charset="-128"/>
                          <a:ea typeface="HGP創英角ﾎﾟｯﾌﾟ体" pitchFamily="50" charset="-128"/>
                        </a:rPr>
                        <a:t>第</a:t>
                      </a:r>
                      <a:r>
                        <a:rPr lang="en-US" altLang="ja-JP" sz="2400" dirty="0">
                          <a:latin typeface="HGP創英角ﾎﾟｯﾌﾟ体" pitchFamily="50" charset="-128"/>
                          <a:ea typeface="HGP創英角ﾎﾟｯﾌﾟ体" pitchFamily="50" charset="-128"/>
                        </a:rPr>
                        <a:t>34</a:t>
                      </a:r>
                      <a:r>
                        <a:rPr lang="ja-JP" altLang="en-US" sz="2400" dirty="0">
                          <a:latin typeface="HGP創英角ﾎﾟｯﾌﾟ体" pitchFamily="50" charset="-128"/>
                          <a:ea typeface="HGP創英角ﾎﾟｯﾌﾟ体" pitchFamily="50" charset="-128"/>
                        </a:rPr>
                        <a:t>回</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Franklin Gothic Book"/>
                        </a:defRPr>
                      </a:lvl1pPr>
                      <a:lvl2pPr marL="457200" algn="l" defTabSz="914400" rtl="0" eaLnBrk="1" latinLnBrk="0" hangingPunct="1">
                        <a:defRPr kumimoji="1" sz="1800" kern="1200">
                          <a:solidFill>
                            <a:schemeClr val="tx1"/>
                          </a:solidFill>
                          <a:latin typeface="Franklin Gothic Book"/>
                        </a:defRPr>
                      </a:lvl2pPr>
                      <a:lvl3pPr marL="914400" algn="l" defTabSz="914400" rtl="0" eaLnBrk="1" latinLnBrk="0" hangingPunct="1">
                        <a:defRPr kumimoji="1" sz="1800" kern="1200">
                          <a:solidFill>
                            <a:schemeClr val="tx1"/>
                          </a:solidFill>
                          <a:latin typeface="Franklin Gothic Book"/>
                        </a:defRPr>
                      </a:lvl3pPr>
                      <a:lvl4pPr marL="1371600" algn="l" defTabSz="914400" rtl="0" eaLnBrk="1" latinLnBrk="0" hangingPunct="1">
                        <a:defRPr kumimoji="1" sz="1800" kern="1200">
                          <a:solidFill>
                            <a:schemeClr val="tx1"/>
                          </a:solidFill>
                          <a:latin typeface="Franklin Gothic Book"/>
                        </a:defRPr>
                      </a:lvl4pPr>
                      <a:lvl5pPr marL="1828800" algn="l" defTabSz="914400" rtl="0" eaLnBrk="1" latinLnBrk="0" hangingPunct="1">
                        <a:defRPr kumimoji="1" sz="1800" kern="1200">
                          <a:solidFill>
                            <a:schemeClr val="tx1"/>
                          </a:solidFill>
                          <a:latin typeface="Franklin Gothic Book"/>
                        </a:defRPr>
                      </a:lvl5pPr>
                      <a:lvl6pPr marL="2286000" algn="l" defTabSz="914400" rtl="0" eaLnBrk="1" latinLnBrk="0" hangingPunct="1">
                        <a:defRPr kumimoji="1" sz="1800" kern="1200">
                          <a:solidFill>
                            <a:schemeClr val="tx1"/>
                          </a:solidFill>
                          <a:latin typeface="Franklin Gothic Book"/>
                        </a:defRPr>
                      </a:lvl6pPr>
                      <a:lvl7pPr marL="2743200" algn="l" defTabSz="914400" rtl="0" eaLnBrk="1" latinLnBrk="0" hangingPunct="1">
                        <a:defRPr kumimoji="1" sz="1800" kern="1200">
                          <a:solidFill>
                            <a:schemeClr val="tx1"/>
                          </a:solidFill>
                          <a:latin typeface="Franklin Gothic Book"/>
                        </a:defRPr>
                      </a:lvl7pPr>
                      <a:lvl8pPr marL="3200400" algn="l" defTabSz="914400" rtl="0" eaLnBrk="1" latinLnBrk="0" hangingPunct="1">
                        <a:defRPr kumimoji="1" sz="1800" kern="1200">
                          <a:solidFill>
                            <a:schemeClr val="tx1"/>
                          </a:solidFill>
                          <a:latin typeface="Franklin Gothic Book"/>
                        </a:defRPr>
                      </a:lvl8pPr>
                      <a:lvl9pPr marL="3657600" algn="l" defTabSz="914400" rtl="0" eaLnBrk="1" latinLnBrk="0" hangingPunct="1">
                        <a:defRPr kumimoji="1" sz="1800" kern="1200">
                          <a:solidFill>
                            <a:schemeClr val="tx1"/>
                          </a:solidFill>
                          <a:latin typeface="Franklin Gothic Book"/>
                        </a:defRPr>
                      </a:lvl9pPr>
                    </a:lstStyle>
                    <a:p>
                      <a:r>
                        <a:rPr lang="ja-JP" altLang="en-US" sz="2400" dirty="0">
                          <a:latin typeface="HGP創英角ﾎﾟｯﾌﾟ体" pitchFamily="50" charset="-128"/>
                          <a:ea typeface="HGP創英角ﾎﾟｯﾌﾟ体" pitchFamily="50" charset="-128"/>
                        </a:rPr>
                        <a:t>昭和</a:t>
                      </a:r>
                      <a:r>
                        <a:rPr lang="en-US" altLang="ja-JP" sz="2400" dirty="0">
                          <a:latin typeface="HGP創英角ﾎﾟｯﾌﾟ体" pitchFamily="50" charset="-128"/>
                          <a:ea typeface="HGP創英角ﾎﾟｯﾌﾟ体" pitchFamily="50" charset="-128"/>
                        </a:rPr>
                        <a:t>36</a:t>
                      </a:r>
                      <a:r>
                        <a:rPr lang="ja-JP" altLang="en-US" sz="2400" dirty="0">
                          <a:latin typeface="HGP創英角ﾎﾟｯﾌﾟ体" pitchFamily="50" charset="-128"/>
                          <a:ea typeface="HGP創英角ﾎﾟｯﾌﾟ体" pitchFamily="50" charset="-128"/>
                        </a:rPr>
                        <a:t>年度</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Franklin Gothic Book"/>
                        </a:defRPr>
                      </a:lvl1pPr>
                      <a:lvl2pPr marL="457200" algn="l" defTabSz="914400" rtl="0" eaLnBrk="1" latinLnBrk="0" hangingPunct="1">
                        <a:defRPr kumimoji="1" sz="1800" kern="1200">
                          <a:solidFill>
                            <a:schemeClr val="tx1"/>
                          </a:solidFill>
                          <a:latin typeface="Franklin Gothic Book"/>
                        </a:defRPr>
                      </a:lvl2pPr>
                      <a:lvl3pPr marL="914400" algn="l" defTabSz="914400" rtl="0" eaLnBrk="1" latinLnBrk="0" hangingPunct="1">
                        <a:defRPr kumimoji="1" sz="1800" kern="1200">
                          <a:solidFill>
                            <a:schemeClr val="tx1"/>
                          </a:solidFill>
                          <a:latin typeface="Franklin Gothic Book"/>
                        </a:defRPr>
                      </a:lvl3pPr>
                      <a:lvl4pPr marL="1371600" algn="l" defTabSz="914400" rtl="0" eaLnBrk="1" latinLnBrk="0" hangingPunct="1">
                        <a:defRPr kumimoji="1" sz="1800" kern="1200">
                          <a:solidFill>
                            <a:schemeClr val="tx1"/>
                          </a:solidFill>
                          <a:latin typeface="Franklin Gothic Book"/>
                        </a:defRPr>
                      </a:lvl4pPr>
                      <a:lvl5pPr marL="1828800" algn="l" defTabSz="914400" rtl="0" eaLnBrk="1" latinLnBrk="0" hangingPunct="1">
                        <a:defRPr kumimoji="1" sz="1800" kern="1200">
                          <a:solidFill>
                            <a:schemeClr val="tx1"/>
                          </a:solidFill>
                          <a:latin typeface="Franklin Gothic Book"/>
                        </a:defRPr>
                      </a:lvl5pPr>
                      <a:lvl6pPr marL="2286000" algn="l" defTabSz="914400" rtl="0" eaLnBrk="1" latinLnBrk="0" hangingPunct="1">
                        <a:defRPr kumimoji="1" sz="1800" kern="1200">
                          <a:solidFill>
                            <a:schemeClr val="tx1"/>
                          </a:solidFill>
                          <a:latin typeface="Franklin Gothic Book"/>
                        </a:defRPr>
                      </a:lvl6pPr>
                      <a:lvl7pPr marL="2743200" algn="l" defTabSz="914400" rtl="0" eaLnBrk="1" latinLnBrk="0" hangingPunct="1">
                        <a:defRPr kumimoji="1" sz="1800" kern="1200">
                          <a:solidFill>
                            <a:schemeClr val="tx1"/>
                          </a:solidFill>
                          <a:latin typeface="Franklin Gothic Book"/>
                        </a:defRPr>
                      </a:lvl7pPr>
                      <a:lvl8pPr marL="3200400" algn="l" defTabSz="914400" rtl="0" eaLnBrk="1" latinLnBrk="0" hangingPunct="1">
                        <a:defRPr kumimoji="1" sz="1800" kern="1200">
                          <a:solidFill>
                            <a:schemeClr val="tx1"/>
                          </a:solidFill>
                          <a:latin typeface="Franklin Gothic Book"/>
                        </a:defRPr>
                      </a:lvl8pPr>
                      <a:lvl9pPr marL="3657600" algn="l" defTabSz="914400" rtl="0" eaLnBrk="1" latinLnBrk="0" hangingPunct="1">
                        <a:defRPr kumimoji="1" sz="1800" kern="1200">
                          <a:solidFill>
                            <a:schemeClr val="tx1"/>
                          </a:solidFill>
                          <a:latin typeface="Franklin Gothic Book"/>
                        </a:defRPr>
                      </a:lvl9pPr>
                    </a:lstStyle>
                    <a:p>
                      <a:r>
                        <a:rPr lang="ja-JP" altLang="en-US" sz="2400" dirty="0">
                          <a:solidFill>
                            <a:srgbClr val="0070C0"/>
                          </a:solidFill>
                          <a:latin typeface="HGP創英角ﾎﾟｯﾌﾟ体" pitchFamily="50" charset="-128"/>
                          <a:ea typeface="HGP創英角ﾎﾟｯﾌﾟ体" pitchFamily="50" charset="-128"/>
                        </a:rPr>
                        <a:t>作業設備</a:t>
                      </a:r>
                      <a:r>
                        <a:rPr lang="ja-JP" altLang="en-US" sz="2400" dirty="0">
                          <a:latin typeface="HGP創英角ﾎﾟｯﾌﾟ体" pitchFamily="50" charset="-128"/>
                          <a:ea typeface="HGP創英角ﾎﾟｯﾌﾟ体" pitchFamily="50" charset="-128"/>
                        </a:rPr>
                        <a:t>をととのえて　職場の安全をはかろう</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Franklin Gothic Book"/>
                        </a:defRPr>
                      </a:lvl1pPr>
                      <a:lvl2pPr marL="457200" algn="l" defTabSz="914400" rtl="0" eaLnBrk="1" latinLnBrk="0" hangingPunct="1">
                        <a:defRPr kumimoji="1" sz="1800" kern="1200">
                          <a:solidFill>
                            <a:schemeClr val="tx1"/>
                          </a:solidFill>
                          <a:latin typeface="Franklin Gothic Book"/>
                        </a:defRPr>
                      </a:lvl2pPr>
                      <a:lvl3pPr marL="914400" algn="l" defTabSz="914400" rtl="0" eaLnBrk="1" latinLnBrk="0" hangingPunct="1">
                        <a:defRPr kumimoji="1" sz="1800" kern="1200">
                          <a:solidFill>
                            <a:schemeClr val="tx1"/>
                          </a:solidFill>
                          <a:latin typeface="Franklin Gothic Book"/>
                        </a:defRPr>
                      </a:lvl3pPr>
                      <a:lvl4pPr marL="1371600" algn="l" defTabSz="914400" rtl="0" eaLnBrk="1" latinLnBrk="0" hangingPunct="1">
                        <a:defRPr kumimoji="1" sz="1800" kern="1200">
                          <a:solidFill>
                            <a:schemeClr val="tx1"/>
                          </a:solidFill>
                          <a:latin typeface="Franklin Gothic Book"/>
                        </a:defRPr>
                      </a:lvl4pPr>
                      <a:lvl5pPr marL="1828800" algn="l" defTabSz="914400" rtl="0" eaLnBrk="1" latinLnBrk="0" hangingPunct="1">
                        <a:defRPr kumimoji="1" sz="1800" kern="1200">
                          <a:solidFill>
                            <a:schemeClr val="tx1"/>
                          </a:solidFill>
                          <a:latin typeface="Franklin Gothic Book"/>
                        </a:defRPr>
                      </a:lvl5pPr>
                      <a:lvl6pPr marL="2286000" algn="l" defTabSz="914400" rtl="0" eaLnBrk="1" latinLnBrk="0" hangingPunct="1">
                        <a:defRPr kumimoji="1" sz="1800" kern="1200">
                          <a:solidFill>
                            <a:schemeClr val="tx1"/>
                          </a:solidFill>
                          <a:latin typeface="Franklin Gothic Book"/>
                        </a:defRPr>
                      </a:lvl6pPr>
                      <a:lvl7pPr marL="2743200" algn="l" defTabSz="914400" rtl="0" eaLnBrk="1" latinLnBrk="0" hangingPunct="1">
                        <a:defRPr kumimoji="1" sz="1800" kern="1200">
                          <a:solidFill>
                            <a:schemeClr val="tx1"/>
                          </a:solidFill>
                          <a:latin typeface="Franklin Gothic Book"/>
                        </a:defRPr>
                      </a:lvl7pPr>
                      <a:lvl8pPr marL="3200400" algn="l" defTabSz="914400" rtl="0" eaLnBrk="1" latinLnBrk="0" hangingPunct="1">
                        <a:defRPr kumimoji="1" sz="1800" kern="1200">
                          <a:solidFill>
                            <a:schemeClr val="tx1"/>
                          </a:solidFill>
                          <a:latin typeface="Franklin Gothic Book"/>
                        </a:defRPr>
                      </a:lvl8pPr>
                      <a:lvl9pPr marL="3657600" algn="l" defTabSz="914400" rtl="0" eaLnBrk="1" latinLnBrk="0" hangingPunct="1">
                        <a:defRPr kumimoji="1" sz="1800" kern="1200">
                          <a:solidFill>
                            <a:schemeClr val="tx1"/>
                          </a:solidFill>
                          <a:latin typeface="Franklin Gothic Book"/>
                        </a:defRPr>
                      </a:lvl9pPr>
                    </a:lstStyle>
                    <a:p>
                      <a:r>
                        <a:rPr lang="ja-JP" altLang="en-US" sz="2400">
                          <a:latin typeface="HGP創英角ﾎﾟｯﾌﾟ体" pitchFamily="50" charset="-128"/>
                          <a:ea typeface="HGP創英角ﾎﾟｯﾌﾟ体" pitchFamily="50" charset="-128"/>
                        </a:rPr>
                        <a:t>第</a:t>
                      </a:r>
                      <a:r>
                        <a:rPr lang="en-US" altLang="ja-JP" sz="2400">
                          <a:latin typeface="HGP創英角ﾎﾟｯﾌﾟ体" pitchFamily="50" charset="-128"/>
                          <a:ea typeface="HGP創英角ﾎﾟｯﾌﾟ体" pitchFamily="50" charset="-128"/>
                        </a:rPr>
                        <a:t>38</a:t>
                      </a:r>
                      <a:r>
                        <a:rPr lang="ja-JP" altLang="en-US" sz="2400">
                          <a:latin typeface="HGP創英角ﾎﾟｯﾌﾟ体" pitchFamily="50" charset="-128"/>
                          <a:ea typeface="HGP創英角ﾎﾟｯﾌﾟ体" pitchFamily="50" charset="-128"/>
                        </a:rPr>
                        <a:t>回</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Franklin Gothic Book"/>
                        </a:defRPr>
                      </a:lvl1pPr>
                      <a:lvl2pPr marL="457200" algn="l" defTabSz="914400" rtl="0" eaLnBrk="1" latinLnBrk="0" hangingPunct="1">
                        <a:defRPr kumimoji="1" sz="1800" kern="1200">
                          <a:solidFill>
                            <a:schemeClr val="tx1"/>
                          </a:solidFill>
                          <a:latin typeface="Franklin Gothic Book"/>
                        </a:defRPr>
                      </a:lvl2pPr>
                      <a:lvl3pPr marL="914400" algn="l" defTabSz="914400" rtl="0" eaLnBrk="1" latinLnBrk="0" hangingPunct="1">
                        <a:defRPr kumimoji="1" sz="1800" kern="1200">
                          <a:solidFill>
                            <a:schemeClr val="tx1"/>
                          </a:solidFill>
                          <a:latin typeface="Franklin Gothic Book"/>
                        </a:defRPr>
                      </a:lvl3pPr>
                      <a:lvl4pPr marL="1371600" algn="l" defTabSz="914400" rtl="0" eaLnBrk="1" latinLnBrk="0" hangingPunct="1">
                        <a:defRPr kumimoji="1" sz="1800" kern="1200">
                          <a:solidFill>
                            <a:schemeClr val="tx1"/>
                          </a:solidFill>
                          <a:latin typeface="Franklin Gothic Book"/>
                        </a:defRPr>
                      </a:lvl4pPr>
                      <a:lvl5pPr marL="1828800" algn="l" defTabSz="914400" rtl="0" eaLnBrk="1" latinLnBrk="0" hangingPunct="1">
                        <a:defRPr kumimoji="1" sz="1800" kern="1200">
                          <a:solidFill>
                            <a:schemeClr val="tx1"/>
                          </a:solidFill>
                          <a:latin typeface="Franklin Gothic Book"/>
                        </a:defRPr>
                      </a:lvl5pPr>
                      <a:lvl6pPr marL="2286000" algn="l" defTabSz="914400" rtl="0" eaLnBrk="1" latinLnBrk="0" hangingPunct="1">
                        <a:defRPr kumimoji="1" sz="1800" kern="1200">
                          <a:solidFill>
                            <a:schemeClr val="tx1"/>
                          </a:solidFill>
                          <a:latin typeface="Franklin Gothic Book"/>
                        </a:defRPr>
                      </a:lvl6pPr>
                      <a:lvl7pPr marL="2743200" algn="l" defTabSz="914400" rtl="0" eaLnBrk="1" latinLnBrk="0" hangingPunct="1">
                        <a:defRPr kumimoji="1" sz="1800" kern="1200">
                          <a:solidFill>
                            <a:schemeClr val="tx1"/>
                          </a:solidFill>
                          <a:latin typeface="Franklin Gothic Book"/>
                        </a:defRPr>
                      </a:lvl7pPr>
                      <a:lvl8pPr marL="3200400" algn="l" defTabSz="914400" rtl="0" eaLnBrk="1" latinLnBrk="0" hangingPunct="1">
                        <a:defRPr kumimoji="1" sz="1800" kern="1200">
                          <a:solidFill>
                            <a:schemeClr val="tx1"/>
                          </a:solidFill>
                          <a:latin typeface="Franklin Gothic Book"/>
                        </a:defRPr>
                      </a:lvl8pPr>
                      <a:lvl9pPr marL="3657600" algn="l" defTabSz="914400" rtl="0" eaLnBrk="1" latinLnBrk="0" hangingPunct="1">
                        <a:defRPr kumimoji="1" sz="1800" kern="1200">
                          <a:solidFill>
                            <a:schemeClr val="tx1"/>
                          </a:solidFill>
                          <a:latin typeface="Franklin Gothic Book"/>
                        </a:defRPr>
                      </a:lvl9pPr>
                    </a:lstStyle>
                    <a:p>
                      <a:r>
                        <a:rPr lang="ja-JP" altLang="en-US" sz="2400" dirty="0">
                          <a:latin typeface="HGP創英角ﾎﾟｯﾌﾟ体" pitchFamily="50" charset="-128"/>
                          <a:ea typeface="HGP創英角ﾎﾟｯﾌﾟ体" pitchFamily="50" charset="-128"/>
                        </a:rPr>
                        <a:t>昭和</a:t>
                      </a:r>
                      <a:r>
                        <a:rPr lang="en-US" altLang="ja-JP" sz="2400" dirty="0">
                          <a:latin typeface="HGP創英角ﾎﾟｯﾌﾟ体" pitchFamily="50" charset="-128"/>
                          <a:ea typeface="HGP創英角ﾎﾟｯﾌﾟ体" pitchFamily="50" charset="-128"/>
                        </a:rPr>
                        <a:t>40</a:t>
                      </a:r>
                      <a:r>
                        <a:rPr lang="ja-JP" altLang="en-US" sz="2400" dirty="0">
                          <a:latin typeface="HGP創英角ﾎﾟｯﾌﾟ体" pitchFamily="50" charset="-128"/>
                          <a:ea typeface="HGP創英角ﾎﾟｯﾌﾟ体" pitchFamily="50" charset="-128"/>
                        </a:rPr>
                        <a:t>年度</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Franklin Gothic Book"/>
                        </a:defRPr>
                      </a:lvl1pPr>
                      <a:lvl2pPr marL="457200" algn="l" defTabSz="914400" rtl="0" eaLnBrk="1" latinLnBrk="0" hangingPunct="1">
                        <a:defRPr kumimoji="1" sz="1800" kern="1200">
                          <a:solidFill>
                            <a:schemeClr val="tx1"/>
                          </a:solidFill>
                          <a:latin typeface="Franklin Gothic Book"/>
                        </a:defRPr>
                      </a:lvl2pPr>
                      <a:lvl3pPr marL="914400" algn="l" defTabSz="914400" rtl="0" eaLnBrk="1" latinLnBrk="0" hangingPunct="1">
                        <a:defRPr kumimoji="1" sz="1800" kern="1200">
                          <a:solidFill>
                            <a:schemeClr val="tx1"/>
                          </a:solidFill>
                          <a:latin typeface="Franklin Gothic Book"/>
                        </a:defRPr>
                      </a:lvl3pPr>
                      <a:lvl4pPr marL="1371600" algn="l" defTabSz="914400" rtl="0" eaLnBrk="1" latinLnBrk="0" hangingPunct="1">
                        <a:defRPr kumimoji="1" sz="1800" kern="1200">
                          <a:solidFill>
                            <a:schemeClr val="tx1"/>
                          </a:solidFill>
                          <a:latin typeface="Franklin Gothic Book"/>
                        </a:defRPr>
                      </a:lvl4pPr>
                      <a:lvl5pPr marL="1828800" algn="l" defTabSz="914400" rtl="0" eaLnBrk="1" latinLnBrk="0" hangingPunct="1">
                        <a:defRPr kumimoji="1" sz="1800" kern="1200">
                          <a:solidFill>
                            <a:schemeClr val="tx1"/>
                          </a:solidFill>
                          <a:latin typeface="Franklin Gothic Book"/>
                        </a:defRPr>
                      </a:lvl5pPr>
                      <a:lvl6pPr marL="2286000" algn="l" defTabSz="914400" rtl="0" eaLnBrk="1" latinLnBrk="0" hangingPunct="1">
                        <a:defRPr kumimoji="1" sz="1800" kern="1200">
                          <a:solidFill>
                            <a:schemeClr val="tx1"/>
                          </a:solidFill>
                          <a:latin typeface="Franklin Gothic Book"/>
                        </a:defRPr>
                      </a:lvl6pPr>
                      <a:lvl7pPr marL="2743200" algn="l" defTabSz="914400" rtl="0" eaLnBrk="1" latinLnBrk="0" hangingPunct="1">
                        <a:defRPr kumimoji="1" sz="1800" kern="1200">
                          <a:solidFill>
                            <a:schemeClr val="tx1"/>
                          </a:solidFill>
                          <a:latin typeface="Franklin Gothic Book"/>
                        </a:defRPr>
                      </a:lvl7pPr>
                      <a:lvl8pPr marL="3200400" algn="l" defTabSz="914400" rtl="0" eaLnBrk="1" latinLnBrk="0" hangingPunct="1">
                        <a:defRPr kumimoji="1" sz="1800" kern="1200">
                          <a:solidFill>
                            <a:schemeClr val="tx1"/>
                          </a:solidFill>
                          <a:latin typeface="Franklin Gothic Book"/>
                        </a:defRPr>
                      </a:lvl8pPr>
                      <a:lvl9pPr marL="3657600" algn="l" defTabSz="914400" rtl="0" eaLnBrk="1" latinLnBrk="0" hangingPunct="1">
                        <a:defRPr kumimoji="1" sz="1800" kern="1200">
                          <a:solidFill>
                            <a:schemeClr val="tx1"/>
                          </a:solidFill>
                          <a:latin typeface="Franklin Gothic Book"/>
                        </a:defRPr>
                      </a:lvl9pPr>
                    </a:lstStyle>
                    <a:p>
                      <a:r>
                        <a:rPr lang="ja-JP" altLang="en-US" sz="2400" dirty="0">
                          <a:solidFill>
                            <a:srgbClr val="0070C0"/>
                          </a:solidFill>
                          <a:latin typeface="HGP創英角ﾎﾟｯﾌﾟ体" pitchFamily="50" charset="-128"/>
                          <a:ea typeface="HGP創英角ﾎﾟｯﾌﾟ体" pitchFamily="50" charset="-128"/>
                        </a:rPr>
                        <a:t>設備・環境</a:t>
                      </a:r>
                      <a:r>
                        <a:rPr lang="ja-JP" altLang="en-US" sz="2400" dirty="0">
                          <a:latin typeface="HGP創英角ﾎﾟｯﾌﾟ体" pitchFamily="50" charset="-128"/>
                          <a:ea typeface="HGP創英角ﾎﾟｯﾌﾟ体" pitchFamily="50" charset="-128"/>
                        </a:rPr>
                        <a:t>を改善整備して　</a:t>
                      </a:r>
                      <a:r>
                        <a:rPr lang="ja-JP" altLang="en-US" sz="2400" dirty="0">
                          <a:solidFill>
                            <a:srgbClr val="0070C0"/>
                          </a:solidFill>
                          <a:latin typeface="HGP創英角ﾎﾟｯﾌﾟ体" pitchFamily="50" charset="-128"/>
                          <a:ea typeface="HGP創英角ﾎﾟｯﾌﾟ体" pitchFamily="50" charset="-128"/>
                        </a:rPr>
                        <a:t>無災害の職場</a:t>
                      </a:r>
                      <a:r>
                        <a:rPr lang="ja-JP" altLang="en-US" sz="2400" dirty="0">
                          <a:latin typeface="HGP創英角ﾎﾟｯﾌﾟ体" pitchFamily="50" charset="-128"/>
                          <a:ea typeface="HGP創英角ﾎﾟｯﾌﾟ体" pitchFamily="50" charset="-128"/>
                        </a:rPr>
                        <a:t>をつくろう</a:t>
                      </a:r>
                    </a:p>
                  </a:txBody>
                  <a:tcPr marL="0" marR="0" marT="0" marB="0"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1343422">
                <a:tc>
                  <a:txBody>
                    <a:bodyPr/>
                    <a:lstStyle>
                      <a:lvl1pPr marL="0" algn="l" defTabSz="914400" rtl="0" eaLnBrk="1" latinLnBrk="0" hangingPunct="1">
                        <a:defRPr kumimoji="1" sz="1800" kern="1200">
                          <a:solidFill>
                            <a:schemeClr val="tx1"/>
                          </a:solidFill>
                          <a:latin typeface="Franklin Gothic Book"/>
                        </a:defRPr>
                      </a:lvl1pPr>
                      <a:lvl2pPr marL="457200" algn="l" defTabSz="914400" rtl="0" eaLnBrk="1" latinLnBrk="0" hangingPunct="1">
                        <a:defRPr kumimoji="1" sz="1800" kern="1200">
                          <a:solidFill>
                            <a:schemeClr val="tx1"/>
                          </a:solidFill>
                          <a:latin typeface="Franklin Gothic Book"/>
                        </a:defRPr>
                      </a:lvl2pPr>
                      <a:lvl3pPr marL="914400" algn="l" defTabSz="914400" rtl="0" eaLnBrk="1" latinLnBrk="0" hangingPunct="1">
                        <a:defRPr kumimoji="1" sz="1800" kern="1200">
                          <a:solidFill>
                            <a:schemeClr val="tx1"/>
                          </a:solidFill>
                          <a:latin typeface="Franklin Gothic Book"/>
                        </a:defRPr>
                      </a:lvl3pPr>
                      <a:lvl4pPr marL="1371600" algn="l" defTabSz="914400" rtl="0" eaLnBrk="1" latinLnBrk="0" hangingPunct="1">
                        <a:defRPr kumimoji="1" sz="1800" kern="1200">
                          <a:solidFill>
                            <a:schemeClr val="tx1"/>
                          </a:solidFill>
                          <a:latin typeface="Franklin Gothic Book"/>
                        </a:defRPr>
                      </a:lvl4pPr>
                      <a:lvl5pPr marL="1828800" algn="l" defTabSz="914400" rtl="0" eaLnBrk="1" latinLnBrk="0" hangingPunct="1">
                        <a:defRPr kumimoji="1" sz="1800" kern="1200">
                          <a:solidFill>
                            <a:schemeClr val="tx1"/>
                          </a:solidFill>
                          <a:latin typeface="Franklin Gothic Book"/>
                        </a:defRPr>
                      </a:lvl5pPr>
                      <a:lvl6pPr marL="2286000" algn="l" defTabSz="914400" rtl="0" eaLnBrk="1" latinLnBrk="0" hangingPunct="1">
                        <a:defRPr kumimoji="1" sz="1800" kern="1200">
                          <a:solidFill>
                            <a:schemeClr val="tx1"/>
                          </a:solidFill>
                          <a:latin typeface="Franklin Gothic Book"/>
                        </a:defRPr>
                      </a:lvl6pPr>
                      <a:lvl7pPr marL="2743200" algn="l" defTabSz="914400" rtl="0" eaLnBrk="1" latinLnBrk="0" hangingPunct="1">
                        <a:defRPr kumimoji="1" sz="1800" kern="1200">
                          <a:solidFill>
                            <a:schemeClr val="tx1"/>
                          </a:solidFill>
                          <a:latin typeface="Franklin Gothic Book"/>
                        </a:defRPr>
                      </a:lvl7pPr>
                      <a:lvl8pPr marL="3200400" algn="l" defTabSz="914400" rtl="0" eaLnBrk="1" latinLnBrk="0" hangingPunct="1">
                        <a:defRPr kumimoji="1" sz="1800" kern="1200">
                          <a:solidFill>
                            <a:schemeClr val="tx1"/>
                          </a:solidFill>
                          <a:latin typeface="Franklin Gothic Book"/>
                        </a:defRPr>
                      </a:lvl8pPr>
                      <a:lvl9pPr marL="3657600" algn="l" defTabSz="914400" rtl="0" eaLnBrk="1" latinLnBrk="0" hangingPunct="1">
                        <a:defRPr kumimoji="1" sz="1800" kern="1200">
                          <a:solidFill>
                            <a:schemeClr val="tx1"/>
                          </a:solidFill>
                          <a:latin typeface="Franklin Gothic Book"/>
                        </a:defRPr>
                      </a:lvl9pPr>
                    </a:lstStyle>
                    <a:p>
                      <a:r>
                        <a:rPr lang="ja-JP" altLang="en-US" sz="2400" dirty="0">
                          <a:latin typeface="HGP創英角ﾎﾟｯﾌﾟ体" pitchFamily="50" charset="-128"/>
                          <a:ea typeface="HGP創英角ﾎﾟｯﾌﾟ体" pitchFamily="50" charset="-128"/>
                        </a:rPr>
                        <a:t>第</a:t>
                      </a:r>
                      <a:r>
                        <a:rPr lang="en-US" altLang="ja-JP" sz="2400" dirty="0">
                          <a:latin typeface="HGP創英角ﾎﾟｯﾌﾟ体" pitchFamily="50" charset="-128"/>
                          <a:ea typeface="HGP創英角ﾎﾟｯﾌﾟ体" pitchFamily="50" charset="-128"/>
                        </a:rPr>
                        <a:t>35</a:t>
                      </a:r>
                      <a:r>
                        <a:rPr lang="ja-JP" altLang="en-US" sz="2400" dirty="0">
                          <a:latin typeface="HGP創英角ﾎﾟｯﾌﾟ体" pitchFamily="50" charset="-128"/>
                          <a:ea typeface="HGP創英角ﾎﾟｯﾌﾟ体" pitchFamily="50" charset="-128"/>
                        </a:rPr>
                        <a:t>回</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Franklin Gothic Book"/>
                        </a:defRPr>
                      </a:lvl1pPr>
                      <a:lvl2pPr marL="457200" algn="l" defTabSz="914400" rtl="0" eaLnBrk="1" latinLnBrk="0" hangingPunct="1">
                        <a:defRPr kumimoji="1" sz="1800" kern="1200">
                          <a:solidFill>
                            <a:schemeClr val="tx1"/>
                          </a:solidFill>
                          <a:latin typeface="Franklin Gothic Book"/>
                        </a:defRPr>
                      </a:lvl2pPr>
                      <a:lvl3pPr marL="914400" algn="l" defTabSz="914400" rtl="0" eaLnBrk="1" latinLnBrk="0" hangingPunct="1">
                        <a:defRPr kumimoji="1" sz="1800" kern="1200">
                          <a:solidFill>
                            <a:schemeClr val="tx1"/>
                          </a:solidFill>
                          <a:latin typeface="Franklin Gothic Book"/>
                        </a:defRPr>
                      </a:lvl3pPr>
                      <a:lvl4pPr marL="1371600" algn="l" defTabSz="914400" rtl="0" eaLnBrk="1" latinLnBrk="0" hangingPunct="1">
                        <a:defRPr kumimoji="1" sz="1800" kern="1200">
                          <a:solidFill>
                            <a:schemeClr val="tx1"/>
                          </a:solidFill>
                          <a:latin typeface="Franklin Gothic Book"/>
                        </a:defRPr>
                      </a:lvl4pPr>
                      <a:lvl5pPr marL="1828800" algn="l" defTabSz="914400" rtl="0" eaLnBrk="1" latinLnBrk="0" hangingPunct="1">
                        <a:defRPr kumimoji="1" sz="1800" kern="1200">
                          <a:solidFill>
                            <a:schemeClr val="tx1"/>
                          </a:solidFill>
                          <a:latin typeface="Franklin Gothic Book"/>
                        </a:defRPr>
                      </a:lvl5pPr>
                      <a:lvl6pPr marL="2286000" algn="l" defTabSz="914400" rtl="0" eaLnBrk="1" latinLnBrk="0" hangingPunct="1">
                        <a:defRPr kumimoji="1" sz="1800" kern="1200">
                          <a:solidFill>
                            <a:schemeClr val="tx1"/>
                          </a:solidFill>
                          <a:latin typeface="Franklin Gothic Book"/>
                        </a:defRPr>
                      </a:lvl6pPr>
                      <a:lvl7pPr marL="2743200" algn="l" defTabSz="914400" rtl="0" eaLnBrk="1" latinLnBrk="0" hangingPunct="1">
                        <a:defRPr kumimoji="1" sz="1800" kern="1200">
                          <a:solidFill>
                            <a:schemeClr val="tx1"/>
                          </a:solidFill>
                          <a:latin typeface="Franklin Gothic Book"/>
                        </a:defRPr>
                      </a:lvl7pPr>
                      <a:lvl8pPr marL="3200400" algn="l" defTabSz="914400" rtl="0" eaLnBrk="1" latinLnBrk="0" hangingPunct="1">
                        <a:defRPr kumimoji="1" sz="1800" kern="1200">
                          <a:solidFill>
                            <a:schemeClr val="tx1"/>
                          </a:solidFill>
                          <a:latin typeface="Franklin Gothic Book"/>
                        </a:defRPr>
                      </a:lvl8pPr>
                      <a:lvl9pPr marL="3657600" algn="l" defTabSz="914400" rtl="0" eaLnBrk="1" latinLnBrk="0" hangingPunct="1">
                        <a:defRPr kumimoji="1" sz="1800" kern="1200">
                          <a:solidFill>
                            <a:schemeClr val="tx1"/>
                          </a:solidFill>
                          <a:latin typeface="Franklin Gothic Book"/>
                        </a:defRPr>
                      </a:lvl9pPr>
                    </a:lstStyle>
                    <a:p>
                      <a:r>
                        <a:rPr lang="ja-JP" altLang="en-US" sz="2400">
                          <a:latin typeface="HGP創英角ﾎﾟｯﾌﾟ体" pitchFamily="50" charset="-128"/>
                          <a:ea typeface="HGP創英角ﾎﾟｯﾌﾟ体" pitchFamily="50" charset="-128"/>
                        </a:rPr>
                        <a:t>昭和</a:t>
                      </a:r>
                      <a:r>
                        <a:rPr lang="en-US" altLang="ja-JP" sz="2400">
                          <a:latin typeface="HGP創英角ﾎﾟｯﾌﾟ体" pitchFamily="50" charset="-128"/>
                          <a:ea typeface="HGP創英角ﾎﾟｯﾌﾟ体" pitchFamily="50" charset="-128"/>
                        </a:rPr>
                        <a:t>37</a:t>
                      </a:r>
                      <a:r>
                        <a:rPr lang="ja-JP" altLang="en-US" sz="2400">
                          <a:latin typeface="HGP創英角ﾎﾟｯﾌﾟ体" pitchFamily="50" charset="-128"/>
                          <a:ea typeface="HGP創英角ﾎﾟｯﾌﾟ体" pitchFamily="50" charset="-128"/>
                        </a:rPr>
                        <a:t>年度</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Franklin Gothic Book"/>
                        </a:defRPr>
                      </a:lvl1pPr>
                      <a:lvl2pPr marL="457200" algn="l" defTabSz="914400" rtl="0" eaLnBrk="1" latinLnBrk="0" hangingPunct="1">
                        <a:defRPr kumimoji="1" sz="1800" kern="1200">
                          <a:solidFill>
                            <a:schemeClr val="tx1"/>
                          </a:solidFill>
                          <a:latin typeface="Franklin Gothic Book"/>
                        </a:defRPr>
                      </a:lvl2pPr>
                      <a:lvl3pPr marL="914400" algn="l" defTabSz="914400" rtl="0" eaLnBrk="1" latinLnBrk="0" hangingPunct="1">
                        <a:defRPr kumimoji="1" sz="1800" kern="1200">
                          <a:solidFill>
                            <a:schemeClr val="tx1"/>
                          </a:solidFill>
                          <a:latin typeface="Franklin Gothic Book"/>
                        </a:defRPr>
                      </a:lvl3pPr>
                      <a:lvl4pPr marL="1371600" algn="l" defTabSz="914400" rtl="0" eaLnBrk="1" latinLnBrk="0" hangingPunct="1">
                        <a:defRPr kumimoji="1" sz="1800" kern="1200">
                          <a:solidFill>
                            <a:schemeClr val="tx1"/>
                          </a:solidFill>
                          <a:latin typeface="Franklin Gothic Book"/>
                        </a:defRPr>
                      </a:lvl4pPr>
                      <a:lvl5pPr marL="1828800" algn="l" defTabSz="914400" rtl="0" eaLnBrk="1" latinLnBrk="0" hangingPunct="1">
                        <a:defRPr kumimoji="1" sz="1800" kern="1200">
                          <a:solidFill>
                            <a:schemeClr val="tx1"/>
                          </a:solidFill>
                          <a:latin typeface="Franklin Gothic Book"/>
                        </a:defRPr>
                      </a:lvl5pPr>
                      <a:lvl6pPr marL="2286000" algn="l" defTabSz="914400" rtl="0" eaLnBrk="1" latinLnBrk="0" hangingPunct="1">
                        <a:defRPr kumimoji="1" sz="1800" kern="1200">
                          <a:solidFill>
                            <a:schemeClr val="tx1"/>
                          </a:solidFill>
                          <a:latin typeface="Franklin Gothic Book"/>
                        </a:defRPr>
                      </a:lvl6pPr>
                      <a:lvl7pPr marL="2743200" algn="l" defTabSz="914400" rtl="0" eaLnBrk="1" latinLnBrk="0" hangingPunct="1">
                        <a:defRPr kumimoji="1" sz="1800" kern="1200">
                          <a:solidFill>
                            <a:schemeClr val="tx1"/>
                          </a:solidFill>
                          <a:latin typeface="Franklin Gothic Book"/>
                        </a:defRPr>
                      </a:lvl7pPr>
                      <a:lvl8pPr marL="3200400" algn="l" defTabSz="914400" rtl="0" eaLnBrk="1" latinLnBrk="0" hangingPunct="1">
                        <a:defRPr kumimoji="1" sz="1800" kern="1200">
                          <a:solidFill>
                            <a:schemeClr val="tx1"/>
                          </a:solidFill>
                          <a:latin typeface="Franklin Gothic Book"/>
                        </a:defRPr>
                      </a:lvl8pPr>
                      <a:lvl9pPr marL="3657600" algn="l" defTabSz="914400" rtl="0" eaLnBrk="1" latinLnBrk="0" hangingPunct="1">
                        <a:defRPr kumimoji="1" sz="1800" kern="1200">
                          <a:solidFill>
                            <a:schemeClr val="tx1"/>
                          </a:solidFill>
                          <a:latin typeface="Franklin Gothic Book"/>
                        </a:defRPr>
                      </a:lvl9pPr>
                    </a:lstStyle>
                    <a:p>
                      <a:r>
                        <a:rPr lang="ja-JP" altLang="en-US" sz="2400" dirty="0">
                          <a:solidFill>
                            <a:srgbClr val="0070C0"/>
                          </a:solidFill>
                          <a:latin typeface="HGP創英角ﾎﾟｯﾌﾟ体" pitchFamily="50" charset="-128"/>
                          <a:ea typeface="HGP創英角ﾎﾟｯﾌﾟ体" pitchFamily="50" charset="-128"/>
                        </a:rPr>
                        <a:t>設備を点検整備</a:t>
                      </a:r>
                      <a:r>
                        <a:rPr lang="ja-JP" altLang="en-US" sz="2400" dirty="0">
                          <a:latin typeface="HGP創英角ﾎﾟｯﾌﾟ体" pitchFamily="50" charset="-128"/>
                          <a:ea typeface="HGP創英角ﾎﾟｯﾌﾟ体" pitchFamily="50" charset="-128"/>
                        </a:rPr>
                        <a:t>して　職場の災害をなくそう</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Franklin Gothic Book"/>
                        </a:defRPr>
                      </a:lvl1pPr>
                      <a:lvl2pPr marL="457200" algn="l" defTabSz="914400" rtl="0" eaLnBrk="1" latinLnBrk="0" hangingPunct="1">
                        <a:defRPr kumimoji="1" sz="1800" kern="1200">
                          <a:solidFill>
                            <a:schemeClr val="tx1"/>
                          </a:solidFill>
                          <a:latin typeface="Franklin Gothic Book"/>
                        </a:defRPr>
                      </a:lvl2pPr>
                      <a:lvl3pPr marL="914400" algn="l" defTabSz="914400" rtl="0" eaLnBrk="1" latinLnBrk="0" hangingPunct="1">
                        <a:defRPr kumimoji="1" sz="1800" kern="1200">
                          <a:solidFill>
                            <a:schemeClr val="tx1"/>
                          </a:solidFill>
                          <a:latin typeface="Franklin Gothic Book"/>
                        </a:defRPr>
                      </a:lvl3pPr>
                      <a:lvl4pPr marL="1371600" algn="l" defTabSz="914400" rtl="0" eaLnBrk="1" latinLnBrk="0" hangingPunct="1">
                        <a:defRPr kumimoji="1" sz="1800" kern="1200">
                          <a:solidFill>
                            <a:schemeClr val="tx1"/>
                          </a:solidFill>
                          <a:latin typeface="Franklin Gothic Book"/>
                        </a:defRPr>
                      </a:lvl4pPr>
                      <a:lvl5pPr marL="1828800" algn="l" defTabSz="914400" rtl="0" eaLnBrk="1" latinLnBrk="0" hangingPunct="1">
                        <a:defRPr kumimoji="1" sz="1800" kern="1200">
                          <a:solidFill>
                            <a:schemeClr val="tx1"/>
                          </a:solidFill>
                          <a:latin typeface="Franklin Gothic Book"/>
                        </a:defRPr>
                      </a:lvl5pPr>
                      <a:lvl6pPr marL="2286000" algn="l" defTabSz="914400" rtl="0" eaLnBrk="1" latinLnBrk="0" hangingPunct="1">
                        <a:defRPr kumimoji="1" sz="1800" kern="1200">
                          <a:solidFill>
                            <a:schemeClr val="tx1"/>
                          </a:solidFill>
                          <a:latin typeface="Franklin Gothic Book"/>
                        </a:defRPr>
                      </a:lvl6pPr>
                      <a:lvl7pPr marL="2743200" algn="l" defTabSz="914400" rtl="0" eaLnBrk="1" latinLnBrk="0" hangingPunct="1">
                        <a:defRPr kumimoji="1" sz="1800" kern="1200">
                          <a:solidFill>
                            <a:schemeClr val="tx1"/>
                          </a:solidFill>
                          <a:latin typeface="Franklin Gothic Book"/>
                        </a:defRPr>
                      </a:lvl7pPr>
                      <a:lvl8pPr marL="3200400" algn="l" defTabSz="914400" rtl="0" eaLnBrk="1" latinLnBrk="0" hangingPunct="1">
                        <a:defRPr kumimoji="1" sz="1800" kern="1200">
                          <a:solidFill>
                            <a:schemeClr val="tx1"/>
                          </a:solidFill>
                          <a:latin typeface="Franklin Gothic Book"/>
                        </a:defRPr>
                      </a:lvl8pPr>
                      <a:lvl9pPr marL="3657600" algn="l" defTabSz="914400" rtl="0" eaLnBrk="1" latinLnBrk="0" hangingPunct="1">
                        <a:defRPr kumimoji="1" sz="1800" kern="1200">
                          <a:solidFill>
                            <a:schemeClr val="tx1"/>
                          </a:solidFill>
                          <a:latin typeface="Franklin Gothic Book"/>
                        </a:defRPr>
                      </a:lvl9pPr>
                    </a:lstStyle>
                    <a:p>
                      <a:r>
                        <a:rPr lang="ja-JP" altLang="en-US" sz="2400" dirty="0">
                          <a:latin typeface="HGP創英角ﾎﾟｯﾌﾟ体" pitchFamily="50" charset="-128"/>
                          <a:ea typeface="HGP創英角ﾎﾟｯﾌﾟ体" pitchFamily="50" charset="-128"/>
                        </a:rPr>
                        <a:t>第</a:t>
                      </a:r>
                      <a:r>
                        <a:rPr lang="en-US" altLang="ja-JP" sz="2400" dirty="0">
                          <a:latin typeface="HGP創英角ﾎﾟｯﾌﾟ体" pitchFamily="50" charset="-128"/>
                          <a:ea typeface="HGP創英角ﾎﾟｯﾌﾟ体" pitchFamily="50" charset="-128"/>
                        </a:rPr>
                        <a:t>39</a:t>
                      </a:r>
                      <a:r>
                        <a:rPr lang="ja-JP" altLang="en-US" sz="2400" dirty="0">
                          <a:latin typeface="HGP創英角ﾎﾟｯﾌﾟ体" pitchFamily="50" charset="-128"/>
                          <a:ea typeface="HGP創英角ﾎﾟｯﾌﾟ体" pitchFamily="50" charset="-128"/>
                        </a:rPr>
                        <a:t>回</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Franklin Gothic Book"/>
                        </a:defRPr>
                      </a:lvl1pPr>
                      <a:lvl2pPr marL="457200" algn="l" defTabSz="914400" rtl="0" eaLnBrk="1" latinLnBrk="0" hangingPunct="1">
                        <a:defRPr kumimoji="1" sz="1800" kern="1200">
                          <a:solidFill>
                            <a:schemeClr val="tx1"/>
                          </a:solidFill>
                          <a:latin typeface="Franklin Gothic Book"/>
                        </a:defRPr>
                      </a:lvl2pPr>
                      <a:lvl3pPr marL="914400" algn="l" defTabSz="914400" rtl="0" eaLnBrk="1" latinLnBrk="0" hangingPunct="1">
                        <a:defRPr kumimoji="1" sz="1800" kern="1200">
                          <a:solidFill>
                            <a:schemeClr val="tx1"/>
                          </a:solidFill>
                          <a:latin typeface="Franklin Gothic Book"/>
                        </a:defRPr>
                      </a:lvl3pPr>
                      <a:lvl4pPr marL="1371600" algn="l" defTabSz="914400" rtl="0" eaLnBrk="1" latinLnBrk="0" hangingPunct="1">
                        <a:defRPr kumimoji="1" sz="1800" kern="1200">
                          <a:solidFill>
                            <a:schemeClr val="tx1"/>
                          </a:solidFill>
                          <a:latin typeface="Franklin Gothic Book"/>
                        </a:defRPr>
                      </a:lvl4pPr>
                      <a:lvl5pPr marL="1828800" algn="l" defTabSz="914400" rtl="0" eaLnBrk="1" latinLnBrk="0" hangingPunct="1">
                        <a:defRPr kumimoji="1" sz="1800" kern="1200">
                          <a:solidFill>
                            <a:schemeClr val="tx1"/>
                          </a:solidFill>
                          <a:latin typeface="Franklin Gothic Book"/>
                        </a:defRPr>
                      </a:lvl5pPr>
                      <a:lvl6pPr marL="2286000" algn="l" defTabSz="914400" rtl="0" eaLnBrk="1" latinLnBrk="0" hangingPunct="1">
                        <a:defRPr kumimoji="1" sz="1800" kern="1200">
                          <a:solidFill>
                            <a:schemeClr val="tx1"/>
                          </a:solidFill>
                          <a:latin typeface="Franklin Gothic Book"/>
                        </a:defRPr>
                      </a:lvl6pPr>
                      <a:lvl7pPr marL="2743200" algn="l" defTabSz="914400" rtl="0" eaLnBrk="1" latinLnBrk="0" hangingPunct="1">
                        <a:defRPr kumimoji="1" sz="1800" kern="1200">
                          <a:solidFill>
                            <a:schemeClr val="tx1"/>
                          </a:solidFill>
                          <a:latin typeface="Franklin Gothic Book"/>
                        </a:defRPr>
                      </a:lvl7pPr>
                      <a:lvl8pPr marL="3200400" algn="l" defTabSz="914400" rtl="0" eaLnBrk="1" latinLnBrk="0" hangingPunct="1">
                        <a:defRPr kumimoji="1" sz="1800" kern="1200">
                          <a:solidFill>
                            <a:schemeClr val="tx1"/>
                          </a:solidFill>
                          <a:latin typeface="Franklin Gothic Book"/>
                        </a:defRPr>
                      </a:lvl8pPr>
                      <a:lvl9pPr marL="3657600" algn="l" defTabSz="914400" rtl="0" eaLnBrk="1" latinLnBrk="0" hangingPunct="1">
                        <a:defRPr kumimoji="1" sz="1800" kern="1200">
                          <a:solidFill>
                            <a:schemeClr val="tx1"/>
                          </a:solidFill>
                          <a:latin typeface="Franklin Gothic Book"/>
                        </a:defRPr>
                      </a:lvl9pPr>
                    </a:lstStyle>
                    <a:p>
                      <a:r>
                        <a:rPr lang="ja-JP" altLang="en-US" sz="2400" dirty="0">
                          <a:latin typeface="HGP創英角ﾎﾟｯﾌﾟ体" pitchFamily="50" charset="-128"/>
                          <a:ea typeface="HGP創英角ﾎﾟｯﾌﾟ体" pitchFamily="50" charset="-128"/>
                        </a:rPr>
                        <a:t>昭和</a:t>
                      </a:r>
                      <a:r>
                        <a:rPr lang="en-US" altLang="ja-JP" sz="2400" dirty="0">
                          <a:latin typeface="HGP創英角ﾎﾟｯﾌﾟ体" pitchFamily="50" charset="-128"/>
                          <a:ea typeface="HGP創英角ﾎﾟｯﾌﾟ体" pitchFamily="50" charset="-128"/>
                        </a:rPr>
                        <a:t>41</a:t>
                      </a:r>
                      <a:r>
                        <a:rPr lang="ja-JP" altLang="en-US" sz="2400" dirty="0">
                          <a:latin typeface="HGP創英角ﾎﾟｯﾌﾟ体" pitchFamily="50" charset="-128"/>
                          <a:ea typeface="HGP創英角ﾎﾟｯﾌﾟ体" pitchFamily="50" charset="-128"/>
                        </a:rPr>
                        <a:t>年度</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Franklin Gothic Book"/>
                        </a:defRPr>
                      </a:lvl1pPr>
                      <a:lvl2pPr marL="457200" algn="l" defTabSz="914400" rtl="0" eaLnBrk="1" latinLnBrk="0" hangingPunct="1">
                        <a:defRPr kumimoji="1" sz="1800" kern="1200">
                          <a:solidFill>
                            <a:schemeClr val="tx1"/>
                          </a:solidFill>
                          <a:latin typeface="Franklin Gothic Book"/>
                        </a:defRPr>
                      </a:lvl2pPr>
                      <a:lvl3pPr marL="914400" algn="l" defTabSz="914400" rtl="0" eaLnBrk="1" latinLnBrk="0" hangingPunct="1">
                        <a:defRPr kumimoji="1" sz="1800" kern="1200">
                          <a:solidFill>
                            <a:schemeClr val="tx1"/>
                          </a:solidFill>
                          <a:latin typeface="Franklin Gothic Book"/>
                        </a:defRPr>
                      </a:lvl3pPr>
                      <a:lvl4pPr marL="1371600" algn="l" defTabSz="914400" rtl="0" eaLnBrk="1" latinLnBrk="0" hangingPunct="1">
                        <a:defRPr kumimoji="1" sz="1800" kern="1200">
                          <a:solidFill>
                            <a:schemeClr val="tx1"/>
                          </a:solidFill>
                          <a:latin typeface="Franklin Gothic Book"/>
                        </a:defRPr>
                      </a:lvl4pPr>
                      <a:lvl5pPr marL="1828800" algn="l" defTabSz="914400" rtl="0" eaLnBrk="1" latinLnBrk="0" hangingPunct="1">
                        <a:defRPr kumimoji="1" sz="1800" kern="1200">
                          <a:solidFill>
                            <a:schemeClr val="tx1"/>
                          </a:solidFill>
                          <a:latin typeface="Franklin Gothic Book"/>
                        </a:defRPr>
                      </a:lvl5pPr>
                      <a:lvl6pPr marL="2286000" algn="l" defTabSz="914400" rtl="0" eaLnBrk="1" latinLnBrk="0" hangingPunct="1">
                        <a:defRPr kumimoji="1" sz="1800" kern="1200">
                          <a:solidFill>
                            <a:schemeClr val="tx1"/>
                          </a:solidFill>
                          <a:latin typeface="Franklin Gothic Book"/>
                        </a:defRPr>
                      </a:lvl6pPr>
                      <a:lvl7pPr marL="2743200" algn="l" defTabSz="914400" rtl="0" eaLnBrk="1" latinLnBrk="0" hangingPunct="1">
                        <a:defRPr kumimoji="1" sz="1800" kern="1200">
                          <a:solidFill>
                            <a:schemeClr val="tx1"/>
                          </a:solidFill>
                          <a:latin typeface="Franklin Gothic Book"/>
                        </a:defRPr>
                      </a:lvl7pPr>
                      <a:lvl8pPr marL="3200400" algn="l" defTabSz="914400" rtl="0" eaLnBrk="1" latinLnBrk="0" hangingPunct="1">
                        <a:defRPr kumimoji="1" sz="1800" kern="1200">
                          <a:solidFill>
                            <a:schemeClr val="tx1"/>
                          </a:solidFill>
                          <a:latin typeface="Franklin Gothic Book"/>
                        </a:defRPr>
                      </a:lvl8pPr>
                      <a:lvl9pPr marL="3657600" algn="l" defTabSz="914400" rtl="0" eaLnBrk="1" latinLnBrk="0" hangingPunct="1">
                        <a:defRPr kumimoji="1" sz="1800" kern="1200">
                          <a:solidFill>
                            <a:schemeClr val="tx1"/>
                          </a:solidFill>
                          <a:latin typeface="Franklin Gothic Book"/>
                        </a:defRPr>
                      </a:lvl9pPr>
                    </a:lstStyle>
                    <a:p>
                      <a:r>
                        <a:rPr lang="ja-JP" altLang="en-US" sz="2400" dirty="0">
                          <a:latin typeface="HGP創英角ﾎﾟｯﾌﾟ体" pitchFamily="50" charset="-128"/>
                          <a:ea typeface="HGP創英角ﾎﾟｯﾌﾟ体" pitchFamily="50" charset="-128"/>
                        </a:rPr>
                        <a:t>設備・環境を点検整備して　</a:t>
                      </a:r>
                      <a:r>
                        <a:rPr lang="ja-JP" altLang="en-US" sz="2400" dirty="0">
                          <a:solidFill>
                            <a:srgbClr val="0070C0"/>
                          </a:solidFill>
                          <a:latin typeface="HGP創英角ﾎﾟｯﾌﾟ体" pitchFamily="50" charset="-128"/>
                          <a:ea typeface="HGP創英角ﾎﾟｯﾌﾟ体" pitchFamily="50" charset="-128"/>
                        </a:rPr>
                        <a:t>災害のない職場</a:t>
                      </a:r>
                      <a:r>
                        <a:rPr lang="ja-JP" altLang="en-US" sz="2400" dirty="0">
                          <a:latin typeface="HGP創英角ﾎﾟｯﾌﾟ体" pitchFamily="50" charset="-128"/>
                          <a:ea typeface="HGP創英角ﾎﾟｯﾌﾟ体" pitchFamily="50" charset="-128"/>
                        </a:rPr>
                        <a:t>をつくろう</a:t>
                      </a:r>
                    </a:p>
                  </a:txBody>
                  <a:tcPr marL="0" marR="0" marT="0" marB="0"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1343422">
                <a:tc>
                  <a:txBody>
                    <a:bodyPr/>
                    <a:lstStyle>
                      <a:lvl1pPr marL="0" algn="l" defTabSz="914400" rtl="0" eaLnBrk="1" latinLnBrk="0" hangingPunct="1">
                        <a:defRPr kumimoji="1" sz="1800" kern="1200">
                          <a:solidFill>
                            <a:schemeClr val="tx1"/>
                          </a:solidFill>
                          <a:latin typeface="Franklin Gothic Book"/>
                        </a:defRPr>
                      </a:lvl1pPr>
                      <a:lvl2pPr marL="457200" algn="l" defTabSz="914400" rtl="0" eaLnBrk="1" latinLnBrk="0" hangingPunct="1">
                        <a:defRPr kumimoji="1" sz="1800" kern="1200">
                          <a:solidFill>
                            <a:schemeClr val="tx1"/>
                          </a:solidFill>
                          <a:latin typeface="Franklin Gothic Book"/>
                        </a:defRPr>
                      </a:lvl2pPr>
                      <a:lvl3pPr marL="914400" algn="l" defTabSz="914400" rtl="0" eaLnBrk="1" latinLnBrk="0" hangingPunct="1">
                        <a:defRPr kumimoji="1" sz="1800" kern="1200">
                          <a:solidFill>
                            <a:schemeClr val="tx1"/>
                          </a:solidFill>
                          <a:latin typeface="Franklin Gothic Book"/>
                        </a:defRPr>
                      </a:lvl3pPr>
                      <a:lvl4pPr marL="1371600" algn="l" defTabSz="914400" rtl="0" eaLnBrk="1" latinLnBrk="0" hangingPunct="1">
                        <a:defRPr kumimoji="1" sz="1800" kern="1200">
                          <a:solidFill>
                            <a:schemeClr val="tx1"/>
                          </a:solidFill>
                          <a:latin typeface="Franklin Gothic Book"/>
                        </a:defRPr>
                      </a:lvl4pPr>
                      <a:lvl5pPr marL="1828800" algn="l" defTabSz="914400" rtl="0" eaLnBrk="1" latinLnBrk="0" hangingPunct="1">
                        <a:defRPr kumimoji="1" sz="1800" kern="1200">
                          <a:solidFill>
                            <a:schemeClr val="tx1"/>
                          </a:solidFill>
                          <a:latin typeface="Franklin Gothic Book"/>
                        </a:defRPr>
                      </a:lvl5pPr>
                      <a:lvl6pPr marL="2286000" algn="l" defTabSz="914400" rtl="0" eaLnBrk="1" latinLnBrk="0" hangingPunct="1">
                        <a:defRPr kumimoji="1" sz="1800" kern="1200">
                          <a:solidFill>
                            <a:schemeClr val="tx1"/>
                          </a:solidFill>
                          <a:latin typeface="Franklin Gothic Book"/>
                        </a:defRPr>
                      </a:lvl6pPr>
                      <a:lvl7pPr marL="2743200" algn="l" defTabSz="914400" rtl="0" eaLnBrk="1" latinLnBrk="0" hangingPunct="1">
                        <a:defRPr kumimoji="1" sz="1800" kern="1200">
                          <a:solidFill>
                            <a:schemeClr val="tx1"/>
                          </a:solidFill>
                          <a:latin typeface="Franklin Gothic Book"/>
                        </a:defRPr>
                      </a:lvl7pPr>
                      <a:lvl8pPr marL="3200400" algn="l" defTabSz="914400" rtl="0" eaLnBrk="1" latinLnBrk="0" hangingPunct="1">
                        <a:defRPr kumimoji="1" sz="1800" kern="1200">
                          <a:solidFill>
                            <a:schemeClr val="tx1"/>
                          </a:solidFill>
                          <a:latin typeface="Franklin Gothic Book"/>
                        </a:defRPr>
                      </a:lvl8pPr>
                      <a:lvl9pPr marL="3657600" algn="l" defTabSz="914400" rtl="0" eaLnBrk="1" latinLnBrk="0" hangingPunct="1">
                        <a:defRPr kumimoji="1" sz="1800" kern="1200">
                          <a:solidFill>
                            <a:schemeClr val="tx1"/>
                          </a:solidFill>
                          <a:latin typeface="Franklin Gothic Book"/>
                        </a:defRPr>
                      </a:lvl9pPr>
                    </a:lstStyle>
                    <a:p>
                      <a:r>
                        <a:rPr lang="ja-JP" altLang="en-US" sz="2400">
                          <a:latin typeface="HGP創英角ﾎﾟｯﾌﾟ体" pitchFamily="50" charset="-128"/>
                          <a:ea typeface="HGP創英角ﾎﾟｯﾌﾟ体" pitchFamily="50" charset="-128"/>
                        </a:rPr>
                        <a:t>第</a:t>
                      </a:r>
                      <a:r>
                        <a:rPr lang="en-US" altLang="ja-JP" sz="2400">
                          <a:latin typeface="HGP創英角ﾎﾟｯﾌﾟ体" pitchFamily="50" charset="-128"/>
                          <a:ea typeface="HGP創英角ﾎﾟｯﾌﾟ体" pitchFamily="50" charset="-128"/>
                        </a:rPr>
                        <a:t>36</a:t>
                      </a:r>
                      <a:r>
                        <a:rPr lang="ja-JP" altLang="en-US" sz="2400">
                          <a:latin typeface="HGP創英角ﾎﾟｯﾌﾟ体" pitchFamily="50" charset="-128"/>
                          <a:ea typeface="HGP創英角ﾎﾟｯﾌﾟ体" pitchFamily="50" charset="-128"/>
                        </a:rPr>
                        <a:t>回</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Franklin Gothic Book"/>
                        </a:defRPr>
                      </a:lvl1pPr>
                      <a:lvl2pPr marL="457200" algn="l" defTabSz="914400" rtl="0" eaLnBrk="1" latinLnBrk="0" hangingPunct="1">
                        <a:defRPr kumimoji="1" sz="1800" kern="1200">
                          <a:solidFill>
                            <a:schemeClr val="tx1"/>
                          </a:solidFill>
                          <a:latin typeface="Franklin Gothic Book"/>
                        </a:defRPr>
                      </a:lvl2pPr>
                      <a:lvl3pPr marL="914400" algn="l" defTabSz="914400" rtl="0" eaLnBrk="1" latinLnBrk="0" hangingPunct="1">
                        <a:defRPr kumimoji="1" sz="1800" kern="1200">
                          <a:solidFill>
                            <a:schemeClr val="tx1"/>
                          </a:solidFill>
                          <a:latin typeface="Franklin Gothic Book"/>
                        </a:defRPr>
                      </a:lvl3pPr>
                      <a:lvl4pPr marL="1371600" algn="l" defTabSz="914400" rtl="0" eaLnBrk="1" latinLnBrk="0" hangingPunct="1">
                        <a:defRPr kumimoji="1" sz="1800" kern="1200">
                          <a:solidFill>
                            <a:schemeClr val="tx1"/>
                          </a:solidFill>
                          <a:latin typeface="Franklin Gothic Book"/>
                        </a:defRPr>
                      </a:lvl4pPr>
                      <a:lvl5pPr marL="1828800" algn="l" defTabSz="914400" rtl="0" eaLnBrk="1" latinLnBrk="0" hangingPunct="1">
                        <a:defRPr kumimoji="1" sz="1800" kern="1200">
                          <a:solidFill>
                            <a:schemeClr val="tx1"/>
                          </a:solidFill>
                          <a:latin typeface="Franklin Gothic Book"/>
                        </a:defRPr>
                      </a:lvl5pPr>
                      <a:lvl6pPr marL="2286000" algn="l" defTabSz="914400" rtl="0" eaLnBrk="1" latinLnBrk="0" hangingPunct="1">
                        <a:defRPr kumimoji="1" sz="1800" kern="1200">
                          <a:solidFill>
                            <a:schemeClr val="tx1"/>
                          </a:solidFill>
                          <a:latin typeface="Franklin Gothic Book"/>
                        </a:defRPr>
                      </a:lvl6pPr>
                      <a:lvl7pPr marL="2743200" algn="l" defTabSz="914400" rtl="0" eaLnBrk="1" latinLnBrk="0" hangingPunct="1">
                        <a:defRPr kumimoji="1" sz="1800" kern="1200">
                          <a:solidFill>
                            <a:schemeClr val="tx1"/>
                          </a:solidFill>
                          <a:latin typeface="Franklin Gothic Book"/>
                        </a:defRPr>
                      </a:lvl7pPr>
                      <a:lvl8pPr marL="3200400" algn="l" defTabSz="914400" rtl="0" eaLnBrk="1" latinLnBrk="0" hangingPunct="1">
                        <a:defRPr kumimoji="1" sz="1800" kern="1200">
                          <a:solidFill>
                            <a:schemeClr val="tx1"/>
                          </a:solidFill>
                          <a:latin typeface="Franklin Gothic Book"/>
                        </a:defRPr>
                      </a:lvl8pPr>
                      <a:lvl9pPr marL="3657600" algn="l" defTabSz="914400" rtl="0" eaLnBrk="1" latinLnBrk="0" hangingPunct="1">
                        <a:defRPr kumimoji="1" sz="1800" kern="1200">
                          <a:solidFill>
                            <a:schemeClr val="tx1"/>
                          </a:solidFill>
                          <a:latin typeface="Franklin Gothic Book"/>
                        </a:defRPr>
                      </a:lvl9pPr>
                    </a:lstStyle>
                    <a:p>
                      <a:r>
                        <a:rPr lang="ja-JP" altLang="en-US" sz="2400">
                          <a:latin typeface="HGP創英角ﾎﾟｯﾌﾟ体" pitchFamily="50" charset="-128"/>
                          <a:ea typeface="HGP創英角ﾎﾟｯﾌﾟ体" pitchFamily="50" charset="-128"/>
                        </a:rPr>
                        <a:t>昭和</a:t>
                      </a:r>
                      <a:r>
                        <a:rPr lang="en-US" altLang="ja-JP" sz="2400">
                          <a:latin typeface="HGP創英角ﾎﾟｯﾌﾟ体" pitchFamily="50" charset="-128"/>
                          <a:ea typeface="HGP創英角ﾎﾟｯﾌﾟ体" pitchFamily="50" charset="-128"/>
                        </a:rPr>
                        <a:t>38</a:t>
                      </a:r>
                      <a:r>
                        <a:rPr lang="ja-JP" altLang="en-US" sz="2400">
                          <a:latin typeface="HGP創英角ﾎﾟｯﾌﾟ体" pitchFamily="50" charset="-128"/>
                          <a:ea typeface="HGP創英角ﾎﾟｯﾌﾟ体" pitchFamily="50" charset="-128"/>
                        </a:rPr>
                        <a:t>年度</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Franklin Gothic Book"/>
                        </a:defRPr>
                      </a:lvl1pPr>
                      <a:lvl2pPr marL="457200" algn="l" defTabSz="914400" rtl="0" eaLnBrk="1" latinLnBrk="0" hangingPunct="1">
                        <a:defRPr kumimoji="1" sz="1800" kern="1200">
                          <a:solidFill>
                            <a:schemeClr val="tx1"/>
                          </a:solidFill>
                          <a:latin typeface="Franklin Gothic Book"/>
                        </a:defRPr>
                      </a:lvl2pPr>
                      <a:lvl3pPr marL="914400" algn="l" defTabSz="914400" rtl="0" eaLnBrk="1" latinLnBrk="0" hangingPunct="1">
                        <a:defRPr kumimoji="1" sz="1800" kern="1200">
                          <a:solidFill>
                            <a:schemeClr val="tx1"/>
                          </a:solidFill>
                          <a:latin typeface="Franklin Gothic Book"/>
                        </a:defRPr>
                      </a:lvl3pPr>
                      <a:lvl4pPr marL="1371600" algn="l" defTabSz="914400" rtl="0" eaLnBrk="1" latinLnBrk="0" hangingPunct="1">
                        <a:defRPr kumimoji="1" sz="1800" kern="1200">
                          <a:solidFill>
                            <a:schemeClr val="tx1"/>
                          </a:solidFill>
                          <a:latin typeface="Franklin Gothic Book"/>
                        </a:defRPr>
                      </a:lvl4pPr>
                      <a:lvl5pPr marL="1828800" algn="l" defTabSz="914400" rtl="0" eaLnBrk="1" latinLnBrk="0" hangingPunct="1">
                        <a:defRPr kumimoji="1" sz="1800" kern="1200">
                          <a:solidFill>
                            <a:schemeClr val="tx1"/>
                          </a:solidFill>
                          <a:latin typeface="Franklin Gothic Book"/>
                        </a:defRPr>
                      </a:lvl5pPr>
                      <a:lvl6pPr marL="2286000" algn="l" defTabSz="914400" rtl="0" eaLnBrk="1" latinLnBrk="0" hangingPunct="1">
                        <a:defRPr kumimoji="1" sz="1800" kern="1200">
                          <a:solidFill>
                            <a:schemeClr val="tx1"/>
                          </a:solidFill>
                          <a:latin typeface="Franklin Gothic Book"/>
                        </a:defRPr>
                      </a:lvl6pPr>
                      <a:lvl7pPr marL="2743200" algn="l" defTabSz="914400" rtl="0" eaLnBrk="1" latinLnBrk="0" hangingPunct="1">
                        <a:defRPr kumimoji="1" sz="1800" kern="1200">
                          <a:solidFill>
                            <a:schemeClr val="tx1"/>
                          </a:solidFill>
                          <a:latin typeface="Franklin Gothic Book"/>
                        </a:defRPr>
                      </a:lvl7pPr>
                      <a:lvl8pPr marL="3200400" algn="l" defTabSz="914400" rtl="0" eaLnBrk="1" latinLnBrk="0" hangingPunct="1">
                        <a:defRPr kumimoji="1" sz="1800" kern="1200">
                          <a:solidFill>
                            <a:schemeClr val="tx1"/>
                          </a:solidFill>
                          <a:latin typeface="Franklin Gothic Book"/>
                        </a:defRPr>
                      </a:lvl8pPr>
                      <a:lvl9pPr marL="3657600" algn="l" defTabSz="914400" rtl="0" eaLnBrk="1" latinLnBrk="0" hangingPunct="1">
                        <a:defRPr kumimoji="1" sz="1800" kern="1200">
                          <a:solidFill>
                            <a:schemeClr val="tx1"/>
                          </a:solidFill>
                          <a:latin typeface="Franklin Gothic Book"/>
                        </a:defRPr>
                      </a:lvl9pPr>
                    </a:lstStyle>
                    <a:p>
                      <a:r>
                        <a:rPr lang="ja-JP" altLang="en-US" sz="2400" dirty="0">
                          <a:solidFill>
                            <a:srgbClr val="0070C0"/>
                          </a:solidFill>
                          <a:latin typeface="HGP創英角ﾎﾟｯﾌﾟ体" pitchFamily="50" charset="-128"/>
                          <a:ea typeface="HGP創英角ﾎﾟｯﾌﾟ体" pitchFamily="50" charset="-128"/>
                        </a:rPr>
                        <a:t>整理整頓</a:t>
                      </a:r>
                      <a:r>
                        <a:rPr lang="ja-JP" altLang="en-US" sz="2400" dirty="0">
                          <a:latin typeface="HGP創英角ﾎﾟｯﾌﾟ体" pitchFamily="50" charset="-128"/>
                          <a:ea typeface="HGP創英角ﾎﾟｯﾌﾟ体" pitchFamily="50" charset="-128"/>
                        </a:rPr>
                        <a:t>を徹底し　良い作業環境をつくろう</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Franklin Gothic Book"/>
                        </a:defRPr>
                      </a:lvl1pPr>
                      <a:lvl2pPr marL="457200" algn="l" defTabSz="914400" rtl="0" eaLnBrk="1" latinLnBrk="0" hangingPunct="1">
                        <a:defRPr kumimoji="1" sz="1800" kern="1200">
                          <a:solidFill>
                            <a:schemeClr val="tx1"/>
                          </a:solidFill>
                          <a:latin typeface="Franklin Gothic Book"/>
                        </a:defRPr>
                      </a:lvl2pPr>
                      <a:lvl3pPr marL="914400" algn="l" defTabSz="914400" rtl="0" eaLnBrk="1" latinLnBrk="0" hangingPunct="1">
                        <a:defRPr kumimoji="1" sz="1800" kern="1200">
                          <a:solidFill>
                            <a:schemeClr val="tx1"/>
                          </a:solidFill>
                          <a:latin typeface="Franklin Gothic Book"/>
                        </a:defRPr>
                      </a:lvl3pPr>
                      <a:lvl4pPr marL="1371600" algn="l" defTabSz="914400" rtl="0" eaLnBrk="1" latinLnBrk="0" hangingPunct="1">
                        <a:defRPr kumimoji="1" sz="1800" kern="1200">
                          <a:solidFill>
                            <a:schemeClr val="tx1"/>
                          </a:solidFill>
                          <a:latin typeface="Franklin Gothic Book"/>
                        </a:defRPr>
                      </a:lvl4pPr>
                      <a:lvl5pPr marL="1828800" algn="l" defTabSz="914400" rtl="0" eaLnBrk="1" latinLnBrk="0" hangingPunct="1">
                        <a:defRPr kumimoji="1" sz="1800" kern="1200">
                          <a:solidFill>
                            <a:schemeClr val="tx1"/>
                          </a:solidFill>
                          <a:latin typeface="Franklin Gothic Book"/>
                        </a:defRPr>
                      </a:lvl5pPr>
                      <a:lvl6pPr marL="2286000" algn="l" defTabSz="914400" rtl="0" eaLnBrk="1" latinLnBrk="0" hangingPunct="1">
                        <a:defRPr kumimoji="1" sz="1800" kern="1200">
                          <a:solidFill>
                            <a:schemeClr val="tx1"/>
                          </a:solidFill>
                          <a:latin typeface="Franklin Gothic Book"/>
                        </a:defRPr>
                      </a:lvl6pPr>
                      <a:lvl7pPr marL="2743200" algn="l" defTabSz="914400" rtl="0" eaLnBrk="1" latinLnBrk="0" hangingPunct="1">
                        <a:defRPr kumimoji="1" sz="1800" kern="1200">
                          <a:solidFill>
                            <a:schemeClr val="tx1"/>
                          </a:solidFill>
                          <a:latin typeface="Franklin Gothic Book"/>
                        </a:defRPr>
                      </a:lvl7pPr>
                      <a:lvl8pPr marL="3200400" algn="l" defTabSz="914400" rtl="0" eaLnBrk="1" latinLnBrk="0" hangingPunct="1">
                        <a:defRPr kumimoji="1" sz="1800" kern="1200">
                          <a:solidFill>
                            <a:schemeClr val="tx1"/>
                          </a:solidFill>
                          <a:latin typeface="Franklin Gothic Book"/>
                        </a:defRPr>
                      </a:lvl8pPr>
                      <a:lvl9pPr marL="3657600" algn="l" defTabSz="914400" rtl="0" eaLnBrk="1" latinLnBrk="0" hangingPunct="1">
                        <a:defRPr kumimoji="1" sz="1800" kern="1200">
                          <a:solidFill>
                            <a:schemeClr val="tx1"/>
                          </a:solidFill>
                          <a:latin typeface="Franklin Gothic Book"/>
                        </a:defRPr>
                      </a:lvl9pPr>
                    </a:lstStyle>
                    <a:p>
                      <a:r>
                        <a:rPr lang="ja-JP" altLang="en-US" sz="2400">
                          <a:latin typeface="HGP創英角ﾎﾟｯﾌﾟ体" pitchFamily="50" charset="-128"/>
                          <a:ea typeface="HGP創英角ﾎﾟｯﾌﾟ体" pitchFamily="50" charset="-128"/>
                        </a:rPr>
                        <a:t>第</a:t>
                      </a:r>
                      <a:r>
                        <a:rPr lang="en-US" altLang="ja-JP" sz="2400">
                          <a:latin typeface="HGP創英角ﾎﾟｯﾌﾟ体" pitchFamily="50" charset="-128"/>
                          <a:ea typeface="HGP創英角ﾎﾟｯﾌﾟ体" pitchFamily="50" charset="-128"/>
                        </a:rPr>
                        <a:t>40</a:t>
                      </a:r>
                      <a:r>
                        <a:rPr lang="ja-JP" altLang="en-US" sz="2400">
                          <a:latin typeface="HGP創英角ﾎﾟｯﾌﾟ体" pitchFamily="50" charset="-128"/>
                          <a:ea typeface="HGP創英角ﾎﾟｯﾌﾟ体" pitchFamily="50" charset="-128"/>
                        </a:rPr>
                        <a:t>回</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Franklin Gothic Book"/>
                        </a:defRPr>
                      </a:lvl1pPr>
                      <a:lvl2pPr marL="457200" algn="l" defTabSz="914400" rtl="0" eaLnBrk="1" latinLnBrk="0" hangingPunct="1">
                        <a:defRPr kumimoji="1" sz="1800" kern="1200">
                          <a:solidFill>
                            <a:schemeClr val="tx1"/>
                          </a:solidFill>
                          <a:latin typeface="Franklin Gothic Book"/>
                        </a:defRPr>
                      </a:lvl2pPr>
                      <a:lvl3pPr marL="914400" algn="l" defTabSz="914400" rtl="0" eaLnBrk="1" latinLnBrk="0" hangingPunct="1">
                        <a:defRPr kumimoji="1" sz="1800" kern="1200">
                          <a:solidFill>
                            <a:schemeClr val="tx1"/>
                          </a:solidFill>
                          <a:latin typeface="Franklin Gothic Book"/>
                        </a:defRPr>
                      </a:lvl3pPr>
                      <a:lvl4pPr marL="1371600" algn="l" defTabSz="914400" rtl="0" eaLnBrk="1" latinLnBrk="0" hangingPunct="1">
                        <a:defRPr kumimoji="1" sz="1800" kern="1200">
                          <a:solidFill>
                            <a:schemeClr val="tx1"/>
                          </a:solidFill>
                          <a:latin typeface="Franklin Gothic Book"/>
                        </a:defRPr>
                      </a:lvl4pPr>
                      <a:lvl5pPr marL="1828800" algn="l" defTabSz="914400" rtl="0" eaLnBrk="1" latinLnBrk="0" hangingPunct="1">
                        <a:defRPr kumimoji="1" sz="1800" kern="1200">
                          <a:solidFill>
                            <a:schemeClr val="tx1"/>
                          </a:solidFill>
                          <a:latin typeface="Franklin Gothic Book"/>
                        </a:defRPr>
                      </a:lvl5pPr>
                      <a:lvl6pPr marL="2286000" algn="l" defTabSz="914400" rtl="0" eaLnBrk="1" latinLnBrk="0" hangingPunct="1">
                        <a:defRPr kumimoji="1" sz="1800" kern="1200">
                          <a:solidFill>
                            <a:schemeClr val="tx1"/>
                          </a:solidFill>
                          <a:latin typeface="Franklin Gothic Book"/>
                        </a:defRPr>
                      </a:lvl6pPr>
                      <a:lvl7pPr marL="2743200" algn="l" defTabSz="914400" rtl="0" eaLnBrk="1" latinLnBrk="0" hangingPunct="1">
                        <a:defRPr kumimoji="1" sz="1800" kern="1200">
                          <a:solidFill>
                            <a:schemeClr val="tx1"/>
                          </a:solidFill>
                          <a:latin typeface="Franklin Gothic Book"/>
                        </a:defRPr>
                      </a:lvl7pPr>
                      <a:lvl8pPr marL="3200400" algn="l" defTabSz="914400" rtl="0" eaLnBrk="1" latinLnBrk="0" hangingPunct="1">
                        <a:defRPr kumimoji="1" sz="1800" kern="1200">
                          <a:solidFill>
                            <a:schemeClr val="tx1"/>
                          </a:solidFill>
                          <a:latin typeface="Franklin Gothic Book"/>
                        </a:defRPr>
                      </a:lvl8pPr>
                      <a:lvl9pPr marL="3657600" algn="l" defTabSz="914400" rtl="0" eaLnBrk="1" latinLnBrk="0" hangingPunct="1">
                        <a:defRPr kumimoji="1" sz="1800" kern="1200">
                          <a:solidFill>
                            <a:schemeClr val="tx1"/>
                          </a:solidFill>
                          <a:latin typeface="Franklin Gothic Book"/>
                        </a:defRPr>
                      </a:lvl9pPr>
                    </a:lstStyle>
                    <a:p>
                      <a:r>
                        <a:rPr lang="ja-JP" altLang="en-US" sz="2400">
                          <a:latin typeface="HGP創英角ﾎﾟｯﾌﾟ体" pitchFamily="50" charset="-128"/>
                          <a:ea typeface="HGP創英角ﾎﾟｯﾌﾟ体" pitchFamily="50" charset="-128"/>
                        </a:rPr>
                        <a:t>昭和</a:t>
                      </a:r>
                      <a:r>
                        <a:rPr lang="en-US" altLang="ja-JP" sz="2400">
                          <a:latin typeface="HGP創英角ﾎﾟｯﾌﾟ体" pitchFamily="50" charset="-128"/>
                          <a:ea typeface="HGP創英角ﾎﾟｯﾌﾟ体" pitchFamily="50" charset="-128"/>
                        </a:rPr>
                        <a:t>42</a:t>
                      </a:r>
                      <a:r>
                        <a:rPr lang="ja-JP" altLang="en-US" sz="2400">
                          <a:latin typeface="HGP創英角ﾎﾟｯﾌﾟ体" pitchFamily="50" charset="-128"/>
                          <a:ea typeface="HGP創英角ﾎﾟｯﾌﾟ体" pitchFamily="50" charset="-128"/>
                        </a:rPr>
                        <a:t>年度</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Franklin Gothic Book"/>
                        </a:defRPr>
                      </a:lvl1pPr>
                      <a:lvl2pPr marL="457200" algn="l" defTabSz="914400" rtl="0" eaLnBrk="1" latinLnBrk="0" hangingPunct="1">
                        <a:defRPr kumimoji="1" sz="1800" kern="1200">
                          <a:solidFill>
                            <a:schemeClr val="tx1"/>
                          </a:solidFill>
                          <a:latin typeface="Franklin Gothic Book"/>
                        </a:defRPr>
                      </a:lvl2pPr>
                      <a:lvl3pPr marL="914400" algn="l" defTabSz="914400" rtl="0" eaLnBrk="1" latinLnBrk="0" hangingPunct="1">
                        <a:defRPr kumimoji="1" sz="1800" kern="1200">
                          <a:solidFill>
                            <a:schemeClr val="tx1"/>
                          </a:solidFill>
                          <a:latin typeface="Franklin Gothic Book"/>
                        </a:defRPr>
                      </a:lvl3pPr>
                      <a:lvl4pPr marL="1371600" algn="l" defTabSz="914400" rtl="0" eaLnBrk="1" latinLnBrk="0" hangingPunct="1">
                        <a:defRPr kumimoji="1" sz="1800" kern="1200">
                          <a:solidFill>
                            <a:schemeClr val="tx1"/>
                          </a:solidFill>
                          <a:latin typeface="Franklin Gothic Book"/>
                        </a:defRPr>
                      </a:lvl4pPr>
                      <a:lvl5pPr marL="1828800" algn="l" defTabSz="914400" rtl="0" eaLnBrk="1" latinLnBrk="0" hangingPunct="1">
                        <a:defRPr kumimoji="1" sz="1800" kern="1200">
                          <a:solidFill>
                            <a:schemeClr val="tx1"/>
                          </a:solidFill>
                          <a:latin typeface="Franklin Gothic Book"/>
                        </a:defRPr>
                      </a:lvl5pPr>
                      <a:lvl6pPr marL="2286000" algn="l" defTabSz="914400" rtl="0" eaLnBrk="1" latinLnBrk="0" hangingPunct="1">
                        <a:defRPr kumimoji="1" sz="1800" kern="1200">
                          <a:solidFill>
                            <a:schemeClr val="tx1"/>
                          </a:solidFill>
                          <a:latin typeface="Franklin Gothic Book"/>
                        </a:defRPr>
                      </a:lvl6pPr>
                      <a:lvl7pPr marL="2743200" algn="l" defTabSz="914400" rtl="0" eaLnBrk="1" latinLnBrk="0" hangingPunct="1">
                        <a:defRPr kumimoji="1" sz="1800" kern="1200">
                          <a:solidFill>
                            <a:schemeClr val="tx1"/>
                          </a:solidFill>
                          <a:latin typeface="Franklin Gothic Book"/>
                        </a:defRPr>
                      </a:lvl7pPr>
                      <a:lvl8pPr marL="3200400" algn="l" defTabSz="914400" rtl="0" eaLnBrk="1" latinLnBrk="0" hangingPunct="1">
                        <a:defRPr kumimoji="1" sz="1800" kern="1200">
                          <a:solidFill>
                            <a:schemeClr val="tx1"/>
                          </a:solidFill>
                          <a:latin typeface="Franklin Gothic Book"/>
                        </a:defRPr>
                      </a:lvl8pPr>
                      <a:lvl9pPr marL="3657600" algn="l" defTabSz="914400" rtl="0" eaLnBrk="1" latinLnBrk="0" hangingPunct="1">
                        <a:defRPr kumimoji="1" sz="1800" kern="1200">
                          <a:solidFill>
                            <a:schemeClr val="tx1"/>
                          </a:solidFill>
                          <a:latin typeface="Franklin Gothic Book"/>
                        </a:defRPr>
                      </a:lvl9pPr>
                    </a:lstStyle>
                    <a:p>
                      <a:r>
                        <a:rPr lang="ja-JP" altLang="en-US" sz="2400" dirty="0">
                          <a:latin typeface="HGP創英角ﾎﾟｯﾌﾟ体" pitchFamily="50" charset="-128"/>
                          <a:ea typeface="HGP創英角ﾎﾟｯﾌﾟ体" pitchFamily="50" charset="-128"/>
                        </a:rPr>
                        <a:t>安全のルールを守って　</a:t>
                      </a:r>
                      <a:endParaRPr lang="en-US" altLang="ja-JP" sz="2400" dirty="0">
                        <a:latin typeface="HGP創英角ﾎﾟｯﾌﾟ体" pitchFamily="50" charset="-128"/>
                        <a:ea typeface="HGP創英角ﾎﾟｯﾌﾟ体" pitchFamily="50" charset="-128"/>
                      </a:endParaRPr>
                    </a:p>
                    <a:p>
                      <a:r>
                        <a:rPr lang="ja-JP" altLang="en-US" sz="2400" dirty="0">
                          <a:solidFill>
                            <a:srgbClr val="0070C0"/>
                          </a:solidFill>
                          <a:latin typeface="HGP創英角ﾎﾟｯﾌﾟ体" pitchFamily="50" charset="-128"/>
                          <a:ea typeface="HGP創英角ﾎﾟｯﾌﾟ体" pitchFamily="50" charset="-128"/>
                        </a:rPr>
                        <a:t>無災害の職場</a:t>
                      </a:r>
                      <a:r>
                        <a:rPr lang="ja-JP" altLang="en-US" sz="2400" dirty="0">
                          <a:latin typeface="HGP創英角ﾎﾟｯﾌﾟ体" pitchFamily="50" charset="-128"/>
                          <a:ea typeface="HGP創英角ﾎﾟｯﾌﾟ体" pitchFamily="50" charset="-128"/>
                        </a:rPr>
                        <a:t>をつくろう</a:t>
                      </a:r>
                    </a:p>
                  </a:txBody>
                  <a:tcPr marL="0" marR="0" marT="0" marB="0"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1343422">
                <a:tc>
                  <a:txBody>
                    <a:bodyPr/>
                    <a:lstStyle>
                      <a:lvl1pPr marL="0" algn="l" defTabSz="914400" rtl="0" eaLnBrk="1" latinLnBrk="0" hangingPunct="1">
                        <a:defRPr kumimoji="1" sz="1800" kern="1200">
                          <a:solidFill>
                            <a:schemeClr val="tx1"/>
                          </a:solidFill>
                          <a:latin typeface="Franklin Gothic Book"/>
                        </a:defRPr>
                      </a:lvl1pPr>
                      <a:lvl2pPr marL="457200" algn="l" defTabSz="914400" rtl="0" eaLnBrk="1" latinLnBrk="0" hangingPunct="1">
                        <a:defRPr kumimoji="1" sz="1800" kern="1200">
                          <a:solidFill>
                            <a:schemeClr val="tx1"/>
                          </a:solidFill>
                          <a:latin typeface="Franklin Gothic Book"/>
                        </a:defRPr>
                      </a:lvl2pPr>
                      <a:lvl3pPr marL="914400" algn="l" defTabSz="914400" rtl="0" eaLnBrk="1" latinLnBrk="0" hangingPunct="1">
                        <a:defRPr kumimoji="1" sz="1800" kern="1200">
                          <a:solidFill>
                            <a:schemeClr val="tx1"/>
                          </a:solidFill>
                          <a:latin typeface="Franklin Gothic Book"/>
                        </a:defRPr>
                      </a:lvl3pPr>
                      <a:lvl4pPr marL="1371600" algn="l" defTabSz="914400" rtl="0" eaLnBrk="1" latinLnBrk="0" hangingPunct="1">
                        <a:defRPr kumimoji="1" sz="1800" kern="1200">
                          <a:solidFill>
                            <a:schemeClr val="tx1"/>
                          </a:solidFill>
                          <a:latin typeface="Franklin Gothic Book"/>
                        </a:defRPr>
                      </a:lvl4pPr>
                      <a:lvl5pPr marL="1828800" algn="l" defTabSz="914400" rtl="0" eaLnBrk="1" latinLnBrk="0" hangingPunct="1">
                        <a:defRPr kumimoji="1" sz="1800" kern="1200">
                          <a:solidFill>
                            <a:schemeClr val="tx1"/>
                          </a:solidFill>
                          <a:latin typeface="Franklin Gothic Book"/>
                        </a:defRPr>
                      </a:lvl5pPr>
                      <a:lvl6pPr marL="2286000" algn="l" defTabSz="914400" rtl="0" eaLnBrk="1" latinLnBrk="0" hangingPunct="1">
                        <a:defRPr kumimoji="1" sz="1800" kern="1200">
                          <a:solidFill>
                            <a:schemeClr val="tx1"/>
                          </a:solidFill>
                          <a:latin typeface="Franklin Gothic Book"/>
                        </a:defRPr>
                      </a:lvl6pPr>
                      <a:lvl7pPr marL="2743200" algn="l" defTabSz="914400" rtl="0" eaLnBrk="1" latinLnBrk="0" hangingPunct="1">
                        <a:defRPr kumimoji="1" sz="1800" kern="1200">
                          <a:solidFill>
                            <a:schemeClr val="tx1"/>
                          </a:solidFill>
                          <a:latin typeface="Franklin Gothic Book"/>
                        </a:defRPr>
                      </a:lvl7pPr>
                      <a:lvl8pPr marL="3200400" algn="l" defTabSz="914400" rtl="0" eaLnBrk="1" latinLnBrk="0" hangingPunct="1">
                        <a:defRPr kumimoji="1" sz="1800" kern="1200">
                          <a:solidFill>
                            <a:schemeClr val="tx1"/>
                          </a:solidFill>
                          <a:latin typeface="Franklin Gothic Book"/>
                        </a:defRPr>
                      </a:lvl8pPr>
                      <a:lvl9pPr marL="3657600" algn="l" defTabSz="914400" rtl="0" eaLnBrk="1" latinLnBrk="0" hangingPunct="1">
                        <a:defRPr kumimoji="1" sz="1800" kern="1200">
                          <a:solidFill>
                            <a:schemeClr val="tx1"/>
                          </a:solidFill>
                          <a:latin typeface="Franklin Gothic Book"/>
                        </a:defRPr>
                      </a:lvl9pPr>
                    </a:lstStyle>
                    <a:p>
                      <a:r>
                        <a:rPr lang="ja-JP" altLang="en-US" sz="2400">
                          <a:latin typeface="HGP創英角ﾎﾟｯﾌﾟ体" pitchFamily="50" charset="-128"/>
                          <a:ea typeface="HGP創英角ﾎﾟｯﾌﾟ体" pitchFamily="50" charset="-128"/>
                        </a:rPr>
                        <a:t>第</a:t>
                      </a:r>
                      <a:r>
                        <a:rPr lang="en-US" altLang="ja-JP" sz="2400">
                          <a:latin typeface="HGP創英角ﾎﾟｯﾌﾟ体" pitchFamily="50" charset="-128"/>
                          <a:ea typeface="HGP創英角ﾎﾟｯﾌﾟ体" pitchFamily="50" charset="-128"/>
                        </a:rPr>
                        <a:t>37</a:t>
                      </a:r>
                      <a:r>
                        <a:rPr lang="ja-JP" altLang="en-US" sz="2400">
                          <a:latin typeface="HGP創英角ﾎﾟｯﾌﾟ体" pitchFamily="50" charset="-128"/>
                          <a:ea typeface="HGP創英角ﾎﾟｯﾌﾟ体" pitchFamily="50" charset="-128"/>
                        </a:rPr>
                        <a:t>回</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Franklin Gothic Book"/>
                        </a:defRPr>
                      </a:lvl1pPr>
                      <a:lvl2pPr marL="457200" algn="l" defTabSz="914400" rtl="0" eaLnBrk="1" latinLnBrk="0" hangingPunct="1">
                        <a:defRPr kumimoji="1" sz="1800" kern="1200">
                          <a:solidFill>
                            <a:schemeClr val="tx1"/>
                          </a:solidFill>
                          <a:latin typeface="Franklin Gothic Book"/>
                        </a:defRPr>
                      </a:lvl2pPr>
                      <a:lvl3pPr marL="914400" algn="l" defTabSz="914400" rtl="0" eaLnBrk="1" latinLnBrk="0" hangingPunct="1">
                        <a:defRPr kumimoji="1" sz="1800" kern="1200">
                          <a:solidFill>
                            <a:schemeClr val="tx1"/>
                          </a:solidFill>
                          <a:latin typeface="Franklin Gothic Book"/>
                        </a:defRPr>
                      </a:lvl3pPr>
                      <a:lvl4pPr marL="1371600" algn="l" defTabSz="914400" rtl="0" eaLnBrk="1" latinLnBrk="0" hangingPunct="1">
                        <a:defRPr kumimoji="1" sz="1800" kern="1200">
                          <a:solidFill>
                            <a:schemeClr val="tx1"/>
                          </a:solidFill>
                          <a:latin typeface="Franklin Gothic Book"/>
                        </a:defRPr>
                      </a:lvl4pPr>
                      <a:lvl5pPr marL="1828800" algn="l" defTabSz="914400" rtl="0" eaLnBrk="1" latinLnBrk="0" hangingPunct="1">
                        <a:defRPr kumimoji="1" sz="1800" kern="1200">
                          <a:solidFill>
                            <a:schemeClr val="tx1"/>
                          </a:solidFill>
                          <a:latin typeface="Franklin Gothic Book"/>
                        </a:defRPr>
                      </a:lvl5pPr>
                      <a:lvl6pPr marL="2286000" algn="l" defTabSz="914400" rtl="0" eaLnBrk="1" latinLnBrk="0" hangingPunct="1">
                        <a:defRPr kumimoji="1" sz="1800" kern="1200">
                          <a:solidFill>
                            <a:schemeClr val="tx1"/>
                          </a:solidFill>
                          <a:latin typeface="Franklin Gothic Book"/>
                        </a:defRPr>
                      </a:lvl6pPr>
                      <a:lvl7pPr marL="2743200" algn="l" defTabSz="914400" rtl="0" eaLnBrk="1" latinLnBrk="0" hangingPunct="1">
                        <a:defRPr kumimoji="1" sz="1800" kern="1200">
                          <a:solidFill>
                            <a:schemeClr val="tx1"/>
                          </a:solidFill>
                          <a:latin typeface="Franklin Gothic Book"/>
                        </a:defRPr>
                      </a:lvl7pPr>
                      <a:lvl8pPr marL="3200400" algn="l" defTabSz="914400" rtl="0" eaLnBrk="1" latinLnBrk="0" hangingPunct="1">
                        <a:defRPr kumimoji="1" sz="1800" kern="1200">
                          <a:solidFill>
                            <a:schemeClr val="tx1"/>
                          </a:solidFill>
                          <a:latin typeface="Franklin Gothic Book"/>
                        </a:defRPr>
                      </a:lvl8pPr>
                      <a:lvl9pPr marL="3657600" algn="l" defTabSz="914400" rtl="0" eaLnBrk="1" latinLnBrk="0" hangingPunct="1">
                        <a:defRPr kumimoji="1" sz="1800" kern="1200">
                          <a:solidFill>
                            <a:schemeClr val="tx1"/>
                          </a:solidFill>
                          <a:latin typeface="Franklin Gothic Book"/>
                        </a:defRPr>
                      </a:lvl9pPr>
                    </a:lstStyle>
                    <a:p>
                      <a:r>
                        <a:rPr lang="ja-JP" altLang="en-US" sz="2400">
                          <a:latin typeface="HGP創英角ﾎﾟｯﾌﾟ体" pitchFamily="50" charset="-128"/>
                          <a:ea typeface="HGP創英角ﾎﾟｯﾌﾟ体" pitchFamily="50" charset="-128"/>
                        </a:rPr>
                        <a:t>昭和</a:t>
                      </a:r>
                      <a:r>
                        <a:rPr lang="en-US" altLang="ja-JP" sz="2400">
                          <a:latin typeface="HGP創英角ﾎﾟｯﾌﾟ体" pitchFamily="50" charset="-128"/>
                          <a:ea typeface="HGP創英角ﾎﾟｯﾌﾟ体" pitchFamily="50" charset="-128"/>
                        </a:rPr>
                        <a:t>39</a:t>
                      </a:r>
                      <a:r>
                        <a:rPr lang="ja-JP" altLang="en-US" sz="2400">
                          <a:latin typeface="HGP創英角ﾎﾟｯﾌﾟ体" pitchFamily="50" charset="-128"/>
                          <a:ea typeface="HGP創英角ﾎﾟｯﾌﾟ体" pitchFamily="50" charset="-128"/>
                        </a:rPr>
                        <a:t>年度</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Franklin Gothic Book"/>
                        </a:defRPr>
                      </a:lvl1pPr>
                      <a:lvl2pPr marL="457200" algn="l" defTabSz="914400" rtl="0" eaLnBrk="1" latinLnBrk="0" hangingPunct="1">
                        <a:defRPr kumimoji="1" sz="1800" kern="1200">
                          <a:solidFill>
                            <a:schemeClr val="tx1"/>
                          </a:solidFill>
                          <a:latin typeface="Franklin Gothic Book"/>
                        </a:defRPr>
                      </a:lvl2pPr>
                      <a:lvl3pPr marL="914400" algn="l" defTabSz="914400" rtl="0" eaLnBrk="1" latinLnBrk="0" hangingPunct="1">
                        <a:defRPr kumimoji="1" sz="1800" kern="1200">
                          <a:solidFill>
                            <a:schemeClr val="tx1"/>
                          </a:solidFill>
                          <a:latin typeface="Franklin Gothic Book"/>
                        </a:defRPr>
                      </a:lvl3pPr>
                      <a:lvl4pPr marL="1371600" algn="l" defTabSz="914400" rtl="0" eaLnBrk="1" latinLnBrk="0" hangingPunct="1">
                        <a:defRPr kumimoji="1" sz="1800" kern="1200">
                          <a:solidFill>
                            <a:schemeClr val="tx1"/>
                          </a:solidFill>
                          <a:latin typeface="Franklin Gothic Book"/>
                        </a:defRPr>
                      </a:lvl4pPr>
                      <a:lvl5pPr marL="1828800" algn="l" defTabSz="914400" rtl="0" eaLnBrk="1" latinLnBrk="0" hangingPunct="1">
                        <a:defRPr kumimoji="1" sz="1800" kern="1200">
                          <a:solidFill>
                            <a:schemeClr val="tx1"/>
                          </a:solidFill>
                          <a:latin typeface="Franklin Gothic Book"/>
                        </a:defRPr>
                      </a:lvl5pPr>
                      <a:lvl6pPr marL="2286000" algn="l" defTabSz="914400" rtl="0" eaLnBrk="1" latinLnBrk="0" hangingPunct="1">
                        <a:defRPr kumimoji="1" sz="1800" kern="1200">
                          <a:solidFill>
                            <a:schemeClr val="tx1"/>
                          </a:solidFill>
                          <a:latin typeface="Franklin Gothic Book"/>
                        </a:defRPr>
                      </a:lvl6pPr>
                      <a:lvl7pPr marL="2743200" algn="l" defTabSz="914400" rtl="0" eaLnBrk="1" latinLnBrk="0" hangingPunct="1">
                        <a:defRPr kumimoji="1" sz="1800" kern="1200">
                          <a:solidFill>
                            <a:schemeClr val="tx1"/>
                          </a:solidFill>
                          <a:latin typeface="Franklin Gothic Book"/>
                        </a:defRPr>
                      </a:lvl7pPr>
                      <a:lvl8pPr marL="3200400" algn="l" defTabSz="914400" rtl="0" eaLnBrk="1" latinLnBrk="0" hangingPunct="1">
                        <a:defRPr kumimoji="1" sz="1800" kern="1200">
                          <a:solidFill>
                            <a:schemeClr val="tx1"/>
                          </a:solidFill>
                          <a:latin typeface="Franklin Gothic Book"/>
                        </a:defRPr>
                      </a:lvl8pPr>
                      <a:lvl9pPr marL="3657600" algn="l" defTabSz="914400" rtl="0" eaLnBrk="1" latinLnBrk="0" hangingPunct="1">
                        <a:defRPr kumimoji="1" sz="1800" kern="1200">
                          <a:solidFill>
                            <a:schemeClr val="tx1"/>
                          </a:solidFill>
                          <a:latin typeface="Franklin Gothic Book"/>
                        </a:defRPr>
                      </a:lvl9pPr>
                    </a:lstStyle>
                    <a:p>
                      <a:r>
                        <a:rPr lang="ja-JP" altLang="en-US" sz="2400" dirty="0">
                          <a:latin typeface="HGP創英角ﾎﾟｯﾌﾟ体" pitchFamily="50" charset="-128"/>
                          <a:ea typeface="HGP創英角ﾎﾟｯﾌﾟ体" pitchFamily="50" charset="-128"/>
                        </a:rPr>
                        <a:t>作業の環境を</a:t>
                      </a:r>
                      <a:r>
                        <a:rPr lang="ja-JP" altLang="en-US" sz="2400" dirty="0">
                          <a:solidFill>
                            <a:srgbClr val="0070C0"/>
                          </a:solidFill>
                          <a:latin typeface="HGP創英角ﾎﾟｯﾌﾟ体" pitchFamily="50" charset="-128"/>
                          <a:ea typeface="HGP創英角ﾎﾟｯﾌﾟ体" pitchFamily="50" charset="-128"/>
                        </a:rPr>
                        <a:t>点検整備</a:t>
                      </a:r>
                      <a:r>
                        <a:rPr lang="ja-JP" altLang="en-US" sz="2400" dirty="0">
                          <a:latin typeface="HGP創英角ﾎﾟｯﾌﾟ体" pitchFamily="50" charset="-128"/>
                          <a:ea typeface="HGP創英角ﾎﾟｯﾌﾟ体" pitchFamily="50" charset="-128"/>
                        </a:rPr>
                        <a:t>して　</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Franklin Gothic Book"/>
                        </a:defRPr>
                      </a:lvl1pPr>
                      <a:lvl2pPr marL="457200" algn="l" defTabSz="914400" rtl="0" eaLnBrk="1" latinLnBrk="0" hangingPunct="1">
                        <a:defRPr kumimoji="1" sz="1800" kern="1200">
                          <a:solidFill>
                            <a:schemeClr val="tx1"/>
                          </a:solidFill>
                          <a:latin typeface="Franklin Gothic Book"/>
                        </a:defRPr>
                      </a:lvl2pPr>
                      <a:lvl3pPr marL="914400" algn="l" defTabSz="914400" rtl="0" eaLnBrk="1" latinLnBrk="0" hangingPunct="1">
                        <a:defRPr kumimoji="1" sz="1800" kern="1200">
                          <a:solidFill>
                            <a:schemeClr val="tx1"/>
                          </a:solidFill>
                          <a:latin typeface="Franklin Gothic Book"/>
                        </a:defRPr>
                      </a:lvl3pPr>
                      <a:lvl4pPr marL="1371600" algn="l" defTabSz="914400" rtl="0" eaLnBrk="1" latinLnBrk="0" hangingPunct="1">
                        <a:defRPr kumimoji="1" sz="1800" kern="1200">
                          <a:solidFill>
                            <a:schemeClr val="tx1"/>
                          </a:solidFill>
                          <a:latin typeface="Franklin Gothic Book"/>
                        </a:defRPr>
                      </a:lvl4pPr>
                      <a:lvl5pPr marL="1828800" algn="l" defTabSz="914400" rtl="0" eaLnBrk="1" latinLnBrk="0" hangingPunct="1">
                        <a:defRPr kumimoji="1" sz="1800" kern="1200">
                          <a:solidFill>
                            <a:schemeClr val="tx1"/>
                          </a:solidFill>
                          <a:latin typeface="Franklin Gothic Book"/>
                        </a:defRPr>
                      </a:lvl5pPr>
                      <a:lvl6pPr marL="2286000" algn="l" defTabSz="914400" rtl="0" eaLnBrk="1" latinLnBrk="0" hangingPunct="1">
                        <a:defRPr kumimoji="1" sz="1800" kern="1200">
                          <a:solidFill>
                            <a:schemeClr val="tx1"/>
                          </a:solidFill>
                          <a:latin typeface="Franklin Gothic Book"/>
                        </a:defRPr>
                      </a:lvl6pPr>
                      <a:lvl7pPr marL="2743200" algn="l" defTabSz="914400" rtl="0" eaLnBrk="1" latinLnBrk="0" hangingPunct="1">
                        <a:defRPr kumimoji="1" sz="1800" kern="1200">
                          <a:solidFill>
                            <a:schemeClr val="tx1"/>
                          </a:solidFill>
                          <a:latin typeface="Franklin Gothic Book"/>
                        </a:defRPr>
                      </a:lvl7pPr>
                      <a:lvl8pPr marL="3200400" algn="l" defTabSz="914400" rtl="0" eaLnBrk="1" latinLnBrk="0" hangingPunct="1">
                        <a:defRPr kumimoji="1" sz="1800" kern="1200">
                          <a:solidFill>
                            <a:schemeClr val="tx1"/>
                          </a:solidFill>
                          <a:latin typeface="Franklin Gothic Book"/>
                        </a:defRPr>
                      </a:lvl8pPr>
                      <a:lvl9pPr marL="3657600" algn="l" defTabSz="914400" rtl="0" eaLnBrk="1" latinLnBrk="0" hangingPunct="1">
                        <a:defRPr kumimoji="1" sz="1800" kern="1200">
                          <a:solidFill>
                            <a:schemeClr val="tx1"/>
                          </a:solidFill>
                          <a:latin typeface="Franklin Gothic Book"/>
                        </a:defRPr>
                      </a:lvl9pPr>
                    </a:lstStyle>
                    <a:p>
                      <a:r>
                        <a:rPr lang="ja-JP" altLang="en-US" sz="2400">
                          <a:latin typeface="HGP創英角ﾎﾟｯﾌﾟ体" pitchFamily="50" charset="-128"/>
                          <a:ea typeface="HGP創英角ﾎﾟｯﾌﾟ体" pitchFamily="50" charset="-128"/>
                        </a:rPr>
                        <a:t>第</a:t>
                      </a:r>
                      <a:r>
                        <a:rPr lang="en-US" altLang="ja-JP" sz="2400">
                          <a:latin typeface="HGP創英角ﾎﾟｯﾌﾟ体" pitchFamily="50" charset="-128"/>
                          <a:ea typeface="HGP創英角ﾎﾟｯﾌﾟ体" pitchFamily="50" charset="-128"/>
                        </a:rPr>
                        <a:t>41</a:t>
                      </a:r>
                      <a:r>
                        <a:rPr lang="ja-JP" altLang="en-US" sz="2400">
                          <a:latin typeface="HGP創英角ﾎﾟｯﾌﾟ体" pitchFamily="50" charset="-128"/>
                          <a:ea typeface="HGP創英角ﾎﾟｯﾌﾟ体" pitchFamily="50" charset="-128"/>
                        </a:rPr>
                        <a:t>回</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Franklin Gothic Book"/>
                        </a:defRPr>
                      </a:lvl1pPr>
                      <a:lvl2pPr marL="457200" algn="l" defTabSz="914400" rtl="0" eaLnBrk="1" latinLnBrk="0" hangingPunct="1">
                        <a:defRPr kumimoji="1" sz="1800" kern="1200">
                          <a:solidFill>
                            <a:schemeClr val="tx1"/>
                          </a:solidFill>
                          <a:latin typeface="Franklin Gothic Book"/>
                        </a:defRPr>
                      </a:lvl2pPr>
                      <a:lvl3pPr marL="914400" algn="l" defTabSz="914400" rtl="0" eaLnBrk="1" latinLnBrk="0" hangingPunct="1">
                        <a:defRPr kumimoji="1" sz="1800" kern="1200">
                          <a:solidFill>
                            <a:schemeClr val="tx1"/>
                          </a:solidFill>
                          <a:latin typeface="Franklin Gothic Book"/>
                        </a:defRPr>
                      </a:lvl3pPr>
                      <a:lvl4pPr marL="1371600" algn="l" defTabSz="914400" rtl="0" eaLnBrk="1" latinLnBrk="0" hangingPunct="1">
                        <a:defRPr kumimoji="1" sz="1800" kern="1200">
                          <a:solidFill>
                            <a:schemeClr val="tx1"/>
                          </a:solidFill>
                          <a:latin typeface="Franklin Gothic Book"/>
                        </a:defRPr>
                      </a:lvl4pPr>
                      <a:lvl5pPr marL="1828800" algn="l" defTabSz="914400" rtl="0" eaLnBrk="1" latinLnBrk="0" hangingPunct="1">
                        <a:defRPr kumimoji="1" sz="1800" kern="1200">
                          <a:solidFill>
                            <a:schemeClr val="tx1"/>
                          </a:solidFill>
                          <a:latin typeface="Franklin Gothic Book"/>
                        </a:defRPr>
                      </a:lvl5pPr>
                      <a:lvl6pPr marL="2286000" algn="l" defTabSz="914400" rtl="0" eaLnBrk="1" latinLnBrk="0" hangingPunct="1">
                        <a:defRPr kumimoji="1" sz="1800" kern="1200">
                          <a:solidFill>
                            <a:schemeClr val="tx1"/>
                          </a:solidFill>
                          <a:latin typeface="Franklin Gothic Book"/>
                        </a:defRPr>
                      </a:lvl6pPr>
                      <a:lvl7pPr marL="2743200" algn="l" defTabSz="914400" rtl="0" eaLnBrk="1" latinLnBrk="0" hangingPunct="1">
                        <a:defRPr kumimoji="1" sz="1800" kern="1200">
                          <a:solidFill>
                            <a:schemeClr val="tx1"/>
                          </a:solidFill>
                          <a:latin typeface="Franklin Gothic Book"/>
                        </a:defRPr>
                      </a:lvl7pPr>
                      <a:lvl8pPr marL="3200400" algn="l" defTabSz="914400" rtl="0" eaLnBrk="1" latinLnBrk="0" hangingPunct="1">
                        <a:defRPr kumimoji="1" sz="1800" kern="1200">
                          <a:solidFill>
                            <a:schemeClr val="tx1"/>
                          </a:solidFill>
                          <a:latin typeface="Franklin Gothic Book"/>
                        </a:defRPr>
                      </a:lvl8pPr>
                      <a:lvl9pPr marL="3657600" algn="l" defTabSz="914400" rtl="0" eaLnBrk="1" latinLnBrk="0" hangingPunct="1">
                        <a:defRPr kumimoji="1" sz="1800" kern="1200">
                          <a:solidFill>
                            <a:schemeClr val="tx1"/>
                          </a:solidFill>
                          <a:latin typeface="Franklin Gothic Book"/>
                        </a:defRPr>
                      </a:lvl9pPr>
                    </a:lstStyle>
                    <a:p>
                      <a:r>
                        <a:rPr lang="ja-JP" altLang="en-US" sz="2400">
                          <a:latin typeface="HGP創英角ﾎﾟｯﾌﾟ体" pitchFamily="50" charset="-128"/>
                          <a:ea typeface="HGP創英角ﾎﾟｯﾌﾟ体" pitchFamily="50" charset="-128"/>
                        </a:rPr>
                        <a:t>昭和</a:t>
                      </a:r>
                      <a:r>
                        <a:rPr lang="en-US" altLang="ja-JP" sz="2400">
                          <a:latin typeface="HGP創英角ﾎﾟｯﾌﾟ体" pitchFamily="50" charset="-128"/>
                          <a:ea typeface="HGP創英角ﾎﾟｯﾌﾟ体" pitchFamily="50" charset="-128"/>
                        </a:rPr>
                        <a:t>43</a:t>
                      </a:r>
                      <a:r>
                        <a:rPr lang="ja-JP" altLang="en-US" sz="2400">
                          <a:latin typeface="HGP創英角ﾎﾟｯﾌﾟ体" pitchFamily="50" charset="-128"/>
                          <a:ea typeface="HGP創英角ﾎﾟｯﾌﾟ体" pitchFamily="50" charset="-128"/>
                        </a:rPr>
                        <a:t>年度</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Franklin Gothic Book"/>
                        </a:defRPr>
                      </a:lvl1pPr>
                      <a:lvl2pPr marL="457200" algn="l" defTabSz="914400" rtl="0" eaLnBrk="1" latinLnBrk="0" hangingPunct="1">
                        <a:defRPr kumimoji="1" sz="1800" kern="1200">
                          <a:solidFill>
                            <a:schemeClr val="tx1"/>
                          </a:solidFill>
                          <a:latin typeface="Franklin Gothic Book"/>
                        </a:defRPr>
                      </a:lvl2pPr>
                      <a:lvl3pPr marL="914400" algn="l" defTabSz="914400" rtl="0" eaLnBrk="1" latinLnBrk="0" hangingPunct="1">
                        <a:defRPr kumimoji="1" sz="1800" kern="1200">
                          <a:solidFill>
                            <a:schemeClr val="tx1"/>
                          </a:solidFill>
                          <a:latin typeface="Franklin Gothic Book"/>
                        </a:defRPr>
                      </a:lvl3pPr>
                      <a:lvl4pPr marL="1371600" algn="l" defTabSz="914400" rtl="0" eaLnBrk="1" latinLnBrk="0" hangingPunct="1">
                        <a:defRPr kumimoji="1" sz="1800" kern="1200">
                          <a:solidFill>
                            <a:schemeClr val="tx1"/>
                          </a:solidFill>
                          <a:latin typeface="Franklin Gothic Book"/>
                        </a:defRPr>
                      </a:lvl4pPr>
                      <a:lvl5pPr marL="1828800" algn="l" defTabSz="914400" rtl="0" eaLnBrk="1" latinLnBrk="0" hangingPunct="1">
                        <a:defRPr kumimoji="1" sz="1800" kern="1200">
                          <a:solidFill>
                            <a:schemeClr val="tx1"/>
                          </a:solidFill>
                          <a:latin typeface="Franklin Gothic Book"/>
                        </a:defRPr>
                      </a:lvl5pPr>
                      <a:lvl6pPr marL="2286000" algn="l" defTabSz="914400" rtl="0" eaLnBrk="1" latinLnBrk="0" hangingPunct="1">
                        <a:defRPr kumimoji="1" sz="1800" kern="1200">
                          <a:solidFill>
                            <a:schemeClr val="tx1"/>
                          </a:solidFill>
                          <a:latin typeface="Franklin Gothic Book"/>
                        </a:defRPr>
                      </a:lvl6pPr>
                      <a:lvl7pPr marL="2743200" algn="l" defTabSz="914400" rtl="0" eaLnBrk="1" latinLnBrk="0" hangingPunct="1">
                        <a:defRPr kumimoji="1" sz="1800" kern="1200">
                          <a:solidFill>
                            <a:schemeClr val="tx1"/>
                          </a:solidFill>
                          <a:latin typeface="Franklin Gothic Book"/>
                        </a:defRPr>
                      </a:lvl7pPr>
                      <a:lvl8pPr marL="3200400" algn="l" defTabSz="914400" rtl="0" eaLnBrk="1" latinLnBrk="0" hangingPunct="1">
                        <a:defRPr kumimoji="1" sz="1800" kern="1200">
                          <a:solidFill>
                            <a:schemeClr val="tx1"/>
                          </a:solidFill>
                          <a:latin typeface="Franklin Gothic Book"/>
                        </a:defRPr>
                      </a:lvl8pPr>
                      <a:lvl9pPr marL="3657600" algn="l" defTabSz="914400" rtl="0" eaLnBrk="1" latinLnBrk="0" hangingPunct="1">
                        <a:defRPr kumimoji="1" sz="1800" kern="1200">
                          <a:solidFill>
                            <a:schemeClr val="tx1"/>
                          </a:solidFill>
                          <a:latin typeface="Franklin Gothic Book"/>
                        </a:defRPr>
                      </a:lvl9pPr>
                    </a:lstStyle>
                    <a:p>
                      <a:r>
                        <a:rPr lang="ja-JP" altLang="en-US" sz="2400" dirty="0">
                          <a:latin typeface="HGP創英角ﾎﾟｯﾌﾟ体" pitchFamily="50" charset="-128"/>
                          <a:ea typeface="HGP創英角ﾎﾟｯﾌﾟ体" pitchFamily="50" charset="-128"/>
                        </a:rPr>
                        <a:t>立場・持場で</a:t>
                      </a:r>
                      <a:r>
                        <a:rPr lang="ja-JP" altLang="en-US" sz="2400" dirty="0">
                          <a:solidFill>
                            <a:srgbClr val="0070C0"/>
                          </a:solidFill>
                          <a:latin typeface="HGP創英角ﾎﾟｯﾌﾟ体" pitchFamily="50" charset="-128"/>
                          <a:ea typeface="HGP創英角ﾎﾟｯﾌﾟ体" pitchFamily="50" charset="-128"/>
                        </a:rPr>
                        <a:t>点検</a:t>
                      </a:r>
                      <a:r>
                        <a:rPr lang="ja-JP" altLang="en-US" sz="2400" dirty="0">
                          <a:latin typeface="HGP創英角ﾎﾟｯﾌﾟ体" pitchFamily="50" charset="-128"/>
                          <a:ea typeface="HGP創英角ﾎﾟｯﾌﾟ体" pitchFamily="50" charset="-128"/>
                        </a:rPr>
                        <a:t>して　</a:t>
                      </a:r>
                      <a:endParaRPr lang="en-US" altLang="ja-JP" sz="2400" dirty="0">
                        <a:latin typeface="HGP創英角ﾎﾟｯﾌﾟ体" pitchFamily="50" charset="-128"/>
                        <a:ea typeface="HGP創英角ﾎﾟｯﾌﾟ体" pitchFamily="50" charset="-128"/>
                      </a:endParaRPr>
                    </a:p>
                    <a:p>
                      <a:r>
                        <a:rPr lang="ja-JP" altLang="en-US" sz="2400" dirty="0">
                          <a:solidFill>
                            <a:srgbClr val="0070C0"/>
                          </a:solidFill>
                          <a:latin typeface="HGP創英角ﾎﾟｯﾌﾟ体" pitchFamily="50" charset="-128"/>
                          <a:ea typeface="HGP創英角ﾎﾟｯﾌﾟ体" pitchFamily="50" charset="-128"/>
                        </a:rPr>
                        <a:t>設備・環境を整備</a:t>
                      </a:r>
                      <a:r>
                        <a:rPr lang="ja-JP" altLang="en-US" sz="2400" dirty="0">
                          <a:latin typeface="HGP創英角ﾎﾟｯﾌﾟ体" pitchFamily="50" charset="-128"/>
                          <a:ea typeface="HGP創英角ﾎﾟｯﾌﾟ体" pitchFamily="50" charset="-128"/>
                        </a:rPr>
                        <a:t>しよう</a:t>
                      </a:r>
                    </a:p>
                  </a:txBody>
                  <a:tcPr marL="0" marR="0" marT="0" marB="0"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8682206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7957D4F-41CA-4283-A862-B0486120970C}"/>
              </a:ext>
            </a:extLst>
          </p:cNvPr>
          <p:cNvSpPr>
            <a:spLocks noGrp="1"/>
          </p:cNvSpPr>
          <p:nvPr>
            <p:ph type="title"/>
          </p:nvPr>
        </p:nvSpPr>
        <p:spPr>
          <a:xfrm>
            <a:off x="1" y="0"/>
            <a:ext cx="9144000" cy="1144588"/>
          </a:xfrm>
          <a:solidFill>
            <a:srgbClr val="92D050">
              <a:alpha val="41000"/>
            </a:srgbClr>
          </a:solidFill>
        </p:spPr>
        <p:txBody>
          <a:bodyPr>
            <a:normAutofit/>
          </a:bodyPr>
          <a:lstStyle/>
          <a:p>
            <a:r>
              <a:rPr lang="ja-JP" altLang="en-US" sz="2800" b="1" dirty="0">
                <a:solidFill>
                  <a:srgbClr val="0070C0"/>
                </a:solidFill>
                <a:latin typeface="HGP明朝E" panose="02020900000000000000" pitchFamily="18" charset="-128"/>
                <a:ea typeface="HGP明朝E" panose="02020900000000000000" pitchFamily="18" charset="-128"/>
              </a:rPr>
              <a:t>産業安全衛生活動百年の軌跡（始まりの前）　</a:t>
            </a:r>
            <a:br>
              <a:rPr lang="en-US" altLang="ja-JP" sz="2800" b="1" dirty="0">
                <a:latin typeface="HGP明朝E" panose="02020900000000000000" pitchFamily="18" charset="-128"/>
                <a:ea typeface="HGP明朝E" panose="02020900000000000000" pitchFamily="18" charset="-128"/>
              </a:rPr>
            </a:br>
            <a:r>
              <a:rPr lang="ja-JP" altLang="en-US" sz="4000" b="1" dirty="0">
                <a:latin typeface="HGP明朝E" panose="02020900000000000000" pitchFamily="18" charset="-128"/>
                <a:ea typeface="HGP明朝E" panose="02020900000000000000" pitchFamily="18" charset="-128"/>
              </a:rPr>
              <a:t>　</a:t>
            </a:r>
            <a:r>
              <a:rPr lang="ja-JP" altLang="en-US" b="1" dirty="0">
                <a:latin typeface="HGP明朝E" panose="02020900000000000000" pitchFamily="18" charset="-128"/>
                <a:ea typeface="HGP明朝E" panose="02020900000000000000" pitchFamily="18" charset="-128"/>
              </a:rPr>
              <a:t>　明治産業革命　</a:t>
            </a:r>
            <a:r>
              <a:rPr lang="en-US" altLang="ja-JP" b="1" dirty="0">
                <a:latin typeface="HGP明朝E" panose="02020900000000000000" pitchFamily="18" charset="-128"/>
                <a:ea typeface="HGP明朝E" panose="02020900000000000000" pitchFamily="18" charset="-128"/>
              </a:rPr>
              <a:t>1870</a:t>
            </a:r>
            <a:r>
              <a:rPr lang="ja-JP" altLang="en-US" b="1" dirty="0">
                <a:latin typeface="HGP明朝E" panose="02020900000000000000" pitchFamily="18" charset="-128"/>
                <a:ea typeface="HGP明朝E" panose="02020900000000000000" pitchFamily="18" charset="-128"/>
              </a:rPr>
              <a:t>年～</a:t>
            </a:r>
            <a:r>
              <a:rPr lang="en-US" altLang="ja-JP" b="1" dirty="0">
                <a:latin typeface="HGP明朝E" panose="02020900000000000000" pitchFamily="18" charset="-128"/>
                <a:ea typeface="HGP明朝E" panose="02020900000000000000" pitchFamily="18" charset="-128"/>
              </a:rPr>
              <a:t>1910</a:t>
            </a:r>
            <a:r>
              <a:rPr lang="ja-JP" altLang="en-US" b="1" dirty="0">
                <a:latin typeface="HGP明朝E" panose="02020900000000000000" pitchFamily="18" charset="-128"/>
                <a:ea typeface="HGP明朝E" panose="02020900000000000000" pitchFamily="18" charset="-128"/>
              </a:rPr>
              <a:t>年</a:t>
            </a:r>
            <a:endParaRPr lang="ja-JP" altLang="en-US" sz="2800" b="1" dirty="0">
              <a:latin typeface="HGP明朝E" panose="02020900000000000000" pitchFamily="18" charset="-128"/>
              <a:ea typeface="HGP明朝E" panose="02020900000000000000" pitchFamily="18" charset="-128"/>
            </a:endParaRPr>
          </a:p>
        </p:txBody>
      </p:sp>
      <p:pic>
        <p:nvPicPr>
          <p:cNvPr id="7" name="コンテンツ プレースホルダー 6">
            <a:extLst>
              <a:ext uri="{FF2B5EF4-FFF2-40B4-BE49-F238E27FC236}">
                <a16:creationId xmlns:a16="http://schemas.microsoft.com/office/drawing/2014/main" id="{67DBEEC0-DFE9-461C-8535-2E5C785F0AAA}"/>
              </a:ext>
            </a:extLst>
          </p:cNvPr>
          <p:cNvPicPr>
            <a:picLocks noGrp="1" noChangeAspect="1"/>
          </p:cNvPicPr>
          <p:nvPr>
            <p:ph idx="1"/>
          </p:nvPr>
        </p:nvPicPr>
        <p:blipFill>
          <a:blip r:embed="rId2"/>
          <a:stretch>
            <a:fillRect/>
          </a:stretch>
        </p:blipFill>
        <p:spPr>
          <a:xfrm>
            <a:off x="0" y="1154990"/>
            <a:ext cx="9339072" cy="5703010"/>
          </a:xfrm>
        </p:spPr>
      </p:pic>
    </p:spTree>
    <p:extLst>
      <p:ext uri="{BB962C8B-B14F-4D97-AF65-F5344CB8AC3E}">
        <p14:creationId xmlns:p14="http://schemas.microsoft.com/office/powerpoint/2010/main" val="424402082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7957D4F-41CA-4283-A862-B0486120970C}"/>
              </a:ext>
            </a:extLst>
          </p:cNvPr>
          <p:cNvSpPr>
            <a:spLocks noGrp="1"/>
          </p:cNvSpPr>
          <p:nvPr>
            <p:ph type="title"/>
          </p:nvPr>
        </p:nvSpPr>
        <p:spPr>
          <a:xfrm>
            <a:off x="-1" y="0"/>
            <a:ext cx="9144001" cy="1014608"/>
          </a:xfrm>
          <a:solidFill>
            <a:srgbClr val="92D050">
              <a:alpha val="50000"/>
            </a:srgbClr>
          </a:solidFill>
        </p:spPr>
        <p:txBody>
          <a:bodyPr>
            <a:normAutofit/>
          </a:bodyPr>
          <a:lstStyle/>
          <a:p>
            <a:r>
              <a:rPr lang="ja-JP" altLang="en-US" sz="2400" b="1" dirty="0">
                <a:solidFill>
                  <a:srgbClr val="0070C0"/>
                </a:solidFill>
                <a:latin typeface="HGP明朝E" panose="02020900000000000000" pitchFamily="18" charset="-128"/>
                <a:ea typeface="HGP明朝E" panose="02020900000000000000" pitchFamily="18" charset="-128"/>
              </a:rPr>
              <a:t>　　　産業安全衛生活動百年の軌跡（安全運動の発展）　</a:t>
            </a:r>
            <a:br>
              <a:rPr lang="en-US" altLang="ja-JP" sz="2400" b="1" dirty="0">
                <a:latin typeface="HGP明朝E" panose="02020900000000000000" pitchFamily="18" charset="-128"/>
                <a:ea typeface="HGP明朝E" panose="02020900000000000000" pitchFamily="18" charset="-128"/>
              </a:rPr>
            </a:br>
            <a:r>
              <a:rPr lang="ja-JP" altLang="en-US" sz="2400" b="1" dirty="0">
                <a:latin typeface="HGP明朝E" panose="02020900000000000000" pitchFamily="18" charset="-128"/>
                <a:ea typeface="HGP明朝E" panose="02020900000000000000" pitchFamily="18" charset="-128"/>
              </a:rPr>
              <a:t>　</a:t>
            </a:r>
            <a:r>
              <a:rPr lang="ja-JP" altLang="en-US" sz="4000" b="1" dirty="0">
                <a:latin typeface="HGP明朝E" panose="02020900000000000000" pitchFamily="18" charset="-128"/>
                <a:ea typeface="HGP明朝E" panose="02020900000000000000" pitchFamily="18" charset="-128"/>
              </a:rPr>
              <a:t>運動発展の時代</a:t>
            </a:r>
            <a:r>
              <a:rPr lang="ja-JP" altLang="en-US" sz="3200" b="1" dirty="0">
                <a:latin typeface="HGP明朝E" panose="02020900000000000000" pitchFamily="18" charset="-128"/>
                <a:ea typeface="HGP明朝E" panose="02020900000000000000" pitchFamily="18" charset="-128"/>
              </a:rPr>
              <a:t>（昭和</a:t>
            </a:r>
            <a:r>
              <a:rPr lang="en-US" altLang="ja-JP" sz="3200" b="1" dirty="0">
                <a:latin typeface="HGP明朝E" panose="02020900000000000000" pitchFamily="18" charset="-128"/>
                <a:ea typeface="HGP明朝E" panose="02020900000000000000" pitchFamily="18" charset="-128"/>
              </a:rPr>
              <a:t>30</a:t>
            </a:r>
            <a:r>
              <a:rPr lang="ja-JP" altLang="en-US" sz="3200" b="1" dirty="0">
                <a:latin typeface="HGP明朝E" panose="02020900000000000000" pitchFamily="18" charset="-128"/>
                <a:ea typeface="HGP明朝E" panose="02020900000000000000" pitchFamily="18" charset="-128"/>
              </a:rPr>
              <a:t>年代～</a:t>
            </a:r>
            <a:r>
              <a:rPr lang="en-US" altLang="ja-JP" sz="3200" b="1" dirty="0">
                <a:latin typeface="HGP明朝E" panose="02020900000000000000" pitchFamily="18" charset="-128"/>
                <a:ea typeface="HGP明朝E" panose="02020900000000000000" pitchFamily="18" charset="-128"/>
              </a:rPr>
              <a:t>40</a:t>
            </a:r>
            <a:r>
              <a:rPr lang="ja-JP" altLang="en-US" sz="3200" b="1" dirty="0">
                <a:latin typeface="HGP明朝E" panose="02020900000000000000" pitchFamily="18" charset="-128"/>
                <a:ea typeface="HGP明朝E" panose="02020900000000000000" pitchFamily="18" charset="-128"/>
              </a:rPr>
              <a:t>年代）</a:t>
            </a:r>
            <a:endParaRPr lang="ja-JP" altLang="en-US" sz="2400" b="1" dirty="0">
              <a:latin typeface="HGP明朝E" panose="02020900000000000000" pitchFamily="18" charset="-128"/>
              <a:ea typeface="HGP明朝E" panose="02020900000000000000" pitchFamily="18" charset="-128"/>
            </a:endParaRPr>
          </a:p>
        </p:txBody>
      </p:sp>
      <p:sp>
        <p:nvSpPr>
          <p:cNvPr id="7" name="コンテンツ プレースホルダー 4">
            <a:extLst>
              <a:ext uri="{FF2B5EF4-FFF2-40B4-BE49-F238E27FC236}">
                <a16:creationId xmlns:a16="http://schemas.microsoft.com/office/drawing/2014/main" id="{9BF81470-B490-4455-B330-632A6E6BF550}"/>
              </a:ext>
            </a:extLst>
          </p:cNvPr>
          <p:cNvSpPr txBox="1">
            <a:spLocks/>
          </p:cNvSpPr>
          <p:nvPr/>
        </p:nvSpPr>
        <p:spPr bwMode="auto">
          <a:xfrm>
            <a:off x="2836986" y="1094112"/>
            <a:ext cx="6307014" cy="576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75000"/>
              <a:buFont typeface="Wingdings" panose="05000000000000000000" pitchFamily="2" charset="2"/>
              <a:buChar char=""/>
              <a:defRPr kumimoji="1" sz="2400" kern="1200">
                <a:solidFill>
                  <a:schemeClr val="tx2"/>
                </a:solidFill>
                <a:latin typeface="+mn-lt"/>
                <a:ea typeface="+mn-ea"/>
                <a:cs typeface="+mn-cs"/>
              </a:defRPr>
            </a:lvl1pPr>
            <a:lvl2pPr marL="742950" indent="-285750" algn="l" rtl="0" eaLnBrk="0" fontAlgn="base" hangingPunct="0">
              <a:spcBef>
                <a:spcPct val="20000"/>
              </a:spcBef>
              <a:spcAft>
                <a:spcPct val="0"/>
              </a:spcAft>
              <a:buClr>
                <a:schemeClr val="accent2"/>
              </a:buClr>
              <a:buSzPct val="85000"/>
              <a:buFont typeface="Courier New" panose="02070309020205020404" pitchFamily="49" charset="0"/>
              <a:buChar char="o"/>
              <a:defRPr kumimoji="1" sz="2000" kern="1200">
                <a:solidFill>
                  <a:schemeClr val="tx2"/>
                </a:solidFill>
                <a:latin typeface="+mn-lt"/>
                <a:ea typeface="+mn-ea"/>
                <a:cs typeface="+mn-cs"/>
              </a:defRPr>
            </a:lvl2pPr>
            <a:lvl3pPr marL="1143000" indent="-228600" algn="l" rtl="0" eaLnBrk="0" fontAlgn="base" hangingPunct="0">
              <a:spcBef>
                <a:spcPct val="20000"/>
              </a:spcBef>
              <a:spcAft>
                <a:spcPct val="0"/>
              </a:spcAft>
              <a:buClr>
                <a:srgbClr val="948774"/>
              </a:buClr>
              <a:buFont typeface="Arial" panose="020B0604020202020204" pitchFamily="34" charset="0"/>
              <a:buChar char="•"/>
              <a:defRPr kumimoji="1" kern="1200">
                <a:solidFill>
                  <a:schemeClr val="tx2"/>
                </a:solidFill>
                <a:latin typeface="+mn-lt"/>
                <a:ea typeface="+mn-ea"/>
                <a:cs typeface="+mn-cs"/>
              </a:defRPr>
            </a:lvl3pPr>
            <a:lvl4pPr marL="1600200" indent="-228600" algn="l" rtl="0" eaLnBrk="0" fontAlgn="base" hangingPunct="0">
              <a:spcBef>
                <a:spcPct val="20000"/>
              </a:spcBef>
              <a:spcAft>
                <a:spcPct val="0"/>
              </a:spcAft>
              <a:buClr>
                <a:srgbClr val="7EB8E7"/>
              </a:buClr>
              <a:buFont typeface="Arial" panose="020B0604020202020204" pitchFamily="34" charset="0"/>
              <a:buChar char="•"/>
              <a:defRPr kumimoji="1" sz="1600" kern="1200">
                <a:solidFill>
                  <a:schemeClr val="tx2"/>
                </a:solidFill>
                <a:latin typeface="+mn-lt"/>
                <a:ea typeface="+mn-ea"/>
                <a:cs typeface="+mn-cs"/>
              </a:defRPr>
            </a:lvl4pPr>
            <a:lvl5pPr marL="2057400" indent="-228600" algn="l" rtl="0" eaLnBrk="0" fontAlgn="base" hangingPunct="0">
              <a:spcBef>
                <a:spcPct val="20000"/>
              </a:spcBef>
              <a:spcAft>
                <a:spcPct val="0"/>
              </a:spcAft>
              <a:buClr>
                <a:srgbClr val="E3B651"/>
              </a:buClr>
              <a:buFont typeface="Arial" panose="020B0604020202020204" pitchFamily="34" charset="0"/>
              <a:buChar char="•"/>
              <a:defRPr kumimoji="1" sz="1400" kern="1200">
                <a:solidFill>
                  <a:schemeClr val="tx2"/>
                </a:solidFill>
                <a:latin typeface="+mn-lt"/>
                <a:ea typeface="+mn-ea"/>
                <a:cs typeface="+mn-cs"/>
              </a:defRPr>
            </a:lvl5pPr>
            <a:lvl6pPr marL="2514600" indent="-228600" algn="l" defTabSz="914400" rtl="0" eaLnBrk="1" latinLnBrk="0" hangingPunct="1">
              <a:spcBef>
                <a:spcPct val="20000"/>
              </a:spcBef>
              <a:buClr>
                <a:schemeClr val="accent6"/>
              </a:buClr>
              <a:buFont typeface="Arial" pitchFamily="34" charset="0"/>
              <a:buChar char="•"/>
              <a:defRPr kumimoji="1" sz="1400" kern="1200">
                <a:solidFill>
                  <a:schemeClr val="tx2"/>
                </a:solidFill>
                <a:latin typeface="+mn-lt"/>
                <a:ea typeface="+mn-ea"/>
                <a:cs typeface="+mn-cs"/>
              </a:defRPr>
            </a:lvl6pPr>
            <a:lvl7pPr marL="2971800" indent="-228600" algn="l" defTabSz="914400" rtl="0" eaLnBrk="1" latinLnBrk="0" hangingPunct="1">
              <a:spcBef>
                <a:spcPct val="20000"/>
              </a:spcBef>
              <a:buClr>
                <a:schemeClr val="accent1"/>
              </a:buClr>
              <a:buFont typeface="Arial" pitchFamily="34" charset="0"/>
              <a:buChar char="•"/>
              <a:defRPr kumimoji="1" sz="1400" kern="1200">
                <a:solidFill>
                  <a:schemeClr val="tx2"/>
                </a:solidFill>
                <a:latin typeface="+mn-lt"/>
                <a:ea typeface="+mn-ea"/>
                <a:cs typeface="+mn-cs"/>
              </a:defRPr>
            </a:lvl7pPr>
            <a:lvl8pPr marL="3429000" indent="-228600" algn="l" defTabSz="914400" rtl="0" eaLnBrk="1" latinLnBrk="0" hangingPunct="1">
              <a:spcBef>
                <a:spcPct val="20000"/>
              </a:spcBef>
              <a:buClr>
                <a:schemeClr val="accent4"/>
              </a:buClr>
              <a:buFont typeface="Arial" pitchFamily="34" charset="0"/>
              <a:buChar char="•"/>
              <a:defRPr kumimoji="1" sz="1400" kern="1200">
                <a:solidFill>
                  <a:schemeClr val="tx2"/>
                </a:solidFill>
                <a:latin typeface="+mn-lt"/>
                <a:ea typeface="+mn-ea"/>
                <a:cs typeface="+mn-cs"/>
              </a:defRPr>
            </a:lvl8pPr>
            <a:lvl9pPr marL="3886200" indent="-228600" algn="l" defTabSz="914400" rtl="0" eaLnBrk="1" latinLnBrk="0" hangingPunct="1">
              <a:spcBef>
                <a:spcPct val="20000"/>
              </a:spcBef>
              <a:buClr>
                <a:schemeClr val="accent5"/>
              </a:buClr>
              <a:buFont typeface="Arial" pitchFamily="34" charset="0"/>
              <a:buChar char="•"/>
              <a:defRPr kumimoji="1" sz="1400" kern="1200">
                <a:solidFill>
                  <a:schemeClr val="tx2"/>
                </a:solidFill>
                <a:latin typeface="+mn-lt"/>
                <a:ea typeface="+mn-ea"/>
                <a:cs typeface="+mn-cs"/>
              </a:defRPr>
            </a:lvl9pPr>
          </a:lstStyle>
          <a:p>
            <a:pPr eaLnBrk="1" hangingPunct="1">
              <a:buClr>
                <a:srgbClr val="F4680B"/>
              </a:buClr>
              <a:defRPr/>
            </a:pPr>
            <a:r>
              <a:rPr lang="ja-JP" altLang="ja-JP" sz="3200" dirty="0">
                <a:solidFill>
                  <a:srgbClr val="55554A"/>
                </a:solidFill>
                <a:latin typeface="HGP創英角ﾎﾟｯﾌﾟ体" panose="040B0A00000000000000" pitchFamily="50" charset="-128"/>
                <a:ea typeface="HGP創英角ﾎﾟｯﾌﾟ体" panose="040B0A00000000000000" pitchFamily="50" charset="-128"/>
              </a:rPr>
              <a:t>事業主の自主的災害防止活動の促進を目的</a:t>
            </a:r>
            <a:r>
              <a:rPr lang="ja-JP" altLang="en-US" sz="3200" dirty="0">
                <a:solidFill>
                  <a:srgbClr val="55554A"/>
                </a:solidFill>
                <a:latin typeface="HGP創英角ﾎﾟｯﾌﾟ体" panose="040B0A00000000000000" pitchFamily="50" charset="-128"/>
                <a:ea typeface="HGP創英角ﾎﾟｯﾌﾟ体" panose="040B0A00000000000000" pitchFamily="50" charset="-128"/>
              </a:rPr>
              <a:t>に</a:t>
            </a:r>
            <a:r>
              <a:rPr lang="ja-JP" altLang="ja-JP" sz="3200" dirty="0">
                <a:solidFill>
                  <a:srgbClr val="55554A"/>
                </a:solidFill>
                <a:latin typeface="HGP創英角ﾎﾟｯﾌﾟ体" panose="040B0A00000000000000" pitchFamily="50" charset="-128"/>
                <a:ea typeface="HGP創英角ﾎﾟｯﾌﾟ体" panose="040B0A00000000000000" pitchFamily="50" charset="-128"/>
              </a:rPr>
              <a:t>、昭和</a:t>
            </a:r>
            <a:r>
              <a:rPr lang="en-US" altLang="ja-JP" sz="3200" dirty="0">
                <a:solidFill>
                  <a:srgbClr val="55554A"/>
                </a:solidFill>
                <a:latin typeface="HGP創英角ﾎﾟｯﾌﾟ体" panose="040B0A00000000000000" pitchFamily="50" charset="-128"/>
                <a:ea typeface="HGP創英角ﾎﾟｯﾌﾟ体" panose="040B0A00000000000000" pitchFamily="50" charset="-128"/>
              </a:rPr>
              <a:t>39</a:t>
            </a:r>
            <a:r>
              <a:rPr lang="ja-JP" altLang="ja-JP" sz="3200" dirty="0">
                <a:solidFill>
                  <a:srgbClr val="55554A"/>
                </a:solidFill>
                <a:latin typeface="HGP創英角ﾎﾟｯﾌﾟ体" panose="040B0A00000000000000" pitchFamily="50" charset="-128"/>
                <a:ea typeface="HGP創英角ﾎﾟｯﾌﾟ体" panose="040B0A00000000000000" pitchFamily="50" charset="-128"/>
              </a:rPr>
              <a:t>年、「労働災害防止団体等に関する法律」（昭和</a:t>
            </a:r>
            <a:r>
              <a:rPr lang="en-US" altLang="ja-JP" sz="3200" dirty="0">
                <a:solidFill>
                  <a:srgbClr val="55554A"/>
                </a:solidFill>
                <a:latin typeface="HGP創英角ﾎﾟｯﾌﾟ体" panose="040B0A00000000000000" pitchFamily="50" charset="-128"/>
                <a:ea typeface="HGP創英角ﾎﾟｯﾌﾟ体" panose="040B0A00000000000000" pitchFamily="50" charset="-128"/>
              </a:rPr>
              <a:t>47</a:t>
            </a:r>
            <a:r>
              <a:rPr lang="ja-JP" altLang="ja-JP" sz="3200" dirty="0">
                <a:solidFill>
                  <a:srgbClr val="55554A"/>
                </a:solidFill>
                <a:latin typeface="HGP創英角ﾎﾟｯﾌﾟ体" panose="040B0A00000000000000" pitchFamily="50" charset="-128"/>
                <a:ea typeface="HGP創英角ﾎﾟｯﾌﾟ体" panose="040B0A00000000000000" pitchFamily="50" charset="-128"/>
              </a:rPr>
              <a:t>年</a:t>
            </a:r>
            <a:r>
              <a:rPr lang="ja-JP" altLang="ja-JP" sz="3200" dirty="0">
                <a:solidFill>
                  <a:srgbClr val="0070C0"/>
                </a:solidFill>
                <a:latin typeface="HGP創英角ﾎﾟｯﾌﾟ体" panose="040B0A00000000000000" pitchFamily="50" charset="-128"/>
                <a:ea typeface="HGP創英角ﾎﾟｯﾌﾟ体" panose="040B0A00000000000000" pitchFamily="50" charset="-128"/>
              </a:rPr>
              <a:t>「</a:t>
            </a:r>
            <a:r>
              <a:rPr lang="ja-JP" altLang="ja-JP" sz="3200" b="1" dirty="0">
                <a:solidFill>
                  <a:srgbClr val="0070C0"/>
                </a:solidFill>
                <a:latin typeface="HGP創英角ﾎﾟｯﾌﾟ体" panose="040B0A00000000000000" pitchFamily="50" charset="-128"/>
                <a:ea typeface="HGP創英角ﾎﾟｯﾌﾟ体" panose="040B0A00000000000000" pitchFamily="50" charset="-128"/>
              </a:rPr>
              <a:t>労働災害防止団体法</a:t>
            </a:r>
            <a:r>
              <a:rPr lang="ja-JP" altLang="ja-JP" sz="3200" dirty="0">
                <a:solidFill>
                  <a:srgbClr val="0070C0"/>
                </a:solidFill>
                <a:latin typeface="HGP創英角ﾎﾟｯﾌﾟ体" panose="040B0A00000000000000" pitchFamily="50" charset="-128"/>
                <a:ea typeface="HGP創英角ﾎﾟｯﾌﾟ体" panose="040B0A00000000000000" pitchFamily="50" charset="-128"/>
              </a:rPr>
              <a:t>」</a:t>
            </a:r>
            <a:r>
              <a:rPr lang="ja-JP" altLang="ja-JP" sz="3200" dirty="0">
                <a:solidFill>
                  <a:srgbClr val="55554A"/>
                </a:solidFill>
                <a:latin typeface="HGP創英角ﾎﾟｯﾌﾟ体" panose="040B0A00000000000000" pitchFamily="50" charset="-128"/>
                <a:ea typeface="HGP創英角ﾎﾟｯﾌﾟ体" panose="040B0A00000000000000" pitchFamily="50" charset="-128"/>
              </a:rPr>
              <a:t>）が制定された。</a:t>
            </a:r>
            <a:endParaRPr lang="en-US" altLang="ja-JP" sz="3200" dirty="0">
              <a:solidFill>
                <a:srgbClr val="55554A"/>
              </a:solidFill>
              <a:latin typeface="HGP創英角ﾎﾟｯﾌﾟ体" panose="040B0A00000000000000" pitchFamily="50" charset="-128"/>
              <a:ea typeface="HGP創英角ﾎﾟｯﾌﾟ体" panose="040B0A00000000000000" pitchFamily="50" charset="-128"/>
            </a:endParaRPr>
          </a:p>
          <a:p>
            <a:pPr eaLnBrk="1" hangingPunct="1">
              <a:buClr>
                <a:srgbClr val="F4680B"/>
              </a:buClr>
              <a:defRPr/>
            </a:pPr>
            <a:r>
              <a:rPr lang="ja-JP" altLang="ja-JP" sz="3200" dirty="0">
                <a:solidFill>
                  <a:srgbClr val="55554A"/>
                </a:solidFill>
                <a:latin typeface="HGP創英角ﾎﾟｯﾌﾟ体" panose="040B0A00000000000000" pitchFamily="50" charset="-128"/>
                <a:ea typeface="HGP創英角ﾎﾟｯﾌﾟ体" panose="040B0A00000000000000" pitchFamily="50" charset="-128"/>
              </a:rPr>
              <a:t>産業社会の進展に即応できる労働災害、職業病防止のための総合立法の必要性が叫ばれるようになり、</a:t>
            </a:r>
            <a:endParaRPr lang="en-US" altLang="ja-JP" sz="3200" dirty="0">
              <a:solidFill>
                <a:srgbClr val="55554A"/>
              </a:solidFill>
              <a:latin typeface="HGP創英角ﾎﾟｯﾌﾟ体" panose="040B0A00000000000000" pitchFamily="50" charset="-128"/>
              <a:ea typeface="HGP創英角ﾎﾟｯﾌﾟ体" panose="040B0A00000000000000" pitchFamily="50" charset="-128"/>
            </a:endParaRPr>
          </a:p>
          <a:p>
            <a:pPr marL="0" indent="0" eaLnBrk="1" hangingPunct="1">
              <a:buClr>
                <a:srgbClr val="F4680B"/>
              </a:buClr>
              <a:buNone/>
              <a:defRPr/>
            </a:pPr>
            <a:r>
              <a:rPr lang="ja-JP" altLang="ja-JP" sz="3200" dirty="0">
                <a:solidFill>
                  <a:srgbClr val="55554A"/>
                </a:solidFill>
                <a:latin typeface="HGP創英角ﾎﾟｯﾌﾟ体" panose="040B0A00000000000000" pitchFamily="50" charset="-128"/>
                <a:ea typeface="HGP創英角ﾎﾟｯﾌﾟ体" panose="040B0A00000000000000" pitchFamily="50" charset="-128"/>
              </a:rPr>
              <a:t>昭和</a:t>
            </a:r>
            <a:r>
              <a:rPr lang="en-US" altLang="ja-JP" sz="3200" dirty="0">
                <a:solidFill>
                  <a:srgbClr val="55554A"/>
                </a:solidFill>
                <a:latin typeface="HGP創英角ﾎﾟｯﾌﾟ体" panose="040B0A00000000000000" pitchFamily="50" charset="-128"/>
                <a:ea typeface="HGP創英角ﾎﾟｯﾌﾟ体" panose="040B0A00000000000000" pitchFamily="50" charset="-128"/>
              </a:rPr>
              <a:t>47</a:t>
            </a:r>
            <a:r>
              <a:rPr lang="ja-JP" altLang="ja-JP" sz="3200" dirty="0">
                <a:solidFill>
                  <a:srgbClr val="55554A"/>
                </a:solidFill>
                <a:latin typeface="HGP創英角ﾎﾟｯﾌﾟ体" panose="040B0A00000000000000" pitchFamily="50" charset="-128"/>
                <a:ea typeface="HGP創英角ﾎﾟｯﾌﾟ体" panose="040B0A00000000000000" pitchFamily="50" charset="-128"/>
              </a:rPr>
              <a:t>年、</a:t>
            </a:r>
            <a:r>
              <a:rPr lang="ja-JP" altLang="ja-JP" sz="3200" dirty="0">
                <a:solidFill>
                  <a:srgbClr val="0070C0"/>
                </a:solidFill>
                <a:latin typeface="HGP創英角ﾎﾟｯﾌﾟ体" panose="040B0A00000000000000" pitchFamily="50" charset="-128"/>
                <a:ea typeface="HGP創英角ﾎﾟｯﾌﾟ体" panose="040B0A00000000000000" pitchFamily="50" charset="-128"/>
              </a:rPr>
              <a:t>「</a:t>
            </a:r>
            <a:r>
              <a:rPr lang="ja-JP" altLang="ja-JP" sz="3200" b="1" dirty="0">
                <a:solidFill>
                  <a:srgbClr val="0070C0"/>
                </a:solidFill>
                <a:latin typeface="HGP創英角ﾎﾟｯﾌﾟ体" panose="040B0A00000000000000" pitchFamily="50" charset="-128"/>
                <a:ea typeface="HGP創英角ﾎﾟｯﾌﾟ体" panose="040B0A00000000000000" pitchFamily="50" charset="-128"/>
              </a:rPr>
              <a:t>労働安全衛生法</a:t>
            </a:r>
            <a:r>
              <a:rPr lang="ja-JP" altLang="ja-JP" sz="3200" dirty="0">
                <a:solidFill>
                  <a:srgbClr val="0070C0"/>
                </a:solidFill>
                <a:latin typeface="HGP創英角ﾎﾟｯﾌﾟ体" panose="040B0A00000000000000" pitchFamily="50" charset="-128"/>
                <a:ea typeface="HGP創英角ﾎﾟｯﾌﾟ体" panose="040B0A00000000000000" pitchFamily="50" charset="-128"/>
              </a:rPr>
              <a:t>」</a:t>
            </a:r>
            <a:r>
              <a:rPr lang="ja-JP" altLang="ja-JP" sz="3200" dirty="0">
                <a:solidFill>
                  <a:srgbClr val="55554A"/>
                </a:solidFill>
                <a:latin typeface="HGP創英角ﾎﾟｯﾌﾟ体" panose="040B0A00000000000000" pitchFamily="50" charset="-128"/>
                <a:ea typeface="HGP創英角ﾎﾟｯﾌﾟ体" panose="040B0A00000000000000" pitchFamily="50" charset="-128"/>
              </a:rPr>
              <a:t>が制定さ</a:t>
            </a:r>
            <a:r>
              <a:rPr lang="ja-JP" altLang="ja-JP" sz="2800" dirty="0">
                <a:solidFill>
                  <a:srgbClr val="55554A"/>
                </a:solidFill>
                <a:latin typeface="HGP創英角ﾎﾟｯﾌﾟ体" panose="040B0A00000000000000" pitchFamily="50" charset="-128"/>
                <a:ea typeface="HGP創英角ﾎﾟｯﾌﾟ体" panose="040B0A00000000000000" pitchFamily="50" charset="-128"/>
              </a:rPr>
              <a:t>れた。</a:t>
            </a:r>
            <a:endParaRPr lang="en-US" altLang="ja-JP" sz="2800" dirty="0">
              <a:solidFill>
                <a:srgbClr val="55554A"/>
              </a:solidFill>
              <a:latin typeface="HGP創英角ﾎﾟｯﾌﾟ体" panose="040B0A00000000000000" pitchFamily="50" charset="-128"/>
              <a:ea typeface="HGP創英角ﾎﾟｯﾌﾟ体" panose="040B0A00000000000000" pitchFamily="50" charset="-128"/>
            </a:endParaRPr>
          </a:p>
        </p:txBody>
      </p:sp>
      <p:sp>
        <p:nvSpPr>
          <p:cNvPr id="10" name="テキスト ボックス 9">
            <a:extLst>
              <a:ext uri="{FF2B5EF4-FFF2-40B4-BE49-F238E27FC236}">
                <a16:creationId xmlns:a16="http://schemas.microsoft.com/office/drawing/2014/main" id="{0E5DFC60-0A26-4D5E-B925-D6BE3A01F9A5}"/>
              </a:ext>
            </a:extLst>
          </p:cNvPr>
          <p:cNvSpPr txBox="1"/>
          <p:nvPr/>
        </p:nvSpPr>
        <p:spPr>
          <a:xfrm>
            <a:off x="162682" y="6163942"/>
            <a:ext cx="2674304" cy="461665"/>
          </a:xfrm>
          <a:prstGeom prst="rect">
            <a:avLst/>
          </a:prstGeom>
          <a:noFill/>
        </p:spPr>
        <p:txBody>
          <a:bodyPr wrap="square">
            <a:spAutoFit/>
          </a:bodyPr>
          <a:lstStyle/>
          <a:p>
            <a:r>
              <a:rPr lang="zh-TW" altLang="en-US" sz="2400" dirty="0"/>
              <a:t>産業安全技術館</a:t>
            </a:r>
          </a:p>
        </p:txBody>
      </p:sp>
      <p:pic>
        <p:nvPicPr>
          <p:cNvPr id="5" name="図 4">
            <a:extLst>
              <a:ext uri="{FF2B5EF4-FFF2-40B4-BE49-F238E27FC236}">
                <a16:creationId xmlns:a16="http://schemas.microsoft.com/office/drawing/2014/main" id="{FC188F3D-0E1A-4FBB-850F-C165BB730E2B}"/>
              </a:ext>
            </a:extLst>
          </p:cNvPr>
          <p:cNvPicPr>
            <a:picLocks noChangeAspect="1"/>
          </p:cNvPicPr>
          <p:nvPr/>
        </p:nvPicPr>
        <p:blipFill>
          <a:blip r:embed="rId2"/>
          <a:stretch>
            <a:fillRect/>
          </a:stretch>
        </p:blipFill>
        <p:spPr>
          <a:xfrm>
            <a:off x="162682" y="1068407"/>
            <a:ext cx="1713124" cy="2658086"/>
          </a:xfrm>
          <a:prstGeom prst="rect">
            <a:avLst/>
          </a:prstGeom>
        </p:spPr>
      </p:pic>
      <p:pic>
        <p:nvPicPr>
          <p:cNvPr id="12" name="図 11">
            <a:extLst>
              <a:ext uri="{FF2B5EF4-FFF2-40B4-BE49-F238E27FC236}">
                <a16:creationId xmlns:a16="http://schemas.microsoft.com/office/drawing/2014/main" id="{39397458-8AA7-420D-AD1B-FE90C37DBA64}"/>
              </a:ext>
            </a:extLst>
          </p:cNvPr>
          <p:cNvPicPr>
            <a:picLocks noChangeAspect="1"/>
          </p:cNvPicPr>
          <p:nvPr/>
        </p:nvPicPr>
        <p:blipFill>
          <a:blip r:embed="rId3"/>
          <a:stretch>
            <a:fillRect/>
          </a:stretch>
        </p:blipFill>
        <p:spPr>
          <a:xfrm>
            <a:off x="0" y="4432204"/>
            <a:ext cx="2674304" cy="1739789"/>
          </a:xfrm>
          <a:prstGeom prst="rect">
            <a:avLst/>
          </a:prstGeom>
        </p:spPr>
      </p:pic>
      <p:sp>
        <p:nvSpPr>
          <p:cNvPr id="15" name="テキスト ボックス 14">
            <a:extLst>
              <a:ext uri="{FF2B5EF4-FFF2-40B4-BE49-F238E27FC236}">
                <a16:creationId xmlns:a16="http://schemas.microsoft.com/office/drawing/2014/main" id="{D7BC9CA1-EACA-46D7-8FDA-94236E391D46}"/>
              </a:ext>
            </a:extLst>
          </p:cNvPr>
          <p:cNvSpPr txBox="1"/>
          <p:nvPr/>
        </p:nvSpPr>
        <p:spPr>
          <a:xfrm>
            <a:off x="0" y="3672694"/>
            <a:ext cx="2674304" cy="830997"/>
          </a:xfrm>
          <a:prstGeom prst="rect">
            <a:avLst/>
          </a:prstGeom>
          <a:noFill/>
        </p:spPr>
        <p:txBody>
          <a:bodyPr wrap="square">
            <a:spAutoFit/>
          </a:bodyPr>
          <a:lstStyle/>
          <a:p>
            <a:r>
              <a:rPr lang="ja-JP" altLang="en-US" sz="2400" dirty="0"/>
              <a:t>中央労働災害</a:t>
            </a:r>
            <a:endParaRPr lang="en-US" altLang="ja-JP" sz="2400" dirty="0"/>
          </a:p>
          <a:p>
            <a:r>
              <a:rPr lang="ja-JP" altLang="en-US" sz="2400" dirty="0"/>
              <a:t>防止協会ビル</a:t>
            </a:r>
            <a:endParaRPr lang="zh-TW" altLang="en-US" sz="2400" dirty="0"/>
          </a:p>
        </p:txBody>
      </p:sp>
      <mc:AlternateContent xmlns:mc="http://schemas.openxmlformats.org/markup-compatibility/2006" xmlns:p14="http://schemas.microsoft.com/office/powerpoint/2010/main">
        <mc:Choice Requires="p14">
          <p:contentPart p14:bwMode="auto" r:id="rId4">
            <p14:nvContentPartPr>
              <p14:cNvPr id="3" name="インク 2">
                <a:extLst>
                  <a:ext uri="{FF2B5EF4-FFF2-40B4-BE49-F238E27FC236}">
                    <a16:creationId xmlns:a16="http://schemas.microsoft.com/office/drawing/2014/main" id="{1F96D806-E512-4960-9855-E08F7E03D58D}"/>
                  </a:ext>
                </a:extLst>
              </p14:cNvPr>
              <p14:cNvContentPartPr/>
              <p14:nvPr/>
            </p14:nvContentPartPr>
            <p14:xfrm>
              <a:off x="5295600" y="2991600"/>
              <a:ext cx="3393360" cy="45000"/>
            </p14:xfrm>
          </p:contentPart>
        </mc:Choice>
        <mc:Fallback xmlns="">
          <p:pic>
            <p:nvPicPr>
              <p:cNvPr id="3" name="インク 2">
                <a:extLst>
                  <a:ext uri="{FF2B5EF4-FFF2-40B4-BE49-F238E27FC236}">
                    <a16:creationId xmlns:a16="http://schemas.microsoft.com/office/drawing/2014/main" id="{1F96D806-E512-4960-9855-E08F7E03D58D}"/>
                  </a:ext>
                </a:extLst>
              </p:cNvPr>
              <p:cNvPicPr/>
              <p:nvPr/>
            </p:nvPicPr>
            <p:blipFill>
              <a:blip r:embed="rId5"/>
              <a:stretch>
                <a:fillRect/>
              </a:stretch>
            </p:blipFill>
            <p:spPr>
              <a:xfrm>
                <a:off x="5279760" y="2928240"/>
                <a:ext cx="3424680" cy="17172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4" name="インク 3">
                <a:extLst>
                  <a:ext uri="{FF2B5EF4-FFF2-40B4-BE49-F238E27FC236}">
                    <a16:creationId xmlns:a16="http://schemas.microsoft.com/office/drawing/2014/main" id="{B0447BE2-C9C1-48D0-BA91-F834C51D2698}"/>
                  </a:ext>
                </a:extLst>
              </p14:cNvPr>
              <p14:cNvContentPartPr/>
              <p14:nvPr/>
            </p14:nvContentPartPr>
            <p14:xfrm>
              <a:off x="3304080" y="3509280"/>
              <a:ext cx="393120" cy="9360"/>
            </p14:xfrm>
          </p:contentPart>
        </mc:Choice>
        <mc:Fallback xmlns="">
          <p:pic>
            <p:nvPicPr>
              <p:cNvPr id="4" name="インク 3">
                <a:extLst>
                  <a:ext uri="{FF2B5EF4-FFF2-40B4-BE49-F238E27FC236}">
                    <a16:creationId xmlns:a16="http://schemas.microsoft.com/office/drawing/2014/main" id="{B0447BE2-C9C1-48D0-BA91-F834C51D2698}"/>
                  </a:ext>
                </a:extLst>
              </p:cNvPr>
              <p:cNvPicPr/>
              <p:nvPr/>
            </p:nvPicPr>
            <p:blipFill>
              <a:blip r:embed="rId7"/>
              <a:stretch>
                <a:fillRect/>
              </a:stretch>
            </p:blipFill>
            <p:spPr>
              <a:xfrm>
                <a:off x="3288240" y="3445920"/>
                <a:ext cx="424440" cy="13608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6" name="インク 5">
                <a:extLst>
                  <a:ext uri="{FF2B5EF4-FFF2-40B4-BE49-F238E27FC236}">
                    <a16:creationId xmlns:a16="http://schemas.microsoft.com/office/drawing/2014/main" id="{34DC9D24-82DC-4FB4-8D4A-87E40EB50486}"/>
                  </a:ext>
                </a:extLst>
              </p14:cNvPr>
              <p14:cNvContentPartPr/>
              <p14:nvPr/>
            </p14:nvContentPartPr>
            <p14:xfrm>
              <a:off x="5009760" y="6161400"/>
              <a:ext cx="2991600" cy="27360"/>
            </p14:xfrm>
          </p:contentPart>
        </mc:Choice>
        <mc:Fallback xmlns="">
          <p:pic>
            <p:nvPicPr>
              <p:cNvPr id="6" name="インク 5">
                <a:extLst>
                  <a:ext uri="{FF2B5EF4-FFF2-40B4-BE49-F238E27FC236}">
                    <a16:creationId xmlns:a16="http://schemas.microsoft.com/office/drawing/2014/main" id="{34DC9D24-82DC-4FB4-8D4A-87E40EB50486}"/>
                  </a:ext>
                </a:extLst>
              </p:cNvPr>
              <p:cNvPicPr/>
              <p:nvPr/>
            </p:nvPicPr>
            <p:blipFill>
              <a:blip r:embed="rId9"/>
              <a:stretch>
                <a:fillRect/>
              </a:stretch>
            </p:blipFill>
            <p:spPr>
              <a:xfrm>
                <a:off x="4993920" y="6098040"/>
                <a:ext cx="3022920" cy="15408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8" name="インク 7">
                <a:extLst>
                  <a:ext uri="{FF2B5EF4-FFF2-40B4-BE49-F238E27FC236}">
                    <a16:creationId xmlns:a16="http://schemas.microsoft.com/office/drawing/2014/main" id="{8ABDB852-1A1A-429C-95ED-59A7F0B7BE2F}"/>
                  </a:ext>
                </a:extLst>
              </p14:cNvPr>
              <p14:cNvContentPartPr/>
              <p14:nvPr/>
            </p14:nvContentPartPr>
            <p14:xfrm>
              <a:off x="4839840" y="4536360"/>
              <a:ext cx="3876120" cy="62640"/>
            </p14:xfrm>
          </p:contentPart>
        </mc:Choice>
        <mc:Fallback xmlns="">
          <p:pic>
            <p:nvPicPr>
              <p:cNvPr id="8" name="インク 7">
                <a:extLst>
                  <a:ext uri="{FF2B5EF4-FFF2-40B4-BE49-F238E27FC236}">
                    <a16:creationId xmlns:a16="http://schemas.microsoft.com/office/drawing/2014/main" id="{8ABDB852-1A1A-429C-95ED-59A7F0B7BE2F}"/>
                  </a:ext>
                </a:extLst>
              </p:cNvPr>
              <p:cNvPicPr/>
              <p:nvPr/>
            </p:nvPicPr>
            <p:blipFill>
              <a:blip r:embed="rId11"/>
              <a:stretch>
                <a:fillRect/>
              </a:stretch>
            </p:blipFill>
            <p:spPr>
              <a:xfrm>
                <a:off x="4824000" y="4473000"/>
                <a:ext cx="3907440" cy="18936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9" name="インク 8">
                <a:extLst>
                  <a:ext uri="{FF2B5EF4-FFF2-40B4-BE49-F238E27FC236}">
                    <a16:creationId xmlns:a16="http://schemas.microsoft.com/office/drawing/2014/main" id="{7B07424A-4535-44D0-B9D9-BA7C82E936D0}"/>
                  </a:ext>
                </a:extLst>
              </p14:cNvPr>
              <p14:cNvContentPartPr/>
              <p14:nvPr/>
            </p14:nvContentPartPr>
            <p14:xfrm>
              <a:off x="3170160" y="4938120"/>
              <a:ext cx="27000" cy="360"/>
            </p14:xfrm>
          </p:contentPart>
        </mc:Choice>
        <mc:Fallback xmlns="">
          <p:pic>
            <p:nvPicPr>
              <p:cNvPr id="9" name="インク 8">
                <a:extLst>
                  <a:ext uri="{FF2B5EF4-FFF2-40B4-BE49-F238E27FC236}">
                    <a16:creationId xmlns:a16="http://schemas.microsoft.com/office/drawing/2014/main" id="{7B07424A-4535-44D0-B9D9-BA7C82E936D0}"/>
                  </a:ext>
                </a:extLst>
              </p:cNvPr>
              <p:cNvPicPr/>
              <p:nvPr/>
            </p:nvPicPr>
            <p:blipFill>
              <a:blip r:embed="rId13"/>
              <a:stretch>
                <a:fillRect/>
              </a:stretch>
            </p:blipFill>
            <p:spPr>
              <a:xfrm>
                <a:off x="3154320" y="4874760"/>
                <a:ext cx="58320" cy="12708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1" name="インク 10">
                <a:extLst>
                  <a:ext uri="{FF2B5EF4-FFF2-40B4-BE49-F238E27FC236}">
                    <a16:creationId xmlns:a16="http://schemas.microsoft.com/office/drawing/2014/main" id="{9E7CF7CE-620C-4E4A-A8DF-0D741510C5A2}"/>
                  </a:ext>
                </a:extLst>
              </p14:cNvPr>
              <p14:cNvContentPartPr/>
              <p14:nvPr/>
            </p14:nvContentPartPr>
            <p14:xfrm>
              <a:off x="3205800" y="4938120"/>
              <a:ext cx="1134360" cy="54000"/>
            </p14:xfrm>
          </p:contentPart>
        </mc:Choice>
        <mc:Fallback xmlns="">
          <p:pic>
            <p:nvPicPr>
              <p:cNvPr id="11" name="インク 10">
                <a:extLst>
                  <a:ext uri="{FF2B5EF4-FFF2-40B4-BE49-F238E27FC236}">
                    <a16:creationId xmlns:a16="http://schemas.microsoft.com/office/drawing/2014/main" id="{9E7CF7CE-620C-4E4A-A8DF-0D741510C5A2}"/>
                  </a:ext>
                </a:extLst>
              </p:cNvPr>
              <p:cNvPicPr/>
              <p:nvPr/>
            </p:nvPicPr>
            <p:blipFill>
              <a:blip r:embed="rId15"/>
              <a:stretch>
                <a:fillRect/>
              </a:stretch>
            </p:blipFill>
            <p:spPr>
              <a:xfrm>
                <a:off x="3189960" y="4874760"/>
                <a:ext cx="1165680" cy="18072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3" name="インク 12">
                <a:extLst>
                  <a:ext uri="{FF2B5EF4-FFF2-40B4-BE49-F238E27FC236}">
                    <a16:creationId xmlns:a16="http://schemas.microsoft.com/office/drawing/2014/main" id="{31252A87-F635-4161-84D2-873DCBB1B1FA}"/>
                  </a:ext>
                </a:extLst>
              </p14:cNvPr>
              <p14:cNvContentPartPr/>
              <p14:nvPr/>
            </p14:nvContentPartPr>
            <p14:xfrm>
              <a:off x="4331160" y="4991760"/>
              <a:ext cx="360" cy="360"/>
            </p14:xfrm>
          </p:contentPart>
        </mc:Choice>
        <mc:Fallback xmlns="">
          <p:pic>
            <p:nvPicPr>
              <p:cNvPr id="13" name="インク 12">
                <a:extLst>
                  <a:ext uri="{FF2B5EF4-FFF2-40B4-BE49-F238E27FC236}">
                    <a16:creationId xmlns:a16="http://schemas.microsoft.com/office/drawing/2014/main" id="{31252A87-F635-4161-84D2-873DCBB1B1FA}"/>
                  </a:ext>
                </a:extLst>
              </p:cNvPr>
              <p:cNvPicPr/>
              <p:nvPr/>
            </p:nvPicPr>
            <p:blipFill>
              <a:blip r:embed="rId17"/>
              <a:stretch>
                <a:fillRect/>
              </a:stretch>
            </p:blipFill>
            <p:spPr>
              <a:xfrm>
                <a:off x="4315320" y="4928400"/>
                <a:ext cx="31680" cy="12708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4" name="インク 13">
                <a:extLst>
                  <a:ext uri="{FF2B5EF4-FFF2-40B4-BE49-F238E27FC236}">
                    <a16:creationId xmlns:a16="http://schemas.microsoft.com/office/drawing/2014/main" id="{FD440F29-23C2-41DD-BB37-7E67634823A2}"/>
                  </a:ext>
                </a:extLst>
              </p14:cNvPr>
              <p14:cNvContentPartPr/>
              <p14:nvPr/>
            </p14:nvContentPartPr>
            <p14:xfrm>
              <a:off x="8429760" y="4080960"/>
              <a:ext cx="223560" cy="360"/>
            </p14:xfrm>
          </p:contentPart>
        </mc:Choice>
        <mc:Fallback xmlns="">
          <p:pic>
            <p:nvPicPr>
              <p:cNvPr id="14" name="インク 13">
                <a:extLst>
                  <a:ext uri="{FF2B5EF4-FFF2-40B4-BE49-F238E27FC236}">
                    <a16:creationId xmlns:a16="http://schemas.microsoft.com/office/drawing/2014/main" id="{FD440F29-23C2-41DD-BB37-7E67634823A2}"/>
                  </a:ext>
                </a:extLst>
              </p:cNvPr>
              <p:cNvPicPr/>
              <p:nvPr/>
            </p:nvPicPr>
            <p:blipFill>
              <a:blip r:embed="rId19"/>
              <a:stretch>
                <a:fillRect/>
              </a:stretch>
            </p:blipFill>
            <p:spPr>
              <a:xfrm>
                <a:off x="8413920" y="4017600"/>
                <a:ext cx="254880" cy="12708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16" name="インク 15">
                <a:extLst>
                  <a:ext uri="{FF2B5EF4-FFF2-40B4-BE49-F238E27FC236}">
                    <a16:creationId xmlns:a16="http://schemas.microsoft.com/office/drawing/2014/main" id="{24228EF3-3DF5-4640-B60D-A7121B75EAA0}"/>
                  </a:ext>
                </a:extLst>
              </p14:cNvPr>
              <p14:cNvContentPartPr/>
              <p14:nvPr/>
            </p14:nvContentPartPr>
            <p14:xfrm>
              <a:off x="3339720" y="4518360"/>
              <a:ext cx="1402560" cy="116640"/>
            </p14:xfrm>
          </p:contentPart>
        </mc:Choice>
        <mc:Fallback xmlns="">
          <p:pic>
            <p:nvPicPr>
              <p:cNvPr id="16" name="インク 15">
                <a:extLst>
                  <a:ext uri="{FF2B5EF4-FFF2-40B4-BE49-F238E27FC236}">
                    <a16:creationId xmlns:a16="http://schemas.microsoft.com/office/drawing/2014/main" id="{24228EF3-3DF5-4640-B60D-A7121B75EAA0}"/>
                  </a:ext>
                </a:extLst>
              </p:cNvPr>
              <p:cNvPicPr/>
              <p:nvPr/>
            </p:nvPicPr>
            <p:blipFill>
              <a:blip r:embed="rId21"/>
              <a:stretch>
                <a:fillRect/>
              </a:stretch>
            </p:blipFill>
            <p:spPr>
              <a:xfrm>
                <a:off x="3323880" y="4455000"/>
                <a:ext cx="1433880" cy="243360"/>
              </a:xfrm>
              <a:prstGeom prst="rect">
                <a:avLst/>
              </a:prstGeom>
            </p:spPr>
          </p:pic>
        </mc:Fallback>
      </mc:AlternateContent>
    </p:spTree>
    <p:extLst>
      <p:ext uri="{BB962C8B-B14F-4D97-AF65-F5344CB8AC3E}">
        <p14:creationId xmlns:p14="http://schemas.microsoft.com/office/powerpoint/2010/main" val="255325572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7957D4F-41CA-4283-A862-B0486120970C}"/>
              </a:ext>
            </a:extLst>
          </p:cNvPr>
          <p:cNvSpPr>
            <a:spLocks noGrp="1"/>
          </p:cNvSpPr>
          <p:nvPr>
            <p:ph type="title"/>
          </p:nvPr>
        </p:nvSpPr>
        <p:spPr>
          <a:xfrm>
            <a:off x="0" y="0"/>
            <a:ext cx="9144000" cy="989556"/>
          </a:xfrm>
          <a:solidFill>
            <a:srgbClr val="92D050">
              <a:alpha val="46000"/>
            </a:srgbClr>
          </a:solidFill>
        </p:spPr>
        <p:txBody>
          <a:bodyPr>
            <a:normAutofit/>
          </a:bodyPr>
          <a:lstStyle/>
          <a:p>
            <a:r>
              <a:rPr lang="ja-JP" altLang="en-US" sz="2400" b="1" dirty="0">
                <a:solidFill>
                  <a:srgbClr val="0070C0"/>
                </a:solidFill>
                <a:latin typeface="HGP明朝E" panose="02020900000000000000" pitchFamily="18" charset="-128"/>
                <a:ea typeface="HGP明朝E" panose="02020900000000000000" pitchFamily="18" charset="-128"/>
              </a:rPr>
              <a:t>　　　産業安全衛生活動百年の軌跡（安全運動の発展）　</a:t>
            </a:r>
            <a:br>
              <a:rPr lang="en-US" altLang="ja-JP" sz="2400" b="1" dirty="0">
                <a:latin typeface="HGP明朝E" panose="02020900000000000000" pitchFamily="18" charset="-128"/>
                <a:ea typeface="HGP明朝E" panose="02020900000000000000" pitchFamily="18" charset="-128"/>
              </a:rPr>
            </a:br>
            <a:r>
              <a:rPr lang="ja-JP" altLang="en-US" sz="4000" b="1" dirty="0">
                <a:latin typeface="HGP明朝E" panose="02020900000000000000" pitchFamily="18" charset="-128"/>
                <a:ea typeface="HGP明朝E" panose="02020900000000000000" pitchFamily="18" charset="-128"/>
              </a:rPr>
              <a:t>運動発展の時代</a:t>
            </a:r>
            <a:r>
              <a:rPr lang="ja-JP" altLang="en-US" sz="3200" b="1" dirty="0">
                <a:latin typeface="HGP明朝E" panose="02020900000000000000" pitchFamily="18" charset="-128"/>
                <a:ea typeface="HGP明朝E" panose="02020900000000000000" pitchFamily="18" charset="-128"/>
              </a:rPr>
              <a:t>（昭和</a:t>
            </a:r>
            <a:r>
              <a:rPr lang="en-US" altLang="ja-JP" sz="3200" b="1" dirty="0">
                <a:latin typeface="HGP明朝E" panose="02020900000000000000" pitchFamily="18" charset="-128"/>
                <a:ea typeface="HGP明朝E" panose="02020900000000000000" pitchFamily="18" charset="-128"/>
              </a:rPr>
              <a:t>30</a:t>
            </a:r>
            <a:r>
              <a:rPr lang="ja-JP" altLang="en-US" sz="3200" b="1" dirty="0">
                <a:latin typeface="HGP明朝E" panose="02020900000000000000" pitchFamily="18" charset="-128"/>
                <a:ea typeface="HGP明朝E" panose="02020900000000000000" pitchFamily="18" charset="-128"/>
              </a:rPr>
              <a:t>年代～</a:t>
            </a:r>
            <a:r>
              <a:rPr lang="en-US" altLang="ja-JP" sz="3200" b="1" dirty="0">
                <a:latin typeface="HGP明朝E" panose="02020900000000000000" pitchFamily="18" charset="-128"/>
                <a:ea typeface="HGP明朝E" panose="02020900000000000000" pitchFamily="18" charset="-128"/>
              </a:rPr>
              <a:t>40</a:t>
            </a:r>
            <a:r>
              <a:rPr lang="ja-JP" altLang="en-US" sz="3200" b="1" dirty="0">
                <a:latin typeface="HGP明朝E" panose="02020900000000000000" pitchFamily="18" charset="-128"/>
                <a:ea typeface="HGP明朝E" panose="02020900000000000000" pitchFamily="18" charset="-128"/>
              </a:rPr>
              <a:t>年代）</a:t>
            </a:r>
            <a:endParaRPr lang="ja-JP" altLang="en-US" sz="2400" b="1" dirty="0">
              <a:latin typeface="HGP明朝E" panose="02020900000000000000" pitchFamily="18" charset="-128"/>
              <a:ea typeface="HGP明朝E" panose="02020900000000000000" pitchFamily="18" charset="-128"/>
            </a:endParaRPr>
          </a:p>
        </p:txBody>
      </p:sp>
      <p:sp>
        <p:nvSpPr>
          <p:cNvPr id="14" name="コンテンツ プレースホルダー 4">
            <a:extLst>
              <a:ext uri="{FF2B5EF4-FFF2-40B4-BE49-F238E27FC236}">
                <a16:creationId xmlns:a16="http://schemas.microsoft.com/office/drawing/2014/main" id="{6FC5935F-C926-41B3-816B-87EB56ED4BD3}"/>
              </a:ext>
            </a:extLst>
          </p:cNvPr>
          <p:cNvSpPr txBox="1">
            <a:spLocks/>
          </p:cNvSpPr>
          <p:nvPr/>
        </p:nvSpPr>
        <p:spPr bwMode="auto">
          <a:xfrm>
            <a:off x="2" y="1098194"/>
            <a:ext cx="5943322" cy="5113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75000"/>
              <a:buFont typeface="Wingdings" panose="05000000000000000000" pitchFamily="2" charset="2"/>
              <a:buChar char=""/>
              <a:defRPr kumimoji="1" sz="2400" kern="1200">
                <a:solidFill>
                  <a:schemeClr val="tx2"/>
                </a:solidFill>
                <a:latin typeface="+mn-lt"/>
                <a:ea typeface="+mn-ea"/>
                <a:cs typeface="+mn-cs"/>
              </a:defRPr>
            </a:lvl1pPr>
            <a:lvl2pPr marL="742950" indent="-285750" algn="l" rtl="0" eaLnBrk="0" fontAlgn="base" hangingPunct="0">
              <a:spcBef>
                <a:spcPct val="20000"/>
              </a:spcBef>
              <a:spcAft>
                <a:spcPct val="0"/>
              </a:spcAft>
              <a:buClr>
                <a:schemeClr val="accent2"/>
              </a:buClr>
              <a:buSzPct val="85000"/>
              <a:buFont typeface="Courier New" panose="02070309020205020404" pitchFamily="49" charset="0"/>
              <a:buChar char="o"/>
              <a:defRPr kumimoji="1" sz="2000" kern="1200">
                <a:solidFill>
                  <a:schemeClr val="tx2"/>
                </a:solidFill>
                <a:latin typeface="+mn-lt"/>
                <a:ea typeface="+mn-ea"/>
                <a:cs typeface="+mn-cs"/>
              </a:defRPr>
            </a:lvl2pPr>
            <a:lvl3pPr marL="1143000" indent="-228600" algn="l" rtl="0" eaLnBrk="0" fontAlgn="base" hangingPunct="0">
              <a:spcBef>
                <a:spcPct val="20000"/>
              </a:spcBef>
              <a:spcAft>
                <a:spcPct val="0"/>
              </a:spcAft>
              <a:buClr>
                <a:srgbClr val="948774"/>
              </a:buClr>
              <a:buFont typeface="Arial" panose="020B0604020202020204" pitchFamily="34" charset="0"/>
              <a:buChar char="•"/>
              <a:defRPr kumimoji="1" kern="1200">
                <a:solidFill>
                  <a:schemeClr val="tx2"/>
                </a:solidFill>
                <a:latin typeface="+mn-lt"/>
                <a:ea typeface="+mn-ea"/>
                <a:cs typeface="+mn-cs"/>
              </a:defRPr>
            </a:lvl3pPr>
            <a:lvl4pPr marL="1600200" indent="-228600" algn="l" rtl="0" eaLnBrk="0" fontAlgn="base" hangingPunct="0">
              <a:spcBef>
                <a:spcPct val="20000"/>
              </a:spcBef>
              <a:spcAft>
                <a:spcPct val="0"/>
              </a:spcAft>
              <a:buClr>
                <a:srgbClr val="7EB8E7"/>
              </a:buClr>
              <a:buFont typeface="Arial" panose="020B0604020202020204" pitchFamily="34" charset="0"/>
              <a:buChar char="•"/>
              <a:defRPr kumimoji="1" sz="1600" kern="1200">
                <a:solidFill>
                  <a:schemeClr val="tx2"/>
                </a:solidFill>
                <a:latin typeface="+mn-lt"/>
                <a:ea typeface="+mn-ea"/>
                <a:cs typeface="+mn-cs"/>
              </a:defRPr>
            </a:lvl4pPr>
            <a:lvl5pPr marL="2057400" indent="-228600" algn="l" rtl="0" eaLnBrk="0" fontAlgn="base" hangingPunct="0">
              <a:spcBef>
                <a:spcPct val="20000"/>
              </a:spcBef>
              <a:spcAft>
                <a:spcPct val="0"/>
              </a:spcAft>
              <a:buClr>
                <a:srgbClr val="E3B651"/>
              </a:buClr>
              <a:buFont typeface="Arial" panose="020B0604020202020204" pitchFamily="34" charset="0"/>
              <a:buChar char="•"/>
              <a:defRPr kumimoji="1" sz="1400" kern="1200">
                <a:solidFill>
                  <a:schemeClr val="tx2"/>
                </a:solidFill>
                <a:latin typeface="+mn-lt"/>
                <a:ea typeface="+mn-ea"/>
                <a:cs typeface="+mn-cs"/>
              </a:defRPr>
            </a:lvl5pPr>
            <a:lvl6pPr marL="2514600" indent="-228600" algn="l" defTabSz="914400" rtl="0" eaLnBrk="1" latinLnBrk="0" hangingPunct="1">
              <a:spcBef>
                <a:spcPct val="20000"/>
              </a:spcBef>
              <a:buClr>
                <a:schemeClr val="accent6"/>
              </a:buClr>
              <a:buFont typeface="Arial" pitchFamily="34" charset="0"/>
              <a:buChar char="•"/>
              <a:defRPr kumimoji="1" sz="1400" kern="1200">
                <a:solidFill>
                  <a:schemeClr val="tx2"/>
                </a:solidFill>
                <a:latin typeface="+mn-lt"/>
                <a:ea typeface="+mn-ea"/>
                <a:cs typeface="+mn-cs"/>
              </a:defRPr>
            </a:lvl6pPr>
            <a:lvl7pPr marL="2971800" indent="-228600" algn="l" defTabSz="914400" rtl="0" eaLnBrk="1" latinLnBrk="0" hangingPunct="1">
              <a:spcBef>
                <a:spcPct val="20000"/>
              </a:spcBef>
              <a:buClr>
                <a:schemeClr val="accent1"/>
              </a:buClr>
              <a:buFont typeface="Arial" pitchFamily="34" charset="0"/>
              <a:buChar char="•"/>
              <a:defRPr kumimoji="1" sz="1400" kern="1200">
                <a:solidFill>
                  <a:schemeClr val="tx2"/>
                </a:solidFill>
                <a:latin typeface="+mn-lt"/>
                <a:ea typeface="+mn-ea"/>
                <a:cs typeface="+mn-cs"/>
              </a:defRPr>
            </a:lvl7pPr>
            <a:lvl8pPr marL="3429000" indent="-228600" algn="l" defTabSz="914400" rtl="0" eaLnBrk="1" latinLnBrk="0" hangingPunct="1">
              <a:spcBef>
                <a:spcPct val="20000"/>
              </a:spcBef>
              <a:buClr>
                <a:schemeClr val="accent4"/>
              </a:buClr>
              <a:buFont typeface="Arial" pitchFamily="34" charset="0"/>
              <a:buChar char="•"/>
              <a:defRPr kumimoji="1" sz="1400" kern="1200">
                <a:solidFill>
                  <a:schemeClr val="tx2"/>
                </a:solidFill>
                <a:latin typeface="+mn-lt"/>
                <a:ea typeface="+mn-ea"/>
                <a:cs typeface="+mn-cs"/>
              </a:defRPr>
            </a:lvl8pPr>
            <a:lvl9pPr marL="3886200" indent="-228600" algn="l" defTabSz="914400" rtl="0" eaLnBrk="1" latinLnBrk="0" hangingPunct="1">
              <a:spcBef>
                <a:spcPct val="20000"/>
              </a:spcBef>
              <a:buClr>
                <a:schemeClr val="accent5"/>
              </a:buClr>
              <a:buFont typeface="Arial" pitchFamily="34" charset="0"/>
              <a:buChar char="•"/>
              <a:defRPr kumimoji="1" sz="1400" kern="1200">
                <a:solidFill>
                  <a:schemeClr val="tx2"/>
                </a:solidFill>
                <a:latin typeface="+mn-lt"/>
                <a:ea typeface="+mn-ea"/>
                <a:cs typeface="+mn-cs"/>
              </a:defRPr>
            </a:lvl9pPr>
          </a:lstStyle>
          <a:p>
            <a:pPr eaLnBrk="1" hangingPunct="1"/>
            <a:r>
              <a:rPr lang="ja-JP" altLang="ja-JP" sz="2800" dirty="0">
                <a:latin typeface="HGP創英角ﾎﾟｯﾌﾟ体" panose="040B0A00000000000000" pitchFamily="50" charset="-128"/>
                <a:ea typeface="HGP創英角ﾎﾟｯﾌﾟ体" panose="040B0A00000000000000" pitchFamily="50" charset="-128"/>
              </a:rPr>
              <a:t>昭和</a:t>
            </a:r>
            <a:r>
              <a:rPr lang="en-US" altLang="ja-JP" sz="2800" dirty="0">
                <a:latin typeface="HGP創英角ﾎﾟｯﾌﾟ体" panose="040B0A00000000000000" pitchFamily="50" charset="-128"/>
                <a:ea typeface="HGP創英角ﾎﾟｯﾌﾟ体" panose="040B0A00000000000000" pitchFamily="50" charset="-128"/>
              </a:rPr>
              <a:t>33</a:t>
            </a:r>
            <a:r>
              <a:rPr lang="ja-JP" altLang="ja-JP" sz="2800" dirty="0">
                <a:latin typeface="HGP創英角ﾎﾟｯﾌﾟ体" panose="040B0A00000000000000" pitchFamily="50" charset="-128"/>
                <a:ea typeface="HGP創英角ﾎﾟｯﾌﾟ体" panose="040B0A00000000000000" pitchFamily="50" charset="-128"/>
              </a:rPr>
              <a:t>年、流行した</a:t>
            </a:r>
            <a:r>
              <a:rPr lang="ja-JP" altLang="ja-JP" sz="2800" dirty="0">
                <a:solidFill>
                  <a:srgbClr val="0070C0"/>
                </a:solidFill>
                <a:latin typeface="HGP創英角ﾎﾟｯﾌﾟ体" panose="040B0A00000000000000" pitchFamily="50" charset="-128"/>
                <a:ea typeface="HGP創英角ﾎﾟｯﾌﾟ体" panose="040B0A00000000000000" pitchFamily="50" charset="-128"/>
              </a:rPr>
              <a:t>ヘップサンダル</a:t>
            </a:r>
            <a:r>
              <a:rPr lang="ja-JP" altLang="ja-JP" sz="2800" dirty="0">
                <a:latin typeface="HGP創英角ﾎﾟｯﾌﾟ体" panose="040B0A00000000000000" pitchFamily="50" charset="-128"/>
                <a:ea typeface="HGP創英角ﾎﾟｯﾌﾟ体" panose="040B0A00000000000000" pitchFamily="50" charset="-128"/>
              </a:rPr>
              <a:t>を製造していた内職者たちに</a:t>
            </a:r>
            <a:r>
              <a:rPr lang="ja-JP" altLang="ja-JP" sz="2800" b="1" dirty="0">
                <a:latin typeface="HGP創英角ﾎﾟｯﾌﾟ体" panose="040B0A00000000000000" pitchFamily="50" charset="-128"/>
                <a:ea typeface="HGP創英角ﾎﾟｯﾌﾟ体" panose="040B0A00000000000000" pitchFamily="50" charset="-128"/>
              </a:rPr>
              <a:t>ベンゼン中毒</a:t>
            </a:r>
            <a:r>
              <a:rPr lang="ja-JP" altLang="ja-JP" sz="2800" dirty="0">
                <a:latin typeface="HGP創英角ﾎﾟｯﾌﾟ体" panose="040B0A00000000000000" pitchFamily="50" charset="-128"/>
                <a:ea typeface="HGP創英角ﾎﾟｯﾌﾟ体" panose="040B0A00000000000000" pitchFamily="50" charset="-128"/>
              </a:rPr>
              <a:t>が多発、死亡者が発生。</a:t>
            </a:r>
            <a:endParaRPr lang="en-US" altLang="ja-JP" sz="2800" dirty="0">
              <a:latin typeface="HGP創英角ﾎﾟｯﾌﾟ体" panose="040B0A00000000000000" pitchFamily="50" charset="-128"/>
              <a:ea typeface="HGP創英角ﾎﾟｯﾌﾟ体" panose="040B0A00000000000000" pitchFamily="50" charset="-128"/>
            </a:endParaRPr>
          </a:p>
          <a:p>
            <a:pPr eaLnBrk="1" hangingPunct="1"/>
            <a:r>
              <a:rPr lang="ja-JP" altLang="ja-JP" sz="2800" dirty="0">
                <a:latin typeface="HGP創英角ﾎﾟｯﾌﾟ体" panose="040B0A00000000000000" pitchFamily="50" charset="-128"/>
                <a:ea typeface="HGP創英角ﾎﾟｯﾌﾟ体" panose="040B0A00000000000000" pitchFamily="50" charset="-128"/>
              </a:rPr>
              <a:t>ゴムのりに有害性の高い</a:t>
            </a:r>
            <a:r>
              <a:rPr lang="ja-JP" altLang="ja-JP" sz="2800" b="1" dirty="0">
                <a:latin typeface="HGP創英角ﾎﾟｯﾌﾟ体" panose="040B0A00000000000000" pitchFamily="50" charset="-128"/>
                <a:ea typeface="HGP創英角ﾎﾟｯﾌﾟ体" panose="040B0A00000000000000" pitchFamily="50" charset="-128"/>
              </a:rPr>
              <a:t>ベンゼン（ベンゾール）</a:t>
            </a:r>
            <a:r>
              <a:rPr lang="ja-JP" altLang="ja-JP" sz="2800" dirty="0">
                <a:latin typeface="HGP創英角ﾎﾟｯﾌﾟ体" panose="040B0A00000000000000" pitchFamily="50" charset="-128"/>
                <a:ea typeface="HGP創英角ﾎﾟｯﾌﾟ体" panose="040B0A00000000000000" pitchFamily="50" charset="-128"/>
              </a:rPr>
              <a:t>含有。</a:t>
            </a:r>
            <a:r>
              <a:rPr lang="ja-JP" altLang="ja-JP" sz="2800" dirty="0">
                <a:solidFill>
                  <a:srgbClr val="0070C0"/>
                </a:solidFill>
                <a:latin typeface="HGP創英角ﾎﾟｯﾌﾟ体" panose="040B0A00000000000000" pitchFamily="50" charset="-128"/>
                <a:ea typeface="HGP創英角ﾎﾟｯﾌﾟ体" panose="040B0A00000000000000" pitchFamily="50" charset="-128"/>
              </a:rPr>
              <a:t>ベンゼンゴムのり製造、販売、輸入、使用を禁止</a:t>
            </a:r>
            <a:endParaRPr lang="en-US" altLang="ja-JP" sz="2800" dirty="0">
              <a:solidFill>
                <a:srgbClr val="0070C0"/>
              </a:solidFill>
              <a:latin typeface="HGP創英角ﾎﾟｯﾌﾟ体" panose="040B0A00000000000000" pitchFamily="50" charset="-128"/>
              <a:ea typeface="HGP創英角ﾎﾟｯﾌﾟ体" panose="040B0A00000000000000" pitchFamily="50" charset="-128"/>
            </a:endParaRPr>
          </a:p>
          <a:p>
            <a:pPr marL="0" indent="0" eaLnBrk="1" hangingPunct="1">
              <a:buNone/>
            </a:pPr>
            <a:r>
              <a:rPr lang="ja-JP" altLang="ja-JP" sz="2800" dirty="0">
                <a:latin typeface="HGP創英角ﾎﾟｯﾌﾟ体" panose="040B0A00000000000000" pitchFamily="50" charset="-128"/>
                <a:ea typeface="HGP創英角ﾎﾟｯﾌﾟ体" panose="040B0A00000000000000" pitchFamily="50" charset="-128"/>
              </a:rPr>
              <a:t>労働省は昭和</a:t>
            </a:r>
            <a:r>
              <a:rPr lang="en-US" altLang="ja-JP" sz="2800" dirty="0">
                <a:latin typeface="HGP創英角ﾎﾟｯﾌﾟ体" panose="040B0A00000000000000" pitchFamily="50" charset="-128"/>
                <a:ea typeface="HGP創英角ﾎﾟｯﾌﾟ体" panose="040B0A00000000000000" pitchFamily="50" charset="-128"/>
              </a:rPr>
              <a:t>36</a:t>
            </a:r>
            <a:r>
              <a:rPr lang="ja-JP" altLang="ja-JP" sz="2800" dirty="0">
                <a:latin typeface="HGP創英角ﾎﾟｯﾌﾟ体" panose="040B0A00000000000000" pitchFamily="50" charset="-128"/>
                <a:ea typeface="HGP創英角ﾎﾟｯﾌﾟ体" panose="040B0A00000000000000" pitchFamily="50" charset="-128"/>
              </a:rPr>
              <a:t>年に「家内労働に関する行政措置」を通達、</a:t>
            </a:r>
            <a:br>
              <a:rPr lang="en-US" altLang="ja-JP" dirty="0">
                <a:latin typeface="HGP創英角ﾎﾟｯﾌﾟ体" panose="040B0A00000000000000" pitchFamily="50" charset="-128"/>
                <a:ea typeface="HGP創英角ﾎﾟｯﾌﾟ体" panose="040B0A00000000000000" pitchFamily="50" charset="-128"/>
              </a:rPr>
            </a:br>
            <a:r>
              <a:rPr lang="ja-JP" altLang="ja-JP" dirty="0">
                <a:latin typeface="HGP創英角ﾎﾟｯﾌﾟ体" panose="040B0A00000000000000" pitchFamily="50" charset="-128"/>
                <a:ea typeface="HGP創英角ﾎﾟｯﾌﾟ体" panose="040B0A00000000000000" pitchFamily="50" charset="-128"/>
              </a:rPr>
              <a:t>昭和</a:t>
            </a:r>
            <a:r>
              <a:rPr lang="en-US" altLang="ja-JP" dirty="0">
                <a:latin typeface="HGP創英角ﾎﾟｯﾌﾟ体" panose="040B0A00000000000000" pitchFamily="50" charset="-128"/>
                <a:ea typeface="HGP創英角ﾎﾟｯﾌﾟ体" panose="040B0A00000000000000" pitchFamily="50" charset="-128"/>
              </a:rPr>
              <a:t>45</a:t>
            </a:r>
            <a:r>
              <a:rPr lang="ja-JP" altLang="ja-JP" dirty="0">
                <a:latin typeface="HGP創英角ﾎﾟｯﾌﾟ体" panose="040B0A00000000000000" pitchFamily="50" charset="-128"/>
                <a:ea typeface="HGP創英角ﾎﾟｯﾌﾟ体" panose="040B0A00000000000000" pitchFamily="50" charset="-128"/>
              </a:rPr>
              <a:t>年には</a:t>
            </a:r>
            <a:r>
              <a:rPr lang="ja-JP" altLang="ja-JP" sz="4400" dirty="0">
                <a:solidFill>
                  <a:srgbClr val="002060"/>
                </a:solidFill>
                <a:latin typeface="HGP創英角ﾎﾟｯﾌﾟ体" panose="040B0A00000000000000" pitchFamily="50" charset="-128"/>
                <a:ea typeface="HGP創英角ﾎﾟｯﾌﾟ体" panose="040B0A00000000000000" pitchFamily="50" charset="-128"/>
              </a:rPr>
              <a:t>「家内労働法」</a:t>
            </a:r>
            <a:r>
              <a:rPr lang="ja-JP" altLang="ja-JP" dirty="0">
                <a:latin typeface="HGP創英角ﾎﾟｯﾌﾟ体" panose="040B0A00000000000000" pitchFamily="50" charset="-128"/>
                <a:ea typeface="HGP創英角ﾎﾟｯﾌﾟ体" panose="040B0A00000000000000" pitchFamily="50" charset="-128"/>
              </a:rPr>
              <a:t>を公布、施行した。</a:t>
            </a:r>
          </a:p>
        </p:txBody>
      </p:sp>
      <p:pic>
        <p:nvPicPr>
          <p:cNvPr id="4" name="図 3">
            <a:extLst>
              <a:ext uri="{FF2B5EF4-FFF2-40B4-BE49-F238E27FC236}">
                <a16:creationId xmlns:a16="http://schemas.microsoft.com/office/drawing/2014/main" id="{554F4474-BF2C-4F35-9933-E8447ADDB4C4}"/>
              </a:ext>
            </a:extLst>
          </p:cNvPr>
          <p:cNvPicPr>
            <a:picLocks noChangeAspect="1"/>
          </p:cNvPicPr>
          <p:nvPr/>
        </p:nvPicPr>
        <p:blipFill>
          <a:blip r:embed="rId2"/>
          <a:stretch>
            <a:fillRect/>
          </a:stretch>
        </p:blipFill>
        <p:spPr>
          <a:xfrm>
            <a:off x="5943323" y="989556"/>
            <a:ext cx="3200677" cy="4523624"/>
          </a:xfrm>
          <a:prstGeom prst="rect">
            <a:avLst/>
          </a:prstGeom>
        </p:spPr>
      </p:pic>
      <p:sp>
        <p:nvSpPr>
          <p:cNvPr id="16" name="正方形/長方形 1">
            <a:extLst>
              <a:ext uri="{FF2B5EF4-FFF2-40B4-BE49-F238E27FC236}">
                <a16:creationId xmlns:a16="http://schemas.microsoft.com/office/drawing/2014/main" id="{6D0DB108-5A8D-42A0-BC5D-F94A1E606386}"/>
              </a:ext>
            </a:extLst>
          </p:cNvPr>
          <p:cNvSpPr>
            <a:spLocks noChangeArrowheads="1"/>
          </p:cNvSpPr>
          <p:nvPr/>
        </p:nvSpPr>
        <p:spPr bwMode="auto">
          <a:xfrm>
            <a:off x="6050618" y="5566651"/>
            <a:ext cx="3265487"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5000"/>
              <a:buFont typeface="Wingdings" panose="05000000000000000000" pitchFamily="2" charset="2"/>
              <a:buChar char=""/>
              <a:defRPr kumimoji="1" sz="2400">
                <a:solidFill>
                  <a:schemeClr val="tx2"/>
                </a:solidFill>
                <a:latin typeface="Franklin Gothic Book" panose="020B0503020102020204" pitchFamily="34" charset="0"/>
                <a:ea typeface="ＭＳ Ｐゴシック" panose="020B0600070205080204" pitchFamily="50" charset="-128"/>
              </a:defRPr>
            </a:lvl1pPr>
            <a:lvl2pPr marL="742950" indent="-285750">
              <a:spcBef>
                <a:spcPct val="20000"/>
              </a:spcBef>
              <a:buClr>
                <a:schemeClr val="accent2"/>
              </a:buClr>
              <a:buSzPct val="85000"/>
              <a:buFont typeface="Courier New" panose="02070309020205020404" pitchFamily="49" charset="0"/>
              <a:buChar char="o"/>
              <a:defRPr kumimoji="1" sz="2000">
                <a:solidFill>
                  <a:schemeClr val="tx2"/>
                </a:solidFill>
                <a:latin typeface="Franklin Gothic Book" panose="020B0503020102020204" pitchFamily="34" charset="0"/>
                <a:ea typeface="ＭＳ Ｐゴシック" panose="020B0600070205080204" pitchFamily="50" charset="-128"/>
              </a:defRPr>
            </a:lvl2pPr>
            <a:lvl3pPr marL="1143000" indent="-228600">
              <a:spcBef>
                <a:spcPct val="20000"/>
              </a:spcBef>
              <a:buClr>
                <a:srgbClr val="948774"/>
              </a:buClr>
              <a:buFont typeface="Arial" panose="020B0604020202020204" pitchFamily="34" charset="0"/>
              <a:buChar char="•"/>
              <a:defRPr kumimoji="1">
                <a:solidFill>
                  <a:schemeClr val="tx2"/>
                </a:solidFill>
                <a:latin typeface="Franklin Gothic Book" panose="020B0503020102020204" pitchFamily="34" charset="0"/>
                <a:ea typeface="ＭＳ Ｐゴシック" panose="020B0600070205080204" pitchFamily="50" charset="-128"/>
              </a:defRPr>
            </a:lvl3pPr>
            <a:lvl4pPr marL="1600200" indent="-228600">
              <a:spcBef>
                <a:spcPct val="20000"/>
              </a:spcBef>
              <a:buClr>
                <a:srgbClr val="7EB8E7"/>
              </a:buClr>
              <a:buFont typeface="Arial" panose="020B0604020202020204" pitchFamily="34" charset="0"/>
              <a:buChar char="•"/>
              <a:defRPr kumimoji="1" sz="1600">
                <a:solidFill>
                  <a:schemeClr val="tx2"/>
                </a:solidFill>
                <a:latin typeface="Franklin Gothic Book" panose="020B0503020102020204" pitchFamily="34" charset="0"/>
                <a:ea typeface="ＭＳ Ｐゴシック" panose="020B0600070205080204" pitchFamily="50" charset="-128"/>
              </a:defRPr>
            </a:lvl4pPr>
            <a:lvl5pPr marL="2057400" indent="-228600">
              <a:spcBef>
                <a:spcPct val="20000"/>
              </a:spcBef>
              <a:buClr>
                <a:srgbClr val="E3B651"/>
              </a:buClr>
              <a:buFont typeface="Arial" panose="020B0604020202020204" pitchFamily="34" charset="0"/>
              <a:buChar char="•"/>
              <a:defRPr kumimoji="1" sz="1400">
                <a:solidFill>
                  <a:schemeClr val="tx2"/>
                </a:solidFill>
                <a:latin typeface="Franklin Gothic Book" panose="020B0503020102020204" pitchFamily="34" charset="0"/>
                <a:ea typeface="ＭＳ Ｐゴシック" panose="020B0600070205080204" pitchFamily="50" charset="-128"/>
              </a:defRPr>
            </a:lvl5pPr>
            <a:lvl6pPr marL="2514600" indent="-228600" eaLnBrk="0" fontAlgn="base" hangingPunct="0">
              <a:spcBef>
                <a:spcPct val="20000"/>
              </a:spcBef>
              <a:spcAft>
                <a:spcPct val="0"/>
              </a:spcAft>
              <a:buClr>
                <a:srgbClr val="E3B651"/>
              </a:buClr>
              <a:buFont typeface="Arial" panose="020B0604020202020204" pitchFamily="34" charset="0"/>
              <a:buChar char="•"/>
              <a:defRPr kumimoji="1" sz="1400">
                <a:solidFill>
                  <a:schemeClr val="tx2"/>
                </a:solidFill>
                <a:latin typeface="Franklin Gothic Book" panose="020B0503020102020204" pitchFamily="34" charset="0"/>
                <a:ea typeface="ＭＳ Ｐゴシック" panose="020B0600070205080204" pitchFamily="50" charset="-128"/>
              </a:defRPr>
            </a:lvl6pPr>
            <a:lvl7pPr marL="2971800" indent="-228600" eaLnBrk="0" fontAlgn="base" hangingPunct="0">
              <a:spcBef>
                <a:spcPct val="20000"/>
              </a:spcBef>
              <a:spcAft>
                <a:spcPct val="0"/>
              </a:spcAft>
              <a:buClr>
                <a:srgbClr val="E3B651"/>
              </a:buClr>
              <a:buFont typeface="Arial" panose="020B0604020202020204" pitchFamily="34" charset="0"/>
              <a:buChar char="•"/>
              <a:defRPr kumimoji="1" sz="1400">
                <a:solidFill>
                  <a:schemeClr val="tx2"/>
                </a:solidFill>
                <a:latin typeface="Franklin Gothic Book" panose="020B0503020102020204" pitchFamily="34" charset="0"/>
                <a:ea typeface="ＭＳ Ｐゴシック" panose="020B0600070205080204" pitchFamily="50" charset="-128"/>
              </a:defRPr>
            </a:lvl7pPr>
            <a:lvl8pPr marL="3429000" indent="-228600" eaLnBrk="0" fontAlgn="base" hangingPunct="0">
              <a:spcBef>
                <a:spcPct val="20000"/>
              </a:spcBef>
              <a:spcAft>
                <a:spcPct val="0"/>
              </a:spcAft>
              <a:buClr>
                <a:srgbClr val="E3B651"/>
              </a:buClr>
              <a:buFont typeface="Arial" panose="020B0604020202020204" pitchFamily="34" charset="0"/>
              <a:buChar char="•"/>
              <a:defRPr kumimoji="1" sz="1400">
                <a:solidFill>
                  <a:schemeClr val="tx2"/>
                </a:solidFill>
                <a:latin typeface="Franklin Gothic Book" panose="020B0503020102020204" pitchFamily="34" charset="0"/>
                <a:ea typeface="ＭＳ Ｐゴシック" panose="020B0600070205080204" pitchFamily="50" charset="-128"/>
              </a:defRPr>
            </a:lvl8pPr>
            <a:lvl9pPr marL="3886200" indent="-228600" eaLnBrk="0" fontAlgn="base" hangingPunct="0">
              <a:spcBef>
                <a:spcPct val="20000"/>
              </a:spcBef>
              <a:spcAft>
                <a:spcPct val="0"/>
              </a:spcAft>
              <a:buClr>
                <a:srgbClr val="E3B651"/>
              </a:buClr>
              <a:buFont typeface="Arial" panose="020B0604020202020204" pitchFamily="34" charset="0"/>
              <a:buChar char="•"/>
              <a:defRPr kumimoji="1" sz="1400">
                <a:solidFill>
                  <a:schemeClr val="tx2"/>
                </a:solidFill>
                <a:latin typeface="Franklin Gothic Book" panose="020B0503020102020204" pitchFamily="34" charset="0"/>
                <a:ea typeface="ＭＳ Ｐゴシック" panose="020B0600070205080204" pitchFamily="50" charset="-128"/>
              </a:defRPr>
            </a:lvl9pPr>
          </a:lstStyle>
          <a:p>
            <a:pPr fontAlgn="base">
              <a:spcBef>
                <a:spcPct val="0"/>
              </a:spcBef>
              <a:spcAft>
                <a:spcPct val="0"/>
              </a:spcAft>
              <a:buClrTx/>
              <a:buSzTx/>
              <a:buNone/>
              <a:defRPr/>
            </a:pPr>
            <a:r>
              <a:rPr lang="ja-JP" altLang="en-US" sz="1800" kern="0" dirty="0">
                <a:solidFill>
                  <a:prstClr val="black"/>
                </a:solidFill>
              </a:rPr>
              <a:t>「麗しのサブリナ」でヘップバーンが履いて流行ったサンダル</a:t>
            </a:r>
          </a:p>
        </p:txBody>
      </p:sp>
      <mc:AlternateContent xmlns:mc="http://schemas.openxmlformats.org/markup-compatibility/2006" xmlns:p14="http://schemas.microsoft.com/office/powerpoint/2010/main">
        <mc:Choice Requires="p14">
          <p:contentPart p14:bwMode="auto" r:id="rId3">
            <p14:nvContentPartPr>
              <p14:cNvPr id="3" name="インク 2">
                <a:extLst>
                  <a:ext uri="{FF2B5EF4-FFF2-40B4-BE49-F238E27FC236}">
                    <a16:creationId xmlns:a16="http://schemas.microsoft.com/office/drawing/2014/main" id="{05283592-A5A6-4526-AC04-BE86628B0023}"/>
                  </a:ext>
                </a:extLst>
              </p14:cNvPr>
              <p14:cNvContentPartPr/>
              <p14:nvPr/>
            </p14:nvContentPartPr>
            <p14:xfrm>
              <a:off x="3491640" y="1437840"/>
              <a:ext cx="2206080" cy="134280"/>
            </p14:xfrm>
          </p:contentPart>
        </mc:Choice>
        <mc:Fallback xmlns="">
          <p:pic>
            <p:nvPicPr>
              <p:cNvPr id="3" name="インク 2">
                <a:extLst>
                  <a:ext uri="{FF2B5EF4-FFF2-40B4-BE49-F238E27FC236}">
                    <a16:creationId xmlns:a16="http://schemas.microsoft.com/office/drawing/2014/main" id="{05283592-A5A6-4526-AC04-BE86628B0023}"/>
                  </a:ext>
                </a:extLst>
              </p:cNvPr>
              <p:cNvPicPr/>
              <p:nvPr/>
            </p:nvPicPr>
            <p:blipFill>
              <a:blip r:embed="rId4"/>
              <a:stretch>
                <a:fillRect/>
              </a:stretch>
            </p:blipFill>
            <p:spPr>
              <a:xfrm>
                <a:off x="3475800" y="1374480"/>
                <a:ext cx="2237400" cy="261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5" name="インク 4">
                <a:extLst>
                  <a:ext uri="{FF2B5EF4-FFF2-40B4-BE49-F238E27FC236}">
                    <a16:creationId xmlns:a16="http://schemas.microsoft.com/office/drawing/2014/main" id="{1405F8D4-3E81-4631-87B9-BD21A64CBD9A}"/>
                  </a:ext>
                </a:extLst>
              </p14:cNvPr>
              <p14:cNvContentPartPr/>
              <p14:nvPr/>
            </p14:nvContentPartPr>
            <p14:xfrm>
              <a:off x="4750560" y="1857240"/>
              <a:ext cx="1018440" cy="54000"/>
            </p14:xfrm>
          </p:contentPart>
        </mc:Choice>
        <mc:Fallback xmlns="">
          <p:pic>
            <p:nvPicPr>
              <p:cNvPr id="5" name="インク 4">
                <a:extLst>
                  <a:ext uri="{FF2B5EF4-FFF2-40B4-BE49-F238E27FC236}">
                    <a16:creationId xmlns:a16="http://schemas.microsoft.com/office/drawing/2014/main" id="{1405F8D4-3E81-4631-87B9-BD21A64CBD9A}"/>
                  </a:ext>
                </a:extLst>
              </p:cNvPr>
              <p:cNvPicPr/>
              <p:nvPr/>
            </p:nvPicPr>
            <p:blipFill>
              <a:blip r:embed="rId6"/>
              <a:stretch>
                <a:fillRect/>
              </a:stretch>
            </p:blipFill>
            <p:spPr>
              <a:xfrm>
                <a:off x="4734720" y="1793880"/>
                <a:ext cx="1049760" cy="18072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6" name="インク 5">
                <a:extLst>
                  <a:ext uri="{FF2B5EF4-FFF2-40B4-BE49-F238E27FC236}">
                    <a16:creationId xmlns:a16="http://schemas.microsoft.com/office/drawing/2014/main" id="{E148F739-D2C9-4627-96DB-0BE4D812FCA3}"/>
                  </a:ext>
                </a:extLst>
              </p14:cNvPr>
              <p14:cNvContentPartPr/>
              <p14:nvPr/>
            </p14:nvContentPartPr>
            <p14:xfrm>
              <a:off x="437760" y="2268000"/>
              <a:ext cx="982440" cy="107640"/>
            </p14:xfrm>
          </p:contentPart>
        </mc:Choice>
        <mc:Fallback xmlns="">
          <p:pic>
            <p:nvPicPr>
              <p:cNvPr id="6" name="インク 5">
                <a:extLst>
                  <a:ext uri="{FF2B5EF4-FFF2-40B4-BE49-F238E27FC236}">
                    <a16:creationId xmlns:a16="http://schemas.microsoft.com/office/drawing/2014/main" id="{E148F739-D2C9-4627-96DB-0BE4D812FCA3}"/>
                  </a:ext>
                </a:extLst>
              </p:cNvPr>
              <p:cNvPicPr/>
              <p:nvPr/>
            </p:nvPicPr>
            <p:blipFill>
              <a:blip r:embed="rId8"/>
              <a:stretch>
                <a:fillRect/>
              </a:stretch>
            </p:blipFill>
            <p:spPr>
              <a:xfrm>
                <a:off x="421920" y="2204640"/>
                <a:ext cx="1013760" cy="23436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7" name="インク 6">
                <a:extLst>
                  <a:ext uri="{FF2B5EF4-FFF2-40B4-BE49-F238E27FC236}">
                    <a16:creationId xmlns:a16="http://schemas.microsoft.com/office/drawing/2014/main" id="{17BF4204-5BFB-435C-9E4E-644218C092D1}"/>
                  </a:ext>
                </a:extLst>
              </p14:cNvPr>
              <p14:cNvContentPartPr/>
              <p14:nvPr/>
            </p14:nvContentPartPr>
            <p14:xfrm>
              <a:off x="2286000" y="5241600"/>
              <a:ext cx="2590200" cy="143280"/>
            </p14:xfrm>
          </p:contentPart>
        </mc:Choice>
        <mc:Fallback xmlns="">
          <p:pic>
            <p:nvPicPr>
              <p:cNvPr id="7" name="インク 6">
                <a:extLst>
                  <a:ext uri="{FF2B5EF4-FFF2-40B4-BE49-F238E27FC236}">
                    <a16:creationId xmlns:a16="http://schemas.microsoft.com/office/drawing/2014/main" id="{17BF4204-5BFB-435C-9E4E-644218C092D1}"/>
                  </a:ext>
                </a:extLst>
              </p:cNvPr>
              <p:cNvPicPr/>
              <p:nvPr/>
            </p:nvPicPr>
            <p:blipFill>
              <a:blip r:embed="rId10"/>
              <a:stretch>
                <a:fillRect/>
              </a:stretch>
            </p:blipFill>
            <p:spPr>
              <a:xfrm>
                <a:off x="2270160" y="5178240"/>
                <a:ext cx="2621520" cy="270000"/>
              </a:xfrm>
              <a:prstGeom prst="rect">
                <a:avLst/>
              </a:prstGeom>
            </p:spPr>
          </p:pic>
        </mc:Fallback>
      </mc:AlternateContent>
    </p:spTree>
    <p:extLst>
      <p:ext uri="{BB962C8B-B14F-4D97-AF65-F5344CB8AC3E}">
        <p14:creationId xmlns:p14="http://schemas.microsoft.com/office/powerpoint/2010/main" val="157363190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7957D4F-41CA-4283-A862-B0486120970C}"/>
              </a:ext>
            </a:extLst>
          </p:cNvPr>
          <p:cNvSpPr>
            <a:spLocks noGrp="1"/>
          </p:cNvSpPr>
          <p:nvPr>
            <p:ph type="title"/>
          </p:nvPr>
        </p:nvSpPr>
        <p:spPr>
          <a:xfrm>
            <a:off x="0" y="0"/>
            <a:ext cx="9144000" cy="952500"/>
          </a:xfrm>
          <a:solidFill>
            <a:srgbClr val="92D050">
              <a:alpha val="52000"/>
            </a:srgbClr>
          </a:solidFill>
        </p:spPr>
        <p:txBody>
          <a:bodyPr>
            <a:normAutofit fontScale="90000"/>
          </a:bodyPr>
          <a:lstStyle/>
          <a:p>
            <a:r>
              <a:rPr lang="ja-JP" altLang="en-US" sz="3700" b="1" dirty="0">
                <a:solidFill>
                  <a:srgbClr val="0070C0"/>
                </a:solidFill>
                <a:latin typeface="HGP明朝E" panose="02020900000000000000" pitchFamily="18" charset="-128"/>
                <a:ea typeface="HGP明朝E" panose="02020900000000000000" pitchFamily="18" charset="-128"/>
              </a:rPr>
              <a:t>　</a:t>
            </a:r>
            <a:r>
              <a:rPr lang="ja-JP" altLang="en-US" sz="2800" b="1" dirty="0">
                <a:solidFill>
                  <a:srgbClr val="0070C0"/>
                </a:solidFill>
                <a:latin typeface="HGP明朝E" panose="02020900000000000000" pitchFamily="18" charset="-128"/>
                <a:ea typeface="HGP明朝E" panose="02020900000000000000" pitchFamily="18" charset="-128"/>
              </a:rPr>
              <a:t>　　産業安全衛生活動百年の軌跡（安全運動の発展）　</a:t>
            </a:r>
            <a:br>
              <a:rPr lang="en-US" altLang="ja-JP" sz="2800" b="1" dirty="0">
                <a:latin typeface="HGP明朝E" panose="02020900000000000000" pitchFamily="18" charset="-128"/>
                <a:ea typeface="HGP明朝E" panose="02020900000000000000" pitchFamily="18" charset="-128"/>
              </a:rPr>
            </a:br>
            <a:r>
              <a:rPr lang="ja-JP" altLang="en-US" b="1" dirty="0">
                <a:latin typeface="HGP明朝E" panose="02020900000000000000" pitchFamily="18" charset="-128"/>
                <a:ea typeface="HGP明朝E" panose="02020900000000000000" pitchFamily="18" charset="-128"/>
              </a:rPr>
              <a:t>常磐線三河島駅構内脱線事故</a:t>
            </a:r>
            <a:r>
              <a:rPr lang="en-US" altLang="ja-JP" b="1" dirty="0">
                <a:latin typeface="HGP明朝E" panose="02020900000000000000" pitchFamily="18" charset="-128"/>
                <a:ea typeface="HGP明朝E" panose="02020900000000000000" pitchFamily="18" charset="-128"/>
              </a:rPr>
              <a:t>1962</a:t>
            </a:r>
            <a:endParaRPr lang="ja-JP" altLang="en-US" sz="3700" b="1" dirty="0">
              <a:latin typeface="HGP明朝E" panose="02020900000000000000" pitchFamily="18" charset="-128"/>
              <a:ea typeface="HGP明朝E" panose="02020900000000000000" pitchFamily="18" charset="-128"/>
            </a:endParaRPr>
          </a:p>
        </p:txBody>
      </p:sp>
      <p:sp>
        <p:nvSpPr>
          <p:cNvPr id="6" name="コンテンツ プレースホルダー 4">
            <a:extLst>
              <a:ext uri="{FF2B5EF4-FFF2-40B4-BE49-F238E27FC236}">
                <a16:creationId xmlns:a16="http://schemas.microsoft.com/office/drawing/2014/main" id="{79609847-10F5-4E26-AB77-6BECEC1FCF78}"/>
              </a:ext>
            </a:extLst>
          </p:cNvPr>
          <p:cNvSpPr txBox="1">
            <a:spLocks/>
          </p:cNvSpPr>
          <p:nvPr/>
        </p:nvSpPr>
        <p:spPr bwMode="auto">
          <a:xfrm>
            <a:off x="3632548" y="952500"/>
            <a:ext cx="5437886" cy="51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75000"/>
              <a:buFont typeface="Wingdings" panose="05000000000000000000" pitchFamily="2" charset="2"/>
              <a:buChar char=""/>
              <a:defRPr kumimoji="1" sz="2400" kern="1200">
                <a:solidFill>
                  <a:schemeClr val="tx2"/>
                </a:solidFill>
                <a:latin typeface="+mn-lt"/>
                <a:ea typeface="+mn-ea"/>
                <a:cs typeface="+mn-cs"/>
              </a:defRPr>
            </a:lvl1pPr>
            <a:lvl2pPr marL="742950" indent="-285750" algn="l" rtl="0" eaLnBrk="0" fontAlgn="base" hangingPunct="0">
              <a:spcBef>
                <a:spcPct val="20000"/>
              </a:spcBef>
              <a:spcAft>
                <a:spcPct val="0"/>
              </a:spcAft>
              <a:buClr>
                <a:schemeClr val="accent2"/>
              </a:buClr>
              <a:buSzPct val="85000"/>
              <a:buFont typeface="Courier New" panose="02070309020205020404" pitchFamily="49" charset="0"/>
              <a:buChar char="o"/>
              <a:defRPr kumimoji="1" sz="2000" kern="1200">
                <a:solidFill>
                  <a:schemeClr val="tx2"/>
                </a:solidFill>
                <a:latin typeface="+mn-lt"/>
                <a:ea typeface="+mn-ea"/>
                <a:cs typeface="+mn-cs"/>
              </a:defRPr>
            </a:lvl2pPr>
            <a:lvl3pPr marL="1143000" indent="-228600" algn="l" rtl="0" eaLnBrk="0" fontAlgn="base" hangingPunct="0">
              <a:spcBef>
                <a:spcPct val="20000"/>
              </a:spcBef>
              <a:spcAft>
                <a:spcPct val="0"/>
              </a:spcAft>
              <a:buClr>
                <a:srgbClr val="948774"/>
              </a:buClr>
              <a:buFont typeface="Arial" panose="020B0604020202020204" pitchFamily="34" charset="0"/>
              <a:buChar char="•"/>
              <a:defRPr kumimoji="1" kern="1200">
                <a:solidFill>
                  <a:schemeClr val="tx2"/>
                </a:solidFill>
                <a:latin typeface="+mn-lt"/>
                <a:ea typeface="+mn-ea"/>
                <a:cs typeface="+mn-cs"/>
              </a:defRPr>
            </a:lvl3pPr>
            <a:lvl4pPr marL="1600200" indent="-228600" algn="l" rtl="0" eaLnBrk="0" fontAlgn="base" hangingPunct="0">
              <a:spcBef>
                <a:spcPct val="20000"/>
              </a:spcBef>
              <a:spcAft>
                <a:spcPct val="0"/>
              </a:spcAft>
              <a:buClr>
                <a:srgbClr val="7EB8E7"/>
              </a:buClr>
              <a:buFont typeface="Arial" panose="020B0604020202020204" pitchFamily="34" charset="0"/>
              <a:buChar char="•"/>
              <a:defRPr kumimoji="1" sz="1600" kern="1200">
                <a:solidFill>
                  <a:schemeClr val="tx2"/>
                </a:solidFill>
                <a:latin typeface="+mn-lt"/>
                <a:ea typeface="+mn-ea"/>
                <a:cs typeface="+mn-cs"/>
              </a:defRPr>
            </a:lvl4pPr>
            <a:lvl5pPr marL="2057400" indent="-228600" algn="l" rtl="0" eaLnBrk="0" fontAlgn="base" hangingPunct="0">
              <a:spcBef>
                <a:spcPct val="20000"/>
              </a:spcBef>
              <a:spcAft>
                <a:spcPct val="0"/>
              </a:spcAft>
              <a:buClr>
                <a:srgbClr val="E3B651"/>
              </a:buClr>
              <a:buFont typeface="Arial" panose="020B0604020202020204" pitchFamily="34" charset="0"/>
              <a:buChar char="•"/>
              <a:defRPr kumimoji="1" sz="1400" kern="1200">
                <a:solidFill>
                  <a:schemeClr val="tx2"/>
                </a:solidFill>
                <a:latin typeface="+mn-lt"/>
                <a:ea typeface="+mn-ea"/>
                <a:cs typeface="+mn-cs"/>
              </a:defRPr>
            </a:lvl5pPr>
            <a:lvl6pPr marL="2514600" indent="-228600" algn="l" defTabSz="914400" rtl="0" eaLnBrk="1" latinLnBrk="0" hangingPunct="1">
              <a:spcBef>
                <a:spcPct val="20000"/>
              </a:spcBef>
              <a:buClr>
                <a:schemeClr val="accent6"/>
              </a:buClr>
              <a:buFont typeface="Arial" pitchFamily="34" charset="0"/>
              <a:buChar char="•"/>
              <a:defRPr kumimoji="1" sz="1400" kern="1200">
                <a:solidFill>
                  <a:schemeClr val="tx2"/>
                </a:solidFill>
                <a:latin typeface="+mn-lt"/>
                <a:ea typeface="+mn-ea"/>
                <a:cs typeface="+mn-cs"/>
              </a:defRPr>
            </a:lvl6pPr>
            <a:lvl7pPr marL="2971800" indent="-228600" algn="l" defTabSz="914400" rtl="0" eaLnBrk="1" latinLnBrk="0" hangingPunct="1">
              <a:spcBef>
                <a:spcPct val="20000"/>
              </a:spcBef>
              <a:buClr>
                <a:schemeClr val="accent1"/>
              </a:buClr>
              <a:buFont typeface="Arial" pitchFamily="34" charset="0"/>
              <a:buChar char="•"/>
              <a:defRPr kumimoji="1" sz="1400" kern="1200">
                <a:solidFill>
                  <a:schemeClr val="tx2"/>
                </a:solidFill>
                <a:latin typeface="+mn-lt"/>
                <a:ea typeface="+mn-ea"/>
                <a:cs typeface="+mn-cs"/>
              </a:defRPr>
            </a:lvl7pPr>
            <a:lvl8pPr marL="3429000" indent="-228600" algn="l" defTabSz="914400" rtl="0" eaLnBrk="1" latinLnBrk="0" hangingPunct="1">
              <a:spcBef>
                <a:spcPct val="20000"/>
              </a:spcBef>
              <a:buClr>
                <a:schemeClr val="accent4"/>
              </a:buClr>
              <a:buFont typeface="Arial" pitchFamily="34" charset="0"/>
              <a:buChar char="•"/>
              <a:defRPr kumimoji="1" sz="1400" kern="1200">
                <a:solidFill>
                  <a:schemeClr val="tx2"/>
                </a:solidFill>
                <a:latin typeface="+mn-lt"/>
                <a:ea typeface="+mn-ea"/>
                <a:cs typeface="+mn-cs"/>
              </a:defRPr>
            </a:lvl8pPr>
            <a:lvl9pPr marL="3886200" indent="-228600" algn="l" defTabSz="914400" rtl="0" eaLnBrk="1" latinLnBrk="0" hangingPunct="1">
              <a:spcBef>
                <a:spcPct val="20000"/>
              </a:spcBef>
              <a:buClr>
                <a:schemeClr val="accent5"/>
              </a:buClr>
              <a:buFont typeface="Arial" pitchFamily="34" charset="0"/>
              <a:buChar char="•"/>
              <a:defRPr kumimoji="1" sz="1400" kern="1200">
                <a:solidFill>
                  <a:schemeClr val="tx2"/>
                </a:solidFill>
                <a:latin typeface="+mn-lt"/>
                <a:ea typeface="+mn-ea"/>
                <a:cs typeface="+mn-cs"/>
              </a:defRPr>
            </a:lvl9pPr>
          </a:lstStyle>
          <a:p>
            <a:pPr eaLnBrk="1" hangingPunct="1">
              <a:spcBef>
                <a:spcPct val="0"/>
              </a:spcBef>
            </a:pPr>
            <a:r>
              <a:rPr lang="en-US" altLang="ja-JP" sz="3200" dirty="0">
                <a:latin typeface="HGS創英角ﾎﾟｯﾌﾟ体" panose="040B0A00000000000000" pitchFamily="50" charset="-128"/>
                <a:ea typeface="HGS創英角ﾎﾟｯﾌﾟ体" panose="040B0A00000000000000" pitchFamily="50" charset="-128"/>
              </a:rPr>
              <a:t>1962</a:t>
            </a:r>
            <a:r>
              <a:rPr lang="ja-JP" altLang="ja-JP" sz="3200" dirty="0">
                <a:latin typeface="HGS創英角ﾎﾟｯﾌﾟ体" panose="040B0A00000000000000" pitchFamily="50" charset="-128"/>
                <a:ea typeface="HGS創英角ﾎﾟｯﾌﾟ体" panose="040B0A00000000000000" pitchFamily="50" charset="-128"/>
              </a:rPr>
              <a:t>昭和</a:t>
            </a:r>
            <a:r>
              <a:rPr lang="en-US" altLang="ja-JP" sz="3200" dirty="0">
                <a:latin typeface="HGS創英角ﾎﾟｯﾌﾟ体" panose="040B0A00000000000000" pitchFamily="50" charset="-128"/>
                <a:ea typeface="HGS創英角ﾎﾟｯﾌﾟ体" panose="040B0A00000000000000" pitchFamily="50" charset="-128"/>
              </a:rPr>
              <a:t>37</a:t>
            </a:r>
            <a:r>
              <a:rPr lang="ja-JP" altLang="ja-JP" sz="3200" dirty="0">
                <a:latin typeface="HGS創英角ﾎﾟｯﾌﾟ体" panose="040B0A00000000000000" pitchFamily="50" charset="-128"/>
                <a:ea typeface="HGS創英角ﾎﾟｯﾌﾟ体" panose="040B0A00000000000000" pitchFamily="50" charset="-128"/>
              </a:rPr>
              <a:t>年</a:t>
            </a:r>
            <a:r>
              <a:rPr lang="en-US" altLang="ja-JP" sz="3200" dirty="0">
                <a:latin typeface="HGS創英角ﾎﾟｯﾌﾟ体" panose="040B0A00000000000000" pitchFamily="50" charset="-128"/>
                <a:ea typeface="HGS創英角ﾎﾟｯﾌﾟ体" panose="040B0A00000000000000" pitchFamily="50" charset="-128"/>
              </a:rPr>
              <a:t>5</a:t>
            </a:r>
            <a:r>
              <a:rPr lang="ja-JP" altLang="ja-JP" sz="3200" dirty="0">
                <a:latin typeface="HGS創英角ﾎﾟｯﾌﾟ体" panose="040B0A00000000000000" pitchFamily="50" charset="-128"/>
                <a:ea typeface="HGS創英角ﾎﾟｯﾌﾟ体" panose="040B0A00000000000000" pitchFamily="50" charset="-128"/>
              </a:rPr>
              <a:t>月、</a:t>
            </a:r>
            <a:r>
              <a:rPr lang="ja-JP" altLang="ja-JP" sz="3200" dirty="0">
                <a:solidFill>
                  <a:srgbClr val="0070C0"/>
                </a:solidFill>
                <a:latin typeface="HGS創英角ﾎﾟｯﾌﾟ体" panose="040B0A00000000000000" pitchFamily="50" charset="-128"/>
                <a:ea typeface="HGS創英角ﾎﾟｯﾌﾟ体" panose="040B0A00000000000000" pitchFamily="50" charset="-128"/>
              </a:rPr>
              <a:t>常磐線三河島</a:t>
            </a:r>
            <a:r>
              <a:rPr lang="ja-JP" altLang="ja-JP" sz="3200" dirty="0">
                <a:latin typeface="HGS創英角ﾎﾟｯﾌﾟ体" panose="040B0A00000000000000" pitchFamily="50" charset="-128"/>
                <a:ea typeface="HGS創英角ﾎﾟｯﾌﾟ体" panose="040B0A00000000000000" pitchFamily="50" charset="-128"/>
              </a:rPr>
              <a:t>駅構内で三本の列車が脱線、衝突し、死者</a:t>
            </a:r>
            <a:r>
              <a:rPr lang="en-US" altLang="ja-JP" sz="3200" dirty="0">
                <a:latin typeface="HGS創英角ﾎﾟｯﾌﾟ体" panose="040B0A00000000000000" pitchFamily="50" charset="-128"/>
                <a:ea typeface="HGS創英角ﾎﾟｯﾌﾟ体" panose="040B0A00000000000000" pitchFamily="50" charset="-128"/>
              </a:rPr>
              <a:t>160</a:t>
            </a:r>
            <a:r>
              <a:rPr lang="ja-JP" altLang="ja-JP" sz="3200" dirty="0">
                <a:latin typeface="HGS創英角ﾎﾟｯﾌﾟ体" panose="040B0A00000000000000" pitchFamily="50" charset="-128"/>
                <a:ea typeface="HGS創英角ﾎﾟｯﾌﾟ体" panose="040B0A00000000000000" pitchFamily="50" charset="-128"/>
              </a:rPr>
              <a:t>人、重軽傷者</a:t>
            </a:r>
            <a:r>
              <a:rPr lang="en-US" altLang="ja-JP" sz="3200" dirty="0">
                <a:latin typeface="HGS創英角ﾎﾟｯﾌﾟ体" panose="040B0A00000000000000" pitchFamily="50" charset="-128"/>
                <a:ea typeface="HGS創英角ﾎﾟｯﾌﾟ体" panose="040B0A00000000000000" pitchFamily="50" charset="-128"/>
              </a:rPr>
              <a:t>320</a:t>
            </a:r>
            <a:r>
              <a:rPr lang="ja-JP" altLang="ja-JP" sz="3200" dirty="0">
                <a:latin typeface="HGS創英角ﾎﾟｯﾌﾟ体" panose="040B0A00000000000000" pitchFamily="50" charset="-128"/>
                <a:ea typeface="HGS創英角ﾎﾟｯﾌﾟ体" panose="040B0A00000000000000" pitchFamily="50" charset="-128"/>
              </a:rPr>
              <a:t>人</a:t>
            </a:r>
            <a:endParaRPr lang="en-US" altLang="ja-JP" sz="3200" dirty="0">
              <a:latin typeface="HGS創英角ﾎﾟｯﾌﾟ体" panose="040B0A00000000000000" pitchFamily="50" charset="-128"/>
              <a:ea typeface="HGS創英角ﾎﾟｯﾌﾟ体" panose="040B0A00000000000000" pitchFamily="50" charset="-128"/>
            </a:endParaRPr>
          </a:p>
          <a:p>
            <a:pPr eaLnBrk="1" hangingPunct="1">
              <a:spcBef>
                <a:spcPct val="0"/>
              </a:spcBef>
            </a:pPr>
            <a:r>
              <a:rPr lang="ja-JP" altLang="ja-JP" sz="3200" dirty="0">
                <a:latin typeface="HGS創英角ﾎﾟｯﾌﾟ体" panose="040B0A00000000000000" pitchFamily="50" charset="-128"/>
                <a:ea typeface="HGS創英角ﾎﾟｯﾌﾟ体" panose="040B0A00000000000000" pitchFamily="50" charset="-128"/>
              </a:rPr>
              <a:t>機関士の信号見落としというヒューマンエラー</a:t>
            </a:r>
            <a:r>
              <a:rPr lang="ja-JP" altLang="en-US" sz="3200" dirty="0">
                <a:latin typeface="HGS創英角ﾎﾟｯﾌﾟ体" panose="040B0A00000000000000" pitchFamily="50" charset="-128"/>
                <a:ea typeface="HGS創英角ﾎﾟｯﾌﾟ体" panose="040B0A00000000000000" pitchFamily="50" charset="-128"/>
              </a:rPr>
              <a:t>だ</a:t>
            </a:r>
            <a:r>
              <a:rPr lang="ja-JP" altLang="ja-JP" sz="3200" dirty="0">
                <a:latin typeface="HGS創英角ﾎﾟｯﾌﾟ体" panose="040B0A00000000000000" pitchFamily="50" charset="-128"/>
                <a:ea typeface="HGS創英角ﾎﾟｯﾌﾟ体" panose="040B0A00000000000000" pitchFamily="50" charset="-128"/>
              </a:rPr>
              <a:t>った。</a:t>
            </a:r>
            <a:br>
              <a:rPr lang="en-US" altLang="ja-JP" sz="3200" dirty="0">
                <a:latin typeface="HGS創英角ﾎﾟｯﾌﾟ体" panose="040B0A00000000000000" pitchFamily="50" charset="-128"/>
                <a:ea typeface="HGS創英角ﾎﾟｯﾌﾟ体" panose="040B0A00000000000000" pitchFamily="50" charset="-128"/>
              </a:rPr>
            </a:br>
            <a:r>
              <a:rPr lang="ja-JP" altLang="ja-JP" sz="3200" dirty="0">
                <a:latin typeface="HGS創英角ﾎﾟｯﾌﾟ体" panose="040B0A00000000000000" pitchFamily="50" charset="-128"/>
                <a:ea typeface="HGS創英角ﾎﾟｯﾌﾟ体" panose="040B0A00000000000000" pitchFamily="50" charset="-128"/>
              </a:rPr>
              <a:t>国鉄は</a:t>
            </a:r>
            <a:r>
              <a:rPr lang="ja-JP" altLang="ja-JP" sz="3200" dirty="0">
                <a:solidFill>
                  <a:srgbClr val="002060"/>
                </a:solidFill>
                <a:latin typeface="HGS創英角ﾎﾟｯﾌﾟ体" panose="040B0A00000000000000" pitchFamily="50" charset="-128"/>
                <a:ea typeface="HGS創英角ﾎﾟｯﾌﾟ体" panose="040B0A00000000000000" pitchFamily="50" charset="-128"/>
              </a:rPr>
              <a:t>ＡＴＳ（自動列車停止装置）</a:t>
            </a:r>
            <a:r>
              <a:rPr lang="ja-JP" altLang="ja-JP" sz="3200" dirty="0">
                <a:latin typeface="HGS創英角ﾎﾟｯﾌﾟ体" panose="040B0A00000000000000" pitchFamily="50" charset="-128"/>
                <a:ea typeface="HGS創英角ﾎﾟｯﾌﾟ体" panose="040B0A00000000000000" pitchFamily="50" charset="-128"/>
              </a:rPr>
              <a:t>の設置を決定、</a:t>
            </a:r>
            <a:endParaRPr lang="en-US" altLang="ja-JP" sz="3200" dirty="0">
              <a:latin typeface="HGS創英角ﾎﾟｯﾌﾟ体" panose="040B0A00000000000000" pitchFamily="50" charset="-128"/>
              <a:ea typeface="HGS創英角ﾎﾟｯﾌﾟ体" panose="040B0A00000000000000" pitchFamily="50" charset="-128"/>
            </a:endParaRPr>
          </a:p>
          <a:p>
            <a:pPr eaLnBrk="1" hangingPunct="1">
              <a:spcBef>
                <a:spcPct val="0"/>
              </a:spcBef>
            </a:pPr>
            <a:r>
              <a:rPr lang="ja-JP" altLang="ja-JP" sz="3200" dirty="0">
                <a:latin typeface="HGS創英角ﾎﾟｯﾌﾟ体" panose="040B0A00000000000000" pitchFamily="50" charset="-128"/>
                <a:ea typeface="HGS創英角ﾎﾟｯﾌﾟ体" panose="040B0A00000000000000" pitchFamily="50" charset="-128"/>
              </a:rPr>
              <a:t>鉄道のフェールセーフ化を進め、昭和</a:t>
            </a:r>
            <a:r>
              <a:rPr lang="en-US" altLang="ja-JP" sz="3200" dirty="0">
                <a:latin typeface="HGS創英角ﾎﾟｯﾌﾟ体" panose="040B0A00000000000000" pitchFamily="50" charset="-128"/>
                <a:ea typeface="HGS創英角ﾎﾟｯﾌﾟ体" panose="040B0A00000000000000" pitchFamily="50" charset="-128"/>
              </a:rPr>
              <a:t>41</a:t>
            </a:r>
            <a:r>
              <a:rPr lang="ja-JP" altLang="ja-JP" sz="3200" dirty="0">
                <a:latin typeface="HGS創英角ﾎﾟｯﾌﾟ体" panose="040B0A00000000000000" pitchFamily="50" charset="-128"/>
                <a:ea typeface="HGS創英角ﾎﾟｯﾌﾟ体" panose="040B0A00000000000000" pitchFamily="50" charset="-128"/>
              </a:rPr>
              <a:t>年</a:t>
            </a:r>
            <a:r>
              <a:rPr lang="ja-JP" altLang="en-US" sz="3200" dirty="0">
                <a:latin typeface="HGS創英角ﾎﾟｯﾌﾟ体" panose="040B0A00000000000000" pitchFamily="50" charset="-128"/>
                <a:ea typeface="HGS創英角ﾎﾟｯﾌﾟ体" panose="040B0A00000000000000" pitchFamily="50" charset="-128"/>
              </a:rPr>
              <a:t>に</a:t>
            </a:r>
            <a:r>
              <a:rPr lang="ja-JP" altLang="ja-JP" sz="3200" dirty="0">
                <a:latin typeface="HGS創英角ﾎﾟｯﾌﾟ体" panose="040B0A00000000000000" pitchFamily="50" charset="-128"/>
                <a:ea typeface="HGS創英角ﾎﾟｯﾌﾟ体" panose="040B0A00000000000000" pitchFamily="50" charset="-128"/>
              </a:rPr>
              <a:t>全線区で整備が完了した</a:t>
            </a:r>
            <a:r>
              <a:rPr lang="ja-JP" altLang="ja-JP" dirty="0">
                <a:latin typeface="HGS創英角ﾎﾟｯﾌﾟ体" panose="040B0A00000000000000" pitchFamily="50" charset="-128"/>
                <a:ea typeface="HGS創英角ﾎﾟｯﾌﾟ体" panose="040B0A00000000000000" pitchFamily="50" charset="-128"/>
              </a:rPr>
              <a:t>。</a:t>
            </a:r>
          </a:p>
        </p:txBody>
      </p:sp>
      <p:pic>
        <p:nvPicPr>
          <p:cNvPr id="4" name="図 3">
            <a:extLst>
              <a:ext uri="{FF2B5EF4-FFF2-40B4-BE49-F238E27FC236}">
                <a16:creationId xmlns:a16="http://schemas.microsoft.com/office/drawing/2014/main" id="{103A87DE-B7A4-40C0-A8BC-DE514CF88293}"/>
              </a:ext>
            </a:extLst>
          </p:cNvPr>
          <p:cNvPicPr>
            <a:picLocks noChangeAspect="1"/>
          </p:cNvPicPr>
          <p:nvPr/>
        </p:nvPicPr>
        <p:blipFill>
          <a:blip r:embed="rId2"/>
          <a:stretch>
            <a:fillRect/>
          </a:stretch>
        </p:blipFill>
        <p:spPr>
          <a:xfrm>
            <a:off x="68688" y="1378145"/>
            <a:ext cx="3596165" cy="4333484"/>
          </a:xfrm>
          <a:prstGeom prst="rect">
            <a:avLst/>
          </a:prstGeom>
        </p:spPr>
      </p:pic>
      <mc:AlternateContent xmlns:mc="http://schemas.openxmlformats.org/markup-compatibility/2006" xmlns:p14="http://schemas.microsoft.com/office/powerpoint/2010/main">
        <mc:Choice Requires="p14">
          <p:contentPart p14:bwMode="auto" r:id="rId3">
            <p14:nvContentPartPr>
              <p14:cNvPr id="3" name="インク 2">
                <a:extLst>
                  <a:ext uri="{FF2B5EF4-FFF2-40B4-BE49-F238E27FC236}">
                    <a16:creationId xmlns:a16="http://schemas.microsoft.com/office/drawing/2014/main" id="{123F04CB-A919-4CDF-AFE6-1DF448D14A57}"/>
                  </a:ext>
                </a:extLst>
              </p14:cNvPr>
              <p14:cNvContentPartPr/>
              <p14:nvPr/>
            </p14:nvContentPartPr>
            <p14:xfrm>
              <a:off x="4052456" y="3802242"/>
              <a:ext cx="3589920" cy="125280"/>
            </p14:xfrm>
          </p:contentPart>
        </mc:Choice>
        <mc:Fallback xmlns="">
          <p:pic>
            <p:nvPicPr>
              <p:cNvPr id="3" name="インク 2">
                <a:extLst>
                  <a:ext uri="{FF2B5EF4-FFF2-40B4-BE49-F238E27FC236}">
                    <a16:creationId xmlns:a16="http://schemas.microsoft.com/office/drawing/2014/main" id="{123F04CB-A919-4CDF-AFE6-1DF448D14A57}"/>
                  </a:ext>
                </a:extLst>
              </p:cNvPr>
              <p:cNvPicPr/>
              <p:nvPr/>
            </p:nvPicPr>
            <p:blipFill>
              <a:blip r:embed="rId4"/>
              <a:stretch>
                <a:fillRect/>
              </a:stretch>
            </p:blipFill>
            <p:spPr>
              <a:xfrm>
                <a:off x="4036616" y="3738882"/>
                <a:ext cx="3621240" cy="252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5" name="インク 4">
                <a:extLst>
                  <a:ext uri="{FF2B5EF4-FFF2-40B4-BE49-F238E27FC236}">
                    <a16:creationId xmlns:a16="http://schemas.microsoft.com/office/drawing/2014/main" id="{0FF12D6D-BE5B-4490-9C18-713FF384C04A}"/>
                  </a:ext>
                </a:extLst>
              </p14:cNvPr>
              <p14:cNvContentPartPr/>
              <p14:nvPr/>
            </p14:nvContentPartPr>
            <p14:xfrm>
              <a:off x="4500720" y="4339800"/>
              <a:ext cx="360" cy="360"/>
            </p14:xfrm>
          </p:contentPart>
        </mc:Choice>
        <mc:Fallback xmlns="">
          <p:pic>
            <p:nvPicPr>
              <p:cNvPr id="5" name="インク 4">
                <a:extLst>
                  <a:ext uri="{FF2B5EF4-FFF2-40B4-BE49-F238E27FC236}">
                    <a16:creationId xmlns:a16="http://schemas.microsoft.com/office/drawing/2014/main" id="{0FF12D6D-BE5B-4490-9C18-713FF384C04A}"/>
                  </a:ext>
                </a:extLst>
              </p:cNvPr>
              <p:cNvPicPr/>
              <p:nvPr/>
            </p:nvPicPr>
            <p:blipFill>
              <a:blip r:embed="rId6"/>
              <a:stretch>
                <a:fillRect/>
              </a:stretch>
            </p:blipFill>
            <p:spPr>
              <a:xfrm>
                <a:off x="4484880" y="4276440"/>
                <a:ext cx="31680" cy="12708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7" name="インク 6">
                <a:extLst>
                  <a:ext uri="{FF2B5EF4-FFF2-40B4-BE49-F238E27FC236}">
                    <a16:creationId xmlns:a16="http://schemas.microsoft.com/office/drawing/2014/main" id="{C3596E2A-2455-44E8-B604-E5EF2F336521}"/>
                  </a:ext>
                </a:extLst>
              </p14:cNvPr>
              <p14:cNvContentPartPr/>
              <p14:nvPr/>
            </p14:nvContentPartPr>
            <p14:xfrm>
              <a:off x="5365377" y="4339800"/>
              <a:ext cx="3741840" cy="36000"/>
            </p14:xfrm>
          </p:contentPart>
        </mc:Choice>
        <mc:Fallback xmlns="">
          <p:pic>
            <p:nvPicPr>
              <p:cNvPr id="7" name="インク 6">
                <a:extLst>
                  <a:ext uri="{FF2B5EF4-FFF2-40B4-BE49-F238E27FC236}">
                    <a16:creationId xmlns:a16="http://schemas.microsoft.com/office/drawing/2014/main" id="{C3596E2A-2455-44E8-B604-E5EF2F336521}"/>
                  </a:ext>
                </a:extLst>
              </p:cNvPr>
              <p:cNvPicPr/>
              <p:nvPr/>
            </p:nvPicPr>
            <p:blipFill>
              <a:blip r:embed="rId8"/>
              <a:stretch>
                <a:fillRect/>
              </a:stretch>
            </p:blipFill>
            <p:spPr>
              <a:xfrm>
                <a:off x="5349537" y="4276440"/>
                <a:ext cx="3773160" cy="162720"/>
              </a:xfrm>
              <a:prstGeom prst="rect">
                <a:avLst/>
              </a:prstGeom>
            </p:spPr>
          </p:pic>
        </mc:Fallback>
      </mc:AlternateContent>
    </p:spTree>
    <p:extLst>
      <p:ext uri="{BB962C8B-B14F-4D97-AF65-F5344CB8AC3E}">
        <p14:creationId xmlns:p14="http://schemas.microsoft.com/office/powerpoint/2010/main" val="277561049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図 15">
            <a:extLst>
              <a:ext uri="{FF2B5EF4-FFF2-40B4-BE49-F238E27FC236}">
                <a16:creationId xmlns:a16="http://schemas.microsoft.com/office/drawing/2014/main" id="{8C0E1CC6-D931-4E01-A981-A36CFC364B5D}"/>
              </a:ext>
            </a:extLst>
          </p:cNvPr>
          <p:cNvPicPr>
            <a:picLocks noChangeAspect="1"/>
          </p:cNvPicPr>
          <p:nvPr/>
        </p:nvPicPr>
        <p:blipFill>
          <a:blip r:embed="rId2"/>
          <a:stretch>
            <a:fillRect/>
          </a:stretch>
        </p:blipFill>
        <p:spPr>
          <a:xfrm>
            <a:off x="5411245" y="4377484"/>
            <a:ext cx="3689074" cy="2423867"/>
          </a:xfrm>
          <a:prstGeom prst="rect">
            <a:avLst/>
          </a:prstGeom>
        </p:spPr>
      </p:pic>
      <p:sp>
        <p:nvSpPr>
          <p:cNvPr id="2" name="タイトル 1">
            <a:extLst>
              <a:ext uri="{FF2B5EF4-FFF2-40B4-BE49-F238E27FC236}">
                <a16:creationId xmlns:a16="http://schemas.microsoft.com/office/drawing/2014/main" id="{17957D4F-41CA-4283-A862-B0486120970C}"/>
              </a:ext>
            </a:extLst>
          </p:cNvPr>
          <p:cNvSpPr>
            <a:spLocks noGrp="1"/>
          </p:cNvSpPr>
          <p:nvPr>
            <p:ph type="title"/>
          </p:nvPr>
        </p:nvSpPr>
        <p:spPr>
          <a:xfrm>
            <a:off x="0" y="0"/>
            <a:ext cx="9144000" cy="876822"/>
          </a:xfrm>
          <a:solidFill>
            <a:srgbClr val="92D050">
              <a:alpha val="44000"/>
            </a:srgbClr>
          </a:solidFill>
        </p:spPr>
        <p:txBody>
          <a:bodyPr>
            <a:normAutofit fontScale="90000"/>
          </a:bodyPr>
          <a:lstStyle/>
          <a:p>
            <a:r>
              <a:rPr lang="ja-JP" altLang="en-US" sz="2400" b="1" dirty="0">
                <a:solidFill>
                  <a:srgbClr val="0070C0"/>
                </a:solidFill>
                <a:latin typeface="HGP明朝E" panose="02020900000000000000" pitchFamily="18" charset="-128"/>
                <a:ea typeface="HGP明朝E" panose="02020900000000000000" pitchFamily="18" charset="-128"/>
              </a:rPr>
              <a:t>　　　産業安全衛生活動百年の軌跡（安全運動の発展）　</a:t>
            </a:r>
            <a:br>
              <a:rPr lang="en-US" altLang="ja-JP" sz="2400" b="1" dirty="0">
                <a:latin typeface="HGP明朝E" panose="02020900000000000000" pitchFamily="18" charset="-128"/>
                <a:ea typeface="HGP明朝E" panose="02020900000000000000" pitchFamily="18" charset="-128"/>
              </a:rPr>
            </a:br>
            <a:r>
              <a:rPr lang="ja-JP" altLang="en-US" sz="2400" b="1" dirty="0">
                <a:latin typeface="HGP明朝E" panose="02020900000000000000" pitchFamily="18" charset="-128"/>
                <a:ea typeface="HGP明朝E" panose="02020900000000000000" pitchFamily="18" charset="-128"/>
              </a:rPr>
              <a:t>　</a:t>
            </a:r>
            <a:r>
              <a:rPr lang="ja-JP" altLang="en-US" sz="4000" b="1" dirty="0">
                <a:latin typeface="HGP明朝E" panose="02020900000000000000" pitchFamily="18" charset="-128"/>
                <a:ea typeface="HGP明朝E" panose="02020900000000000000" pitchFamily="18" charset="-128"/>
              </a:rPr>
              <a:t>鶴見事故（つるみじこ）</a:t>
            </a:r>
            <a:r>
              <a:rPr lang="en-US" altLang="ja-JP" sz="4000" b="1" dirty="0">
                <a:latin typeface="HGP明朝E" panose="02020900000000000000" pitchFamily="18" charset="-128"/>
                <a:ea typeface="HGP明朝E" panose="02020900000000000000" pitchFamily="18" charset="-128"/>
              </a:rPr>
              <a:t>1963</a:t>
            </a:r>
            <a:endParaRPr lang="ja-JP" altLang="en-US" sz="2400" b="1" dirty="0">
              <a:latin typeface="HGP明朝E" panose="02020900000000000000" pitchFamily="18" charset="-128"/>
              <a:ea typeface="HGP明朝E" panose="02020900000000000000" pitchFamily="18" charset="-128"/>
            </a:endParaRPr>
          </a:p>
        </p:txBody>
      </p:sp>
      <p:sp>
        <p:nvSpPr>
          <p:cNvPr id="12" name="コンテンツ プレースホルダー 4">
            <a:extLst>
              <a:ext uri="{FF2B5EF4-FFF2-40B4-BE49-F238E27FC236}">
                <a16:creationId xmlns:a16="http://schemas.microsoft.com/office/drawing/2014/main" id="{4E87AD65-79E0-4F81-8BF4-38D0070214D6}"/>
              </a:ext>
            </a:extLst>
          </p:cNvPr>
          <p:cNvSpPr txBox="1">
            <a:spLocks/>
          </p:cNvSpPr>
          <p:nvPr/>
        </p:nvSpPr>
        <p:spPr bwMode="auto">
          <a:xfrm>
            <a:off x="43682" y="915323"/>
            <a:ext cx="6144176" cy="13223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75000"/>
              <a:buFont typeface="Wingdings" panose="05000000000000000000" pitchFamily="2" charset="2"/>
              <a:buChar char=""/>
              <a:defRPr kumimoji="1" sz="2400" kern="1200">
                <a:solidFill>
                  <a:schemeClr val="tx2"/>
                </a:solidFill>
                <a:latin typeface="+mn-lt"/>
                <a:ea typeface="+mn-ea"/>
                <a:cs typeface="+mn-cs"/>
              </a:defRPr>
            </a:lvl1pPr>
            <a:lvl2pPr marL="742950" indent="-285750" algn="l" rtl="0" eaLnBrk="0" fontAlgn="base" hangingPunct="0">
              <a:spcBef>
                <a:spcPct val="20000"/>
              </a:spcBef>
              <a:spcAft>
                <a:spcPct val="0"/>
              </a:spcAft>
              <a:buClr>
                <a:schemeClr val="accent2"/>
              </a:buClr>
              <a:buSzPct val="85000"/>
              <a:buFont typeface="Courier New" panose="02070309020205020404" pitchFamily="49" charset="0"/>
              <a:buChar char="o"/>
              <a:defRPr kumimoji="1" sz="2000" kern="1200">
                <a:solidFill>
                  <a:schemeClr val="tx2"/>
                </a:solidFill>
                <a:latin typeface="+mn-lt"/>
                <a:ea typeface="+mn-ea"/>
                <a:cs typeface="+mn-cs"/>
              </a:defRPr>
            </a:lvl2pPr>
            <a:lvl3pPr marL="1143000" indent="-228600" algn="l" rtl="0" eaLnBrk="0" fontAlgn="base" hangingPunct="0">
              <a:spcBef>
                <a:spcPct val="20000"/>
              </a:spcBef>
              <a:spcAft>
                <a:spcPct val="0"/>
              </a:spcAft>
              <a:buClr>
                <a:srgbClr val="948774"/>
              </a:buClr>
              <a:buFont typeface="Arial" panose="020B0604020202020204" pitchFamily="34" charset="0"/>
              <a:buChar char="•"/>
              <a:defRPr kumimoji="1" kern="1200">
                <a:solidFill>
                  <a:schemeClr val="tx2"/>
                </a:solidFill>
                <a:latin typeface="+mn-lt"/>
                <a:ea typeface="+mn-ea"/>
                <a:cs typeface="+mn-cs"/>
              </a:defRPr>
            </a:lvl3pPr>
            <a:lvl4pPr marL="1600200" indent="-228600" algn="l" rtl="0" eaLnBrk="0" fontAlgn="base" hangingPunct="0">
              <a:spcBef>
                <a:spcPct val="20000"/>
              </a:spcBef>
              <a:spcAft>
                <a:spcPct val="0"/>
              </a:spcAft>
              <a:buClr>
                <a:srgbClr val="7EB8E7"/>
              </a:buClr>
              <a:buFont typeface="Arial" panose="020B0604020202020204" pitchFamily="34" charset="0"/>
              <a:buChar char="•"/>
              <a:defRPr kumimoji="1" sz="1600" kern="1200">
                <a:solidFill>
                  <a:schemeClr val="tx2"/>
                </a:solidFill>
                <a:latin typeface="+mn-lt"/>
                <a:ea typeface="+mn-ea"/>
                <a:cs typeface="+mn-cs"/>
              </a:defRPr>
            </a:lvl4pPr>
            <a:lvl5pPr marL="2057400" indent="-228600" algn="l" rtl="0" eaLnBrk="0" fontAlgn="base" hangingPunct="0">
              <a:spcBef>
                <a:spcPct val="20000"/>
              </a:spcBef>
              <a:spcAft>
                <a:spcPct val="0"/>
              </a:spcAft>
              <a:buClr>
                <a:srgbClr val="E3B651"/>
              </a:buClr>
              <a:buFont typeface="Arial" panose="020B0604020202020204" pitchFamily="34" charset="0"/>
              <a:buChar char="•"/>
              <a:defRPr kumimoji="1" sz="1400" kern="1200">
                <a:solidFill>
                  <a:schemeClr val="tx2"/>
                </a:solidFill>
                <a:latin typeface="+mn-lt"/>
                <a:ea typeface="+mn-ea"/>
                <a:cs typeface="+mn-cs"/>
              </a:defRPr>
            </a:lvl5pPr>
            <a:lvl6pPr marL="2514600" indent="-228600" algn="l" defTabSz="914400" rtl="0" eaLnBrk="1" latinLnBrk="0" hangingPunct="1">
              <a:spcBef>
                <a:spcPct val="20000"/>
              </a:spcBef>
              <a:buClr>
                <a:schemeClr val="accent6"/>
              </a:buClr>
              <a:buFont typeface="Arial" pitchFamily="34" charset="0"/>
              <a:buChar char="•"/>
              <a:defRPr kumimoji="1" sz="1400" kern="1200">
                <a:solidFill>
                  <a:schemeClr val="tx2"/>
                </a:solidFill>
                <a:latin typeface="+mn-lt"/>
                <a:ea typeface="+mn-ea"/>
                <a:cs typeface="+mn-cs"/>
              </a:defRPr>
            </a:lvl6pPr>
            <a:lvl7pPr marL="2971800" indent="-228600" algn="l" defTabSz="914400" rtl="0" eaLnBrk="1" latinLnBrk="0" hangingPunct="1">
              <a:spcBef>
                <a:spcPct val="20000"/>
              </a:spcBef>
              <a:buClr>
                <a:schemeClr val="accent1"/>
              </a:buClr>
              <a:buFont typeface="Arial" pitchFamily="34" charset="0"/>
              <a:buChar char="•"/>
              <a:defRPr kumimoji="1" sz="1400" kern="1200">
                <a:solidFill>
                  <a:schemeClr val="tx2"/>
                </a:solidFill>
                <a:latin typeface="+mn-lt"/>
                <a:ea typeface="+mn-ea"/>
                <a:cs typeface="+mn-cs"/>
              </a:defRPr>
            </a:lvl7pPr>
            <a:lvl8pPr marL="3429000" indent="-228600" algn="l" defTabSz="914400" rtl="0" eaLnBrk="1" latinLnBrk="0" hangingPunct="1">
              <a:spcBef>
                <a:spcPct val="20000"/>
              </a:spcBef>
              <a:buClr>
                <a:schemeClr val="accent4"/>
              </a:buClr>
              <a:buFont typeface="Arial" pitchFamily="34" charset="0"/>
              <a:buChar char="•"/>
              <a:defRPr kumimoji="1" sz="1400" kern="1200">
                <a:solidFill>
                  <a:schemeClr val="tx2"/>
                </a:solidFill>
                <a:latin typeface="+mn-lt"/>
                <a:ea typeface="+mn-ea"/>
                <a:cs typeface="+mn-cs"/>
              </a:defRPr>
            </a:lvl8pPr>
            <a:lvl9pPr marL="3886200" indent="-228600" algn="l" defTabSz="914400" rtl="0" eaLnBrk="1" latinLnBrk="0" hangingPunct="1">
              <a:spcBef>
                <a:spcPct val="20000"/>
              </a:spcBef>
              <a:buClr>
                <a:schemeClr val="accent5"/>
              </a:buClr>
              <a:buFont typeface="Arial" pitchFamily="34" charset="0"/>
              <a:buChar char="•"/>
              <a:defRPr kumimoji="1" sz="1400" kern="1200">
                <a:solidFill>
                  <a:schemeClr val="tx2"/>
                </a:solidFill>
                <a:latin typeface="+mn-lt"/>
                <a:ea typeface="+mn-ea"/>
                <a:cs typeface="+mn-cs"/>
              </a:defRPr>
            </a:lvl9pPr>
          </a:lstStyle>
          <a:p>
            <a:pPr marL="0" indent="0" eaLnBrk="1" hangingPunct="1">
              <a:spcBef>
                <a:spcPts val="1200"/>
              </a:spcBef>
              <a:buClr>
                <a:srgbClr val="F4680B"/>
              </a:buClr>
              <a:buNone/>
              <a:defRPr/>
            </a:pPr>
            <a:r>
              <a:rPr lang="en-US" altLang="ja-JP" sz="3600" dirty="0">
                <a:solidFill>
                  <a:sysClr val="windowText" lastClr="000000"/>
                </a:solidFill>
                <a:latin typeface="Arial" panose="020B0604020202020204" pitchFamily="34" charset="0"/>
                <a:ea typeface="ＭＳ Ｐゴシック" panose="020B0600070205080204" pitchFamily="50" charset="-128"/>
              </a:rPr>
              <a:t>1963</a:t>
            </a:r>
            <a:r>
              <a:rPr lang="ja-JP" altLang="en-US" sz="3600" dirty="0">
                <a:solidFill>
                  <a:sysClr val="windowText" lastClr="000000"/>
                </a:solidFill>
                <a:latin typeface="Arial" panose="020B0604020202020204" pitchFamily="34" charset="0"/>
                <a:ea typeface="ＭＳ Ｐゴシック" panose="020B0600070205080204" pitchFamily="50" charset="-128"/>
              </a:rPr>
              <a:t>昭和</a:t>
            </a:r>
            <a:r>
              <a:rPr lang="en-US" altLang="ja-JP" sz="3600" dirty="0">
                <a:solidFill>
                  <a:sysClr val="windowText" lastClr="000000"/>
                </a:solidFill>
                <a:latin typeface="Arial" panose="020B0604020202020204" pitchFamily="34" charset="0"/>
                <a:ea typeface="ＭＳ Ｐゴシック" panose="020B0600070205080204" pitchFamily="50" charset="-128"/>
              </a:rPr>
              <a:t>38</a:t>
            </a:r>
            <a:r>
              <a:rPr lang="ja-JP" altLang="en-US" sz="3600" dirty="0">
                <a:solidFill>
                  <a:sysClr val="windowText" lastClr="000000"/>
                </a:solidFill>
                <a:latin typeface="Arial" panose="020B0604020202020204" pitchFamily="34" charset="0"/>
                <a:ea typeface="ＭＳ Ｐゴシック" panose="020B0600070205080204" pitchFamily="50" charset="-128"/>
              </a:rPr>
              <a:t>年</a:t>
            </a:r>
            <a:r>
              <a:rPr lang="en-US" altLang="ja-JP" sz="3600" dirty="0">
                <a:solidFill>
                  <a:sysClr val="windowText" lastClr="000000"/>
                </a:solidFill>
                <a:latin typeface="Arial" panose="020B0604020202020204" pitchFamily="34" charset="0"/>
                <a:ea typeface="ＭＳ Ｐゴシック" panose="020B0600070205080204" pitchFamily="50" charset="-128"/>
              </a:rPr>
              <a:t>11</a:t>
            </a:r>
            <a:r>
              <a:rPr lang="ja-JP" altLang="en-US" sz="3600" dirty="0">
                <a:solidFill>
                  <a:sysClr val="windowText" lastClr="000000"/>
                </a:solidFill>
                <a:latin typeface="Arial" panose="020B0604020202020204" pitchFamily="34" charset="0"/>
                <a:ea typeface="ＭＳ Ｐゴシック" panose="020B0600070205080204" pitchFamily="50" charset="-128"/>
              </a:rPr>
              <a:t>月</a:t>
            </a:r>
            <a:r>
              <a:rPr lang="en-US" altLang="ja-JP" sz="3600" dirty="0">
                <a:solidFill>
                  <a:sysClr val="windowText" lastClr="000000"/>
                </a:solidFill>
                <a:latin typeface="Arial" panose="020B0604020202020204" pitchFamily="34" charset="0"/>
                <a:ea typeface="ＭＳ Ｐゴシック" panose="020B0600070205080204" pitchFamily="50" charset="-128"/>
              </a:rPr>
              <a:t>9</a:t>
            </a:r>
            <a:r>
              <a:rPr lang="ja-JP" altLang="en-US" sz="3600" dirty="0">
                <a:solidFill>
                  <a:sysClr val="windowText" lastClr="000000"/>
                </a:solidFill>
                <a:latin typeface="Arial" panose="020B0604020202020204" pitchFamily="34" charset="0"/>
                <a:ea typeface="ＭＳ Ｐゴシック" panose="020B0600070205080204" pitchFamily="50" charset="-128"/>
              </a:rPr>
              <a:t>日</a:t>
            </a:r>
            <a:r>
              <a:rPr lang="en-US" altLang="ja-JP" sz="3600" dirty="0">
                <a:solidFill>
                  <a:sysClr val="windowText" lastClr="000000"/>
                </a:solidFill>
                <a:latin typeface="Arial" panose="020B0604020202020204" pitchFamily="34" charset="0"/>
                <a:ea typeface="ＭＳ Ｐゴシック" panose="020B0600070205080204" pitchFamily="50" charset="-128"/>
              </a:rPr>
              <a:t>21</a:t>
            </a:r>
            <a:r>
              <a:rPr lang="ja-JP" altLang="en-US" sz="3600" dirty="0">
                <a:solidFill>
                  <a:sysClr val="windowText" lastClr="000000"/>
                </a:solidFill>
                <a:latin typeface="Arial" panose="020B0604020202020204" pitchFamily="34" charset="0"/>
                <a:ea typeface="ＭＳ Ｐゴシック" panose="020B0600070205080204" pitchFamily="50" charset="-128"/>
              </a:rPr>
              <a:t>時</a:t>
            </a:r>
            <a:r>
              <a:rPr lang="en-US" altLang="ja-JP" sz="3600" dirty="0">
                <a:solidFill>
                  <a:sysClr val="windowText" lastClr="000000"/>
                </a:solidFill>
                <a:latin typeface="Arial" panose="020B0604020202020204" pitchFamily="34" charset="0"/>
                <a:ea typeface="ＭＳ Ｐゴシック" panose="020B0600070205080204" pitchFamily="50" charset="-128"/>
              </a:rPr>
              <a:t>40</a:t>
            </a:r>
            <a:r>
              <a:rPr lang="ja-JP" altLang="en-US" sz="3600" dirty="0">
                <a:solidFill>
                  <a:sysClr val="windowText" lastClr="000000"/>
                </a:solidFill>
                <a:latin typeface="Arial" panose="020B0604020202020204" pitchFamily="34" charset="0"/>
                <a:ea typeface="ＭＳ Ｐゴシック" panose="020B0600070205080204" pitchFamily="50" charset="-128"/>
              </a:rPr>
              <a:t>分頃に日本国有鉄道（国鉄）東海道本線鶴見駅 </a:t>
            </a:r>
            <a:r>
              <a:rPr lang="en-US" altLang="ja-JP" sz="3600" dirty="0">
                <a:solidFill>
                  <a:sysClr val="windowText" lastClr="000000"/>
                </a:solidFill>
                <a:latin typeface="Arial" panose="020B0604020202020204" pitchFamily="34" charset="0"/>
                <a:ea typeface="ＭＳ Ｐゴシック" panose="020B0600070205080204" pitchFamily="50" charset="-128"/>
              </a:rPr>
              <a:t>- </a:t>
            </a:r>
            <a:r>
              <a:rPr lang="ja-JP" altLang="en-US" sz="3600" dirty="0">
                <a:solidFill>
                  <a:sysClr val="windowText" lastClr="000000"/>
                </a:solidFill>
                <a:latin typeface="Arial" panose="020B0604020202020204" pitchFamily="34" charset="0"/>
                <a:ea typeface="ＭＳ Ｐゴシック" panose="020B0600070205080204" pitchFamily="50" charset="-128"/>
              </a:rPr>
              <a:t>新子安駅間の滝坂不動踏切（神奈川県横浜市鶴見区）付近で列車の二重衝突事故で死者</a:t>
            </a:r>
            <a:r>
              <a:rPr lang="en-US" altLang="ja-JP" sz="3600" dirty="0">
                <a:solidFill>
                  <a:sysClr val="windowText" lastClr="000000"/>
                </a:solidFill>
                <a:latin typeface="Arial" panose="020B0604020202020204" pitchFamily="34" charset="0"/>
                <a:ea typeface="ＭＳ Ｐゴシック" panose="020B0600070205080204" pitchFamily="50" charset="-128"/>
              </a:rPr>
              <a:t>161</a:t>
            </a:r>
            <a:r>
              <a:rPr lang="ja-JP" altLang="en-US" sz="3600" dirty="0">
                <a:solidFill>
                  <a:sysClr val="windowText" lastClr="000000"/>
                </a:solidFill>
                <a:latin typeface="Arial" panose="020B0604020202020204" pitchFamily="34" charset="0"/>
                <a:ea typeface="ＭＳ Ｐゴシック" panose="020B0600070205080204" pitchFamily="50" charset="-128"/>
              </a:rPr>
              <a:t>人、重軽傷者約</a:t>
            </a:r>
            <a:r>
              <a:rPr lang="en-US" altLang="ja-JP" sz="3600" dirty="0">
                <a:solidFill>
                  <a:sysClr val="windowText" lastClr="000000"/>
                </a:solidFill>
                <a:latin typeface="Arial" panose="020B0604020202020204" pitchFamily="34" charset="0"/>
                <a:ea typeface="ＭＳ Ｐゴシック" panose="020B0600070205080204" pitchFamily="50" charset="-128"/>
              </a:rPr>
              <a:t>120</a:t>
            </a:r>
            <a:r>
              <a:rPr lang="ja-JP" altLang="en-US" sz="3600" dirty="0">
                <a:solidFill>
                  <a:sysClr val="windowText" lastClr="000000"/>
                </a:solidFill>
                <a:latin typeface="Arial" panose="020B0604020202020204" pitchFamily="34" charset="0"/>
                <a:ea typeface="ＭＳ Ｐゴシック" panose="020B0600070205080204" pitchFamily="50" charset="-128"/>
              </a:rPr>
              <a:t>人</a:t>
            </a:r>
          </a:p>
        </p:txBody>
      </p:sp>
      <p:pic>
        <p:nvPicPr>
          <p:cNvPr id="7" name="図 6">
            <a:extLst>
              <a:ext uri="{FF2B5EF4-FFF2-40B4-BE49-F238E27FC236}">
                <a16:creationId xmlns:a16="http://schemas.microsoft.com/office/drawing/2014/main" id="{E1884C5E-7822-45C6-89C1-C1858DBC8653}"/>
              </a:ext>
            </a:extLst>
          </p:cNvPr>
          <p:cNvPicPr>
            <a:picLocks noChangeAspect="1"/>
          </p:cNvPicPr>
          <p:nvPr/>
        </p:nvPicPr>
        <p:blipFill>
          <a:blip r:embed="rId3"/>
          <a:stretch>
            <a:fillRect/>
          </a:stretch>
        </p:blipFill>
        <p:spPr>
          <a:xfrm>
            <a:off x="550797" y="4894490"/>
            <a:ext cx="4021203" cy="1985375"/>
          </a:xfrm>
          <a:prstGeom prst="rect">
            <a:avLst/>
          </a:prstGeom>
        </p:spPr>
      </p:pic>
      <p:pic>
        <p:nvPicPr>
          <p:cNvPr id="14" name="図 13">
            <a:extLst>
              <a:ext uri="{FF2B5EF4-FFF2-40B4-BE49-F238E27FC236}">
                <a16:creationId xmlns:a16="http://schemas.microsoft.com/office/drawing/2014/main" id="{F9D0279D-001F-445C-AEC1-24455838D80B}"/>
              </a:ext>
            </a:extLst>
          </p:cNvPr>
          <p:cNvPicPr>
            <a:picLocks noChangeAspect="1"/>
          </p:cNvPicPr>
          <p:nvPr/>
        </p:nvPicPr>
        <p:blipFill>
          <a:blip r:embed="rId4"/>
          <a:stretch>
            <a:fillRect/>
          </a:stretch>
        </p:blipFill>
        <p:spPr>
          <a:xfrm>
            <a:off x="6240033" y="1279713"/>
            <a:ext cx="2860285" cy="2423867"/>
          </a:xfrm>
          <a:prstGeom prst="rect">
            <a:avLst/>
          </a:prstGeom>
        </p:spPr>
      </p:pic>
    </p:spTree>
    <p:extLst>
      <p:ext uri="{BB962C8B-B14F-4D97-AF65-F5344CB8AC3E}">
        <p14:creationId xmlns:p14="http://schemas.microsoft.com/office/powerpoint/2010/main" val="186291434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7957D4F-41CA-4283-A862-B0486120970C}"/>
              </a:ext>
            </a:extLst>
          </p:cNvPr>
          <p:cNvSpPr>
            <a:spLocks noGrp="1"/>
          </p:cNvSpPr>
          <p:nvPr>
            <p:ph type="title"/>
          </p:nvPr>
        </p:nvSpPr>
        <p:spPr>
          <a:xfrm>
            <a:off x="0" y="0"/>
            <a:ext cx="9144000" cy="977030"/>
          </a:xfrm>
          <a:solidFill>
            <a:srgbClr val="92D050">
              <a:alpha val="38000"/>
            </a:srgbClr>
          </a:solidFill>
        </p:spPr>
        <p:txBody>
          <a:bodyPr>
            <a:normAutofit fontScale="90000"/>
          </a:bodyPr>
          <a:lstStyle/>
          <a:p>
            <a:r>
              <a:rPr lang="ja-JP" altLang="en-US" sz="3700" b="1" dirty="0">
                <a:solidFill>
                  <a:srgbClr val="0070C0"/>
                </a:solidFill>
                <a:latin typeface="HGP明朝E" panose="02020900000000000000" pitchFamily="18" charset="-128"/>
                <a:ea typeface="HGP明朝E" panose="02020900000000000000" pitchFamily="18" charset="-128"/>
              </a:rPr>
              <a:t>　　</a:t>
            </a:r>
            <a:r>
              <a:rPr lang="ja-JP" altLang="en-US" sz="2400" b="1" dirty="0">
                <a:solidFill>
                  <a:srgbClr val="0070C0"/>
                </a:solidFill>
                <a:latin typeface="HGP明朝E" panose="02020900000000000000" pitchFamily="18" charset="-128"/>
                <a:ea typeface="HGP明朝E" panose="02020900000000000000" pitchFamily="18" charset="-128"/>
              </a:rPr>
              <a:t>　産業安全衛生活動百年の軌跡（安全運動の発展）　</a:t>
            </a:r>
            <a:br>
              <a:rPr lang="en-US" altLang="ja-JP" sz="2400" b="1" dirty="0">
                <a:latin typeface="HGP明朝E" panose="02020900000000000000" pitchFamily="18" charset="-128"/>
                <a:ea typeface="HGP明朝E" panose="02020900000000000000" pitchFamily="18" charset="-128"/>
              </a:rPr>
            </a:br>
            <a:r>
              <a:rPr lang="zh-TW" altLang="en-US" sz="4000" b="1" dirty="0">
                <a:latin typeface="HGP明朝E" panose="02020900000000000000" pitchFamily="18" charset="-128"/>
                <a:ea typeface="HGP明朝E" panose="02020900000000000000" pitchFamily="18" charset="-128"/>
              </a:rPr>
              <a:t>ＡＴＳ（自動列車停止装置）</a:t>
            </a:r>
            <a:r>
              <a:rPr lang="en-US" altLang="ja-JP" sz="4000" b="1" dirty="0">
                <a:latin typeface="HGP明朝E" panose="02020900000000000000" pitchFamily="18" charset="-128"/>
                <a:ea typeface="HGP明朝E" panose="02020900000000000000" pitchFamily="18" charset="-128"/>
              </a:rPr>
              <a:t>1962</a:t>
            </a:r>
            <a:r>
              <a:rPr lang="ja-JP" altLang="en-US" sz="4000" b="1" dirty="0">
                <a:latin typeface="HGP明朝E" panose="02020900000000000000" pitchFamily="18" charset="-128"/>
                <a:ea typeface="HGP明朝E" panose="02020900000000000000" pitchFamily="18" charset="-128"/>
              </a:rPr>
              <a:t>年</a:t>
            </a:r>
            <a:endParaRPr lang="ja-JP" altLang="en-US" sz="3700" b="1" dirty="0">
              <a:latin typeface="HGP明朝E" panose="02020900000000000000" pitchFamily="18" charset="-128"/>
              <a:ea typeface="HGP明朝E" panose="02020900000000000000" pitchFamily="18" charset="-128"/>
            </a:endParaRPr>
          </a:p>
        </p:txBody>
      </p:sp>
      <p:sp>
        <p:nvSpPr>
          <p:cNvPr id="6" name="コンテンツ プレースホルダー 4">
            <a:extLst>
              <a:ext uri="{FF2B5EF4-FFF2-40B4-BE49-F238E27FC236}">
                <a16:creationId xmlns:a16="http://schemas.microsoft.com/office/drawing/2014/main" id="{C4D2D605-ECBB-451A-9CEB-5CE0664B7B3B}"/>
              </a:ext>
            </a:extLst>
          </p:cNvPr>
          <p:cNvSpPr txBox="1">
            <a:spLocks/>
          </p:cNvSpPr>
          <p:nvPr/>
        </p:nvSpPr>
        <p:spPr bwMode="auto">
          <a:xfrm>
            <a:off x="4146114" y="977030"/>
            <a:ext cx="4997885" cy="5880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75000"/>
              <a:buFont typeface="Wingdings" panose="05000000000000000000" pitchFamily="2" charset="2"/>
              <a:buChar char=""/>
              <a:defRPr kumimoji="1" sz="2400" kern="1200">
                <a:solidFill>
                  <a:schemeClr val="tx2"/>
                </a:solidFill>
                <a:latin typeface="+mn-lt"/>
                <a:ea typeface="+mn-ea"/>
                <a:cs typeface="+mn-cs"/>
              </a:defRPr>
            </a:lvl1pPr>
            <a:lvl2pPr marL="742950" indent="-285750" algn="l" rtl="0" eaLnBrk="0" fontAlgn="base" hangingPunct="0">
              <a:spcBef>
                <a:spcPct val="20000"/>
              </a:spcBef>
              <a:spcAft>
                <a:spcPct val="0"/>
              </a:spcAft>
              <a:buClr>
                <a:schemeClr val="accent2"/>
              </a:buClr>
              <a:buSzPct val="85000"/>
              <a:buFont typeface="Courier New" panose="02070309020205020404" pitchFamily="49" charset="0"/>
              <a:buChar char="o"/>
              <a:defRPr kumimoji="1" sz="2000" kern="1200">
                <a:solidFill>
                  <a:schemeClr val="tx2"/>
                </a:solidFill>
                <a:latin typeface="+mn-lt"/>
                <a:ea typeface="+mn-ea"/>
                <a:cs typeface="+mn-cs"/>
              </a:defRPr>
            </a:lvl2pPr>
            <a:lvl3pPr marL="1143000" indent="-228600" algn="l" rtl="0" eaLnBrk="0" fontAlgn="base" hangingPunct="0">
              <a:spcBef>
                <a:spcPct val="20000"/>
              </a:spcBef>
              <a:spcAft>
                <a:spcPct val="0"/>
              </a:spcAft>
              <a:buClr>
                <a:srgbClr val="948774"/>
              </a:buClr>
              <a:buFont typeface="Arial" panose="020B0604020202020204" pitchFamily="34" charset="0"/>
              <a:buChar char="•"/>
              <a:defRPr kumimoji="1" kern="1200">
                <a:solidFill>
                  <a:schemeClr val="tx2"/>
                </a:solidFill>
                <a:latin typeface="+mn-lt"/>
                <a:ea typeface="+mn-ea"/>
                <a:cs typeface="+mn-cs"/>
              </a:defRPr>
            </a:lvl3pPr>
            <a:lvl4pPr marL="1600200" indent="-228600" algn="l" rtl="0" eaLnBrk="0" fontAlgn="base" hangingPunct="0">
              <a:spcBef>
                <a:spcPct val="20000"/>
              </a:spcBef>
              <a:spcAft>
                <a:spcPct val="0"/>
              </a:spcAft>
              <a:buClr>
                <a:srgbClr val="7EB8E7"/>
              </a:buClr>
              <a:buFont typeface="Arial" panose="020B0604020202020204" pitchFamily="34" charset="0"/>
              <a:buChar char="•"/>
              <a:defRPr kumimoji="1" sz="1600" kern="1200">
                <a:solidFill>
                  <a:schemeClr val="tx2"/>
                </a:solidFill>
                <a:latin typeface="+mn-lt"/>
                <a:ea typeface="+mn-ea"/>
                <a:cs typeface="+mn-cs"/>
              </a:defRPr>
            </a:lvl4pPr>
            <a:lvl5pPr marL="2057400" indent="-228600" algn="l" rtl="0" eaLnBrk="0" fontAlgn="base" hangingPunct="0">
              <a:spcBef>
                <a:spcPct val="20000"/>
              </a:spcBef>
              <a:spcAft>
                <a:spcPct val="0"/>
              </a:spcAft>
              <a:buClr>
                <a:srgbClr val="E3B651"/>
              </a:buClr>
              <a:buFont typeface="Arial" panose="020B0604020202020204" pitchFamily="34" charset="0"/>
              <a:buChar char="•"/>
              <a:defRPr kumimoji="1" sz="1400" kern="1200">
                <a:solidFill>
                  <a:schemeClr val="tx2"/>
                </a:solidFill>
                <a:latin typeface="+mn-lt"/>
                <a:ea typeface="+mn-ea"/>
                <a:cs typeface="+mn-cs"/>
              </a:defRPr>
            </a:lvl5pPr>
            <a:lvl6pPr marL="2514600" indent="-228600" algn="l" defTabSz="914400" rtl="0" eaLnBrk="1" latinLnBrk="0" hangingPunct="1">
              <a:spcBef>
                <a:spcPct val="20000"/>
              </a:spcBef>
              <a:buClr>
                <a:schemeClr val="accent6"/>
              </a:buClr>
              <a:buFont typeface="Arial" pitchFamily="34" charset="0"/>
              <a:buChar char="•"/>
              <a:defRPr kumimoji="1" sz="1400" kern="1200">
                <a:solidFill>
                  <a:schemeClr val="tx2"/>
                </a:solidFill>
                <a:latin typeface="+mn-lt"/>
                <a:ea typeface="+mn-ea"/>
                <a:cs typeface="+mn-cs"/>
              </a:defRPr>
            </a:lvl6pPr>
            <a:lvl7pPr marL="2971800" indent="-228600" algn="l" defTabSz="914400" rtl="0" eaLnBrk="1" latinLnBrk="0" hangingPunct="1">
              <a:spcBef>
                <a:spcPct val="20000"/>
              </a:spcBef>
              <a:buClr>
                <a:schemeClr val="accent1"/>
              </a:buClr>
              <a:buFont typeface="Arial" pitchFamily="34" charset="0"/>
              <a:buChar char="•"/>
              <a:defRPr kumimoji="1" sz="1400" kern="1200">
                <a:solidFill>
                  <a:schemeClr val="tx2"/>
                </a:solidFill>
                <a:latin typeface="+mn-lt"/>
                <a:ea typeface="+mn-ea"/>
                <a:cs typeface="+mn-cs"/>
              </a:defRPr>
            </a:lvl7pPr>
            <a:lvl8pPr marL="3429000" indent="-228600" algn="l" defTabSz="914400" rtl="0" eaLnBrk="1" latinLnBrk="0" hangingPunct="1">
              <a:spcBef>
                <a:spcPct val="20000"/>
              </a:spcBef>
              <a:buClr>
                <a:schemeClr val="accent4"/>
              </a:buClr>
              <a:buFont typeface="Arial" pitchFamily="34" charset="0"/>
              <a:buChar char="•"/>
              <a:defRPr kumimoji="1" sz="1400" kern="1200">
                <a:solidFill>
                  <a:schemeClr val="tx2"/>
                </a:solidFill>
                <a:latin typeface="+mn-lt"/>
                <a:ea typeface="+mn-ea"/>
                <a:cs typeface="+mn-cs"/>
              </a:defRPr>
            </a:lvl8pPr>
            <a:lvl9pPr marL="3886200" indent="-228600" algn="l" defTabSz="914400" rtl="0" eaLnBrk="1" latinLnBrk="0" hangingPunct="1">
              <a:spcBef>
                <a:spcPct val="20000"/>
              </a:spcBef>
              <a:buClr>
                <a:schemeClr val="accent5"/>
              </a:buClr>
              <a:buFont typeface="Arial" pitchFamily="34" charset="0"/>
              <a:buChar char="•"/>
              <a:defRPr kumimoji="1" sz="1400" kern="1200">
                <a:solidFill>
                  <a:schemeClr val="tx2"/>
                </a:solidFill>
                <a:latin typeface="+mn-lt"/>
                <a:ea typeface="+mn-ea"/>
                <a:cs typeface="+mn-cs"/>
              </a:defRPr>
            </a:lvl9pPr>
          </a:lstStyle>
          <a:p>
            <a:pPr marL="0" indent="0" eaLnBrk="1" hangingPunct="1">
              <a:spcBef>
                <a:spcPts val="1200"/>
              </a:spcBef>
              <a:buClr>
                <a:srgbClr val="F4680B"/>
              </a:buClr>
              <a:buNone/>
              <a:defRPr/>
            </a:pPr>
            <a:r>
              <a:rPr lang="ja-JP" altLang="ja-JP" b="1" dirty="0">
                <a:solidFill>
                  <a:sysClr val="windowText" lastClr="000000"/>
                </a:solidFill>
                <a:latin typeface="Arial" panose="020B0604020202020204" pitchFamily="34" charset="0"/>
                <a:ea typeface="ＭＳ Ｐゴシック" panose="020B0600070205080204" pitchFamily="50" charset="-128"/>
              </a:rPr>
              <a:t>ＡＴＳは赤信号に近づくと、ブザーが鳴り、５秒以内に確認ボタンを押さないと急ブレーキがかかるシステム</a:t>
            </a:r>
            <a:r>
              <a:rPr lang="ja-JP" altLang="en-US" b="1" dirty="0">
                <a:solidFill>
                  <a:sysClr val="windowText" lastClr="000000"/>
                </a:solidFill>
                <a:latin typeface="Arial" panose="020B0604020202020204" pitchFamily="34" charset="0"/>
                <a:ea typeface="ＭＳ Ｐゴシック" panose="020B0600070205080204" pitchFamily="50" charset="-128"/>
              </a:rPr>
              <a:t>である。</a:t>
            </a:r>
            <a:r>
              <a:rPr lang="ja-JP" altLang="ja-JP" b="1" dirty="0">
                <a:solidFill>
                  <a:sysClr val="windowText" lastClr="000000"/>
                </a:solidFill>
                <a:latin typeface="Arial" panose="020B0604020202020204" pitchFamily="34" charset="0"/>
                <a:ea typeface="ＭＳ Ｐゴシック" panose="020B0600070205080204" pitchFamily="50" charset="-128"/>
              </a:rPr>
              <a:t>このシステムによって信号見落とし事故は減ったが、</a:t>
            </a:r>
            <a:endParaRPr lang="en-US" altLang="ja-JP" b="1" dirty="0">
              <a:solidFill>
                <a:sysClr val="windowText" lastClr="000000"/>
              </a:solidFill>
              <a:latin typeface="Arial" panose="020B0604020202020204" pitchFamily="34" charset="0"/>
              <a:ea typeface="ＭＳ Ｐゴシック" panose="020B0600070205080204" pitchFamily="50" charset="-128"/>
            </a:endParaRPr>
          </a:p>
          <a:p>
            <a:pPr marL="0" indent="0" eaLnBrk="1" hangingPunct="1">
              <a:spcBef>
                <a:spcPts val="1200"/>
              </a:spcBef>
              <a:buClr>
                <a:srgbClr val="F4680B"/>
              </a:buClr>
              <a:buNone/>
              <a:defRPr/>
            </a:pPr>
            <a:r>
              <a:rPr lang="ja-JP" altLang="ja-JP" b="1" dirty="0">
                <a:solidFill>
                  <a:sysClr val="windowText" lastClr="000000"/>
                </a:solidFill>
                <a:latin typeface="Arial" panose="020B0604020202020204" pitchFamily="34" charset="0"/>
                <a:ea typeface="ＭＳ Ｐゴシック" panose="020B0600070205080204" pitchFamily="50" charset="-128"/>
              </a:rPr>
              <a:t>運転士がＡＴＳの電源を切ってしまった衝突事故</a:t>
            </a:r>
            <a:endParaRPr lang="en-US" altLang="ja-JP" b="1" dirty="0">
              <a:solidFill>
                <a:sysClr val="windowText" lastClr="000000"/>
              </a:solidFill>
              <a:latin typeface="Arial" panose="020B0604020202020204" pitchFamily="34" charset="0"/>
              <a:ea typeface="ＭＳ Ｐゴシック" panose="020B0600070205080204" pitchFamily="50" charset="-128"/>
            </a:endParaRPr>
          </a:p>
          <a:p>
            <a:pPr marL="0" indent="0" eaLnBrk="1" hangingPunct="1">
              <a:spcBef>
                <a:spcPts val="1200"/>
              </a:spcBef>
              <a:buClr>
                <a:srgbClr val="F4680B"/>
              </a:buClr>
              <a:buNone/>
              <a:defRPr/>
            </a:pPr>
            <a:r>
              <a:rPr lang="ja-JP" altLang="ja-JP" b="1" dirty="0">
                <a:solidFill>
                  <a:sysClr val="windowText" lastClr="000000"/>
                </a:solidFill>
                <a:latin typeface="Arial" panose="020B0604020202020204" pitchFamily="34" charset="0"/>
                <a:ea typeface="ＭＳ Ｐゴシック" panose="020B0600070205080204" pitchFamily="50" charset="-128"/>
              </a:rPr>
              <a:t>ＡＴＳ正常作動した</a:t>
            </a:r>
            <a:r>
              <a:rPr lang="ja-JP" altLang="en-US" b="1" dirty="0">
                <a:solidFill>
                  <a:sysClr val="windowText" lastClr="000000"/>
                </a:solidFill>
                <a:latin typeface="Arial" panose="020B0604020202020204" pitchFamily="34" charset="0"/>
                <a:ea typeface="ＭＳ Ｐゴシック" panose="020B0600070205080204" pitchFamily="50" charset="-128"/>
              </a:rPr>
              <a:t>が</a:t>
            </a:r>
            <a:r>
              <a:rPr lang="ja-JP" altLang="ja-JP" b="1" dirty="0">
                <a:solidFill>
                  <a:sysClr val="windowText" lastClr="000000"/>
                </a:solidFill>
                <a:latin typeface="Arial" panose="020B0604020202020204" pitchFamily="34" charset="0"/>
                <a:ea typeface="ＭＳ Ｐゴシック" panose="020B0600070205080204" pitchFamily="50" charset="-128"/>
              </a:rPr>
              <a:t>スピードオバー</a:t>
            </a:r>
            <a:r>
              <a:rPr lang="ja-JP" altLang="en-US" b="1" dirty="0">
                <a:solidFill>
                  <a:sysClr val="windowText" lastClr="000000"/>
                </a:solidFill>
                <a:latin typeface="Arial" panose="020B0604020202020204" pitchFamily="34" charset="0"/>
                <a:ea typeface="ＭＳ Ｐゴシック" panose="020B0600070205080204" pitchFamily="50" charset="-128"/>
              </a:rPr>
              <a:t>で</a:t>
            </a:r>
            <a:r>
              <a:rPr lang="ja-JP" altLang="ja-JP" b="1" dirty="0">
                <a:solidFill>
                  <a:sysClr val="windowText" lastClr="000000"/>
                </a:solidFill>
                <a:latin typeface="Arial" panose="020B0604020202020204" pitchFamily="34" charset="0"/>
                <a:ea typeface="ＭＳ Ｐゴシック" panose="020B0600070205080204" pitchFamily="50" charset="-128"/>
              </a:rPr>
              <a:t>衝突事故</a:t>
            </a:r>
            <a:endParaRPr lang="en-US" altLang="ja-JP" b="1" dirty="0">
              <a:solidFill>
                <a:sysClr val="windowText" lastClr="000000"/>
              </a:solidFill>
              <a:latin typeface="Arial" panose="020B0604020202020204" pitchFamily="34" charset="0"/>
              <a:ea typeface="ＭＳ Ｐゴシック" panose="020B0600070205080204" pitchFamily="50" charset="-128"/>
            </a:endParaRPr>
          </a:p>
          <a:p>
            <a:pPr marL="0" indent="0" eaLnBrk="1" hangingPunct="1">
              <a:spcBef>
                <a:spcPts val="1200"/>
              </a:spcBef>
              <a:buClr>
                <a:srgbClr val="F4680B"/>
              </a:buClr>
              <a:buNone/>
              <a:defRPr/>
            </a:pPr>
            <a:r>
              <a:rPr lang="ja-JP" altLang="en-US" b="1" dirty="0">
                <a:solidFill>
                  <a:sysClr val="windowText" lastClr="000000"/>
                </a:solidFill>
                <a:latin typeface="Arial" panose="020B0604020202020204" pitchFamily="34" charset="0"/>
                <a:ea typeface="ＭＳ Ｐゴシック" panose="020B0600070205080204" pitchFamily="50" charset="-128"/>
              </a:rPr>
              <a:t>ＡＴＳ正常作動したがスピードオバーでカーブが曲がり切れず脱線事故</a:t>
            </a:r>
          </a:p>
          <a:p>
            <a:pPr marL="0" indent="0" eaLnBrk="1" hangingPunct="1">
              <a:spcBef>
                <a:spcPts val="1200"/>
              </a:spcBef>
              <a:buClr>
                <a:srgbClr val="F4680B"/>
              </a:buClr>
              <a:buNone/>
              <a:defRPr/>
            </a:pPr>
            <a:r>
              <a:rPr lang="ja-JP" altLang="en-US" b="1" dirty="0">
                <a:solidFill>
                  <a:sysClr val="windowText" lastClr="000000"/>
                </a:solidFill>
                <a:latin typeface="Arial" panose="020B0604020202020204" pitchFamily="34" charset="0"/>
                <a:ea typeface="ＭＳ Ｐゴシック" panose="020B0600070205080204" pitchFamily="50" charset="-128"/>
              </a:rPr>
              <a:t>事故のたび改良が繰り返され、完成度の高いＡＴＳになった</a:t>
            </a:r>
          </a:p>
          <a:p>
            <a:pPr eaLnBrk="1" hangingPunct="1">
              <a:spcBef>
                <a:spcPts val="1200"/>
              </a:spcBef>
              <a:buClr>
                <a:srgbClr val="F4680B"/>
              </a:buClr>
              <a:defRPr/>
            </a:pPr>
            <a:endParaRPr lang="en-US" altLang="ja-JP" sz="3000" dirty="0">
              <a:solidFill>
                <a:sysClr val="windowText" lastClr="000000"/>
              </a:solidFill>
              <a:latin typeface="Arial" panose="020B0604020202020204" pitchFamily="34" charset="0"/>
              <a:ea typeface="ＭＳ Ｐゴシック" panose="020B0600070205080204" pitchFamily="50" charset="-128"/>
            </a:endParaRPr>
          </a:p>
        </p:txBody>
      </p:sp>
      <p:pic>
        <p:nvPicPr>
          <p:cNvPr id="4" name="図 3">
            <a:extLst>
              <a:ext uri="{FF2B5EF4-FFF2-40B4-BE49-F238E27FC236}">
                <a16:creationId xmlns:a16="http://schemas.microsoft.com/office/drawing/2014/main" id="{DD29066A-DFAE-4C0B-B1F0-F6DCC18961C7}"/>
              </a:ext>
            </a:extLst>
          </p:cNvPr>
          <p:cNvPicPr>
            <a:picLocks noChangeAspect="1"/>
          </p:cNvPicPr>
          <p:nvPr/>
        </p:nvPicPr>
        <p:blipFill>
          <a:blip r:embed="rId2"/>
          <a:stretch>
            <a:fillRect/>
          </a:stretch>
        </p:blipFill>
        <p:spPr>
          <a:xfrm>
            <a:off x="-1" y="977030"/>
            <a:ext cx="3895595" cy="2921696"/>
          </a:xfrm>
          <a:prstGeom prst="rect">
            <a:avLst/>
          </a:prstGeom>
        </p:spPr>
      </p:pic>
      <p:pic>
        <p:nvPicPr>
          <p:cNvPr id="5" name="Picture 2" descr="http://upload.wikimedia.org/wikipedia/commons/3/34/Fukuchiyama_joko20051.jpg">
            <a:extLst>
              <a:ext uri="{FF2B5EF4-FFF2-40B4-BE49-F238E27FC236}">
                <a16:creationId xmlns:a16="http://schemas.microsoft.com/office/drawing/2014/main" id="{08A77560-0DF0-45E2-95CD-9B4E06F7B7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3936304"/>
            <a:ext cx="3895594" cy="29216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8935567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7957D4F-41CA-4283-A862-B0486120970C}"/>
              </a:ext>
            </a:extLst>
          </p:cNvPr>
          <p:cNvSpPr>
            <a:spLocks noGrp="1"/>
          </p:cNvSpPr>
          <p:nvPr>
            <p:ph type="title"/>
          </p:nvPr>
        </p:nvSpPr>
        <p:spPr>
          <a:xfrm>
            <a:off x="-1" y="0"/>
            <a:ext cx="9144001" cy="826718"/>
          </a:xfrm>
          <a:solidFill>
            <a:srgbClr val="92D050">
              <a:alpha val="44000"/>
            </a:srgbClr>
          </a:solidFill>
        </p:spPr>
        <p:txBody>
          <a:bodyPr>
            <a:normAutofit fontScale="90000"/>
          </a:bodyPr>
          <a:lstStyle/>
          <a:p>
            <a:r>
              <a:rPr lang="ja-JP" altLang="en-US" sz="3700" b="1" dirty="0">
                <a:solidFill>
                  <a:srgbClr val="0070C0"/>
                </a:solidFill>
                <a:latin typeface="HGP明朝E" panose="02020900000000000000" pitchFamily="18" charset="-128"/>
                <a:ea typeface="HGP明朝E" panose="02020900000000000000" pitchFamily="18" charset="-128"/>
              </a:rPr>
              <a:t>　</a:t>
            </a:r>
            <a:r>
              <a:rPr lang="ja-JP" altLang="en-US" sz="2400" b="1" dirty="0">
                <a:solidFill>
                  <a:srgbClr val="0070C0"/>
                </a:solidFill>
                <a:latin typeface="HGP明朝E" panose="02020900000000000000" pitchFamily="18" charset="-128"/>
                <a:ea typeface="HGP明朝E" panose="02020900000000000000" pitchFamily="18" charset="-128"/>
              </a:rPr>
              <a:t>　　産業安全衛生活動百年の軌跡（安全運動の発展）　</a:t>
            </a:r>
            <a:br>
              <a:rPr lang="en-US" altLang="ja-JP" sz="2400" b="1" dirty="0">
                <a:latin typeface="HGP明朝E" panose="02020900000000000000" pitchFamily="18" charset="-128"/>
                <a:ea typeface="HGP明朝E" panose="02020900000000000000" pitchFamily="18" charset="-128"/>
              </a:rPr>
            </a:br>
            <a:r>
              <a:rPr lang="ja-JP" altLang="en-US" sz="4000" b="1" dirty="0">
                <a:latin typeface="HGP明朝E" panose="02020900000000000000" pitchFamily="18" charset="-128"/>
                <a:ea typeface="HGP明朝E" panose="02020900000000000000" pitchFamily="18" charset="-128"/>
              </a:rPr>
              <a:t>福岡県三池炭鉱ガス爆発　</a:t>
            </a:r>
            <a:r>
              <a:rPr lang="en-US" altLang="ja-JP" sz="4000" b="1" dirty="0">
                <a:latin typeface="HGP明朝E" panose="02020900000000000000" pitchFamily="18" charset="-128"/>
                <a:ea typeface="HGP明朝E" panose="02020900000000000000" pitchFamily="18" charset="-128"/>
              </a:rPr>
              <a:t>1963</a:t>
            </a:r>
            <a:r>
              <a:rPr lang="ja-JP" altLang="en-US" sz="4000" b="1" dirty="0">
                <a:latin typeface="HGP明朝E" panose="02020900000000000000" pitchFamily="18" charset="-128"/>
                <a:ea typeface="HGP明朝E" panose="02020900000000000000" pitchFamily="18" charset="-128"/>
              </a:rPr>
              <a:t>年</a:t>
            </a:r>
            <a:endParaRPr lang="ja-JP" altLang="en-US" sz="3700" b="1" dirty="0">
              <a:latin typeface="HGP明朝E" panose="02020900000000000000" pitchFamily="18" charset="-128"/>
              <a:ea typeface="HGP明朝E" panose="02020900000000000000" pitchFamily="18" charset="-128"/>
            </a:endParaRPr>
          </a:p>
        </p:txBody>
      </p:sp>
      <p:sp>
        <p:nvSpPr>
          <p:cNvPr id="6" name="コンテンツ プレースホルダー 4">
            <a:extLst>
              <a:ext uri="{FF2B5EF4-FFF2-40B4-BE49-F238E27FC236}">
                <a16:creationId xmlns:a16="http://schemas.microsoft.com/office/drawing/2014/main" id="{47524ACA-D6F5-4E26-98DF-2E97598CAAA9}"/>
              </a:ext>
            </a:extLst>
          </p:cNvPr>
          <p:cNvSpPr txBox="1">
            <a:spLocks/>
          </p:cNvSpPr>
          <p:nvPr/>
        </p:nvSpPr>
        <p:spPr bwMode="auto">
          <a:xfrm>
            <a:off x="0" y="977900"/>
            <a:ext cx="9144001" cy="245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75000"/>
              <a:buFont typeface="Wingdings" panose="05000000000000000000" pitchFamily="2" charset="2"/>
              <a:buChar char=""/>
              <a:defRPr kumimoji="1" sz="2400" kern="1200">
                <a:solidFill>
                  <a:schemeClr val="tx2"/>
                </a:solidFill>
                <a:latin typeface="+mn-lt"/>
                <a:ea typeface="+mn-ea"/>
                <a:cs typeface="+mn-cs"/>
              </a:defRPr>
            </a:lvl1pPr>
            <a:lvl2pPr marL="742950" indent="-285750" algn="l" rtl="0" eaLnBrk="0" fontAlgn="base" hangingPunct="0">
              <a:spcBef>
                <a:spcPct val="20000"/>
              </a:spcBef>
              <a:spcAft>
                <a:spcPct val="0"/>
              </a:spcAft>
              <a:buClr>
                <a:schemeClr val="accent2"/>
              </a:buClr>
              <a:buSzPct val="85000"/>
              <a:buFont typeface="Courier New" panose="02070309020205020404" pitchFamily="49" charset="0"/>
              <a:buChar char="o"/>
              <a:defRPr kumimoji="1" sz="2000" kern="1200">
                <a:solidFill>
                  <a:schemeClr val="tx2"/>
                </a:solidFill>
                <a:latin typeface="+mn-lt"/>
                <a:ea typeface="+mn-ea"/>
                <a:cs typeface="+mn-cs"/>
              </a:defRPr>
            </a:lvl2pPr>
            <a:lvl3pPr marL="1143000" indent="-228600" algn="l" rtl="0" eaLnBrk="0" fontAlgn="base" hangingPunct="0">
              <a:spcBef>
                <a:spcPct val="20000"/>
              </a:spcBef>
              <a:spcAft>
                <a:spcPct val="0"/>
              </a:spcAft>
              <a:buClr>
                <a:srgbClr val="948774"/>
              </a:buClr>
              <a:buFont typeface="Arial" panose="020B0604020202020204" pitchFamily="34" charset="0"/>
              <a:buChar char="•"/>
              <a:defRPr kumimoji="1" kern="1200">
                <a:solidFill>
                  <a:schemeClr val="tx2"/>
                </a:solidFill>
                <a:latin typeface="+mn-lt"/>
                <a:ea typeface="+mn-ea"/>
                <a:cs typeface="+mn-cs"/>
              </a:defRPr>
            </a:lvl3pPr>
            <a:lvl4pPr marL="1600200" indent="-228600" algn="l" rtl="0" eaLnBrk="0" fontAlgn="base" hangingPunct="0">
              <a:spcBef>
                <a:spcPct val="20000"/>
              </a:spcBef>
              <a:spcAft>
                <a:spcPct val="0"/>
              </a:spcAft>
              <a:buClr>
                <a:srgbClr val="7EB8E7"/>
              </a:buClr>
              <a:buFont typeface="Arial" panose="020B0604020202020204" pitchFamily="34" charset="0"/>
              <a:buChar char="•"/>
              <a:defRPr kumimoji="1" sz="1600" kern="1200">
                <a:solidFill>
                  <a:schemeClr val="tx2"/>
                </a:solidFill>
                <a:latin typeface="+mn-lt"/>
                <a:ea typeface="+mn-ea"/>
                <a:cs typeface="+mn-cs"/>
              </a:defRPr>
            </a:lvl4pPr>
            <a:lvl5pPr marL="2057400" indent="-228600" algn="l" rtl="0" eaLnBrk="0" fontAlgn="base" hangingPunct="0">
              <a:spcBef>
                <a:spcPct val="20000"/>
              </a:spcBef>
              <a:spcAft>
                <a:spcPct val="0"/>
              </a:spcAft>
              <a:buClr>
                <a:srgbClr val="E3B651"/>
              </a:buClr>
              <a:buFont typeface="Arial" panose="020B0604020202020204" pitchFamily="34" charset="0"/>
              <a:buChar char="•"/>
              <a:defRPr kumimoji="1" sz="1400" kern="1200">
                <a:solidFill>
                  <a:schemeClr val="tx2"/>
                </a:solidFill>
                <a:latin typeface="+mn-lt"/>
                <a:ea typeface="+mn-ea"/>
                <a:cs typeface="+mn-cs"/>
              </a:defRPr>
            </a:lvl5pPr>
            <a:lvl6pPr marL="2514600" indent="-228600" algn="l" defTabSz="914400" rtl="0" eaLnBrk="1" latinLnBrk="0" hangingPunct="1">
              <a:spcBef>
                <a:spcPct val="20000"/>
              </a:spcBef>
              <a:buClr>
                <a:schemeClr val="accent6"/>
              </a:buClr>
              <a:buFont typeface="Arial" pitchFamily="34" charset="0"/>
              <a:buChar char="•"/>
              <a:defRPr kumimoji="1" sz="1400" kern="1200">
                <a:solidFill>
                  <a:schemeClr val="tx2"/>
                </a:solidFill>
                <a:latin typeface="+mn-lt"/>
                <a:ea typeface="+mn-ea"/>
                <a:cs typeface="+mn-cs"/>
              </a:defRPr>
            </a:lvl6pPr>
            <a:lvl7pPr marL="2971800" indent="-228600" algn="l" defTabSz="914400" rtl="0" eaLnBrk="1" latinLnBrk="0" hangingPunct="1">
              <a:spcBef>
                <a:spcPct val="20000"/>
              </a:spcBef>
              <a:buClr>
                <a:schemeClr val="accent1"/>
              </a:buClr>
              <a:buFont typeface="Arial" pitchFamily="34" charset="0"/>
              <a:buChar char="•"/>
              <a:defRPr kumimoji="1" sz="1400" kern="1200">
                <a:solidFill>
                  <a:schemeClr val="tx2"/>
                </a:solidFill>
                <a:latin typeface="+mn-lt"/>
                <a:ea typeface="+mn-ea"/>
                <a:cs typeface="+mn-cs"/>
              </a:defRPr>
            </a:lvl7pPr>
            <a:lvl8pPr marL="3429000" indent="-228600" algn="l" defTabSz="914400" rtl="0" eaLnBrk="1" latinLnBrk="0" hangingPunct="1">
              <a:spcBef>
                <a:spcPct val="20000"/>
              </a:spcBef>
              <a:buClr>
                <a:schemeClr val="accent4"/>
              </a:buClr>
              <a:buFont typeface="Arial" pitchFamily="34" charset="0"/>
              <a:buChar char="•"/>
              <a:defRPr kumimoji="1" sz="1400" kern="1200">
                <a:solidFill>
                  <a:schemeClr val="tx2"/>
                </a:solidFill>
                <a:latin typeface="+mn-lt"/>
                <a:ea typeface="+mn-ea"/>
                <a:cs typeface="+mn-cs"/>
              </a:defRPr>
            </a:lvl8pPr>
            <a:lvl9pPr marL="3886200" indent="-228600" algn="l" defTabSz="914400" rtl="0" eaLnBrk="1" latinLnBrk="0" hangingPunct="1">
              <a:spcBef>
                <a:spcPct val="20000"/>
              </a:spcBef>
              <a:buClr>
                <a:schemeClr val="accent5"/>
              </a:buClr>
              <a:buFont typeface="Arial" pitchFamily="34" charset="0"/>
              <a:buChar char="•"/>
              <a:defRPr kumimoji="1" sz="1400" kern="1200">
                <a:solidFill>
                  <a:schemeClr val="tx2"/>
                </a:solidFill>
                <a:latin typeface="+mn-lt"/>
                <a:ea typeface="+mn-ea"/>
                <a:cs typeface="+mn-cs"/>
              </a:defRPr>
            </a:lvl9pPr>
          </a:lstStyle>
          <a:p>
            <a:pPr marL="0" indent="0" eaLnBrk="1" hangingPunct="1">
              <a:spcBef>
                <a:spcPts val="1200"/>
              </a:spcBef>
              <a:buClr>
                <a:srgbClr val="F4680B"/>
              </a:buClr>
              <a:buNone/>
            </a:pPr>
            <a:r>
              <a:rPr lang="en-US" altLang="ja-JP" sz="3200" dirty="0">
                <a:solidFill>
                  <a:sysClr val="windowText" lastClr="000000"/>
                </a:solidFill>
                <a:latin typeface="Arial" panose="020B0604020202020204" pitchFamily="34" charset="0"/>
                <a:ea typeface="ＭＳ Ｐゴシック" panose="020B0600070205080204" pitchFamily="50" charset="-128"/>
              </a:rPr>
              <a:t>1963</a:t>
            </a:r>
            <a:r>
              <a:rPr lang="ja-JP" altLang="en-US" sz="3200" dirty="0">
                <a:solidFill>
                  <a:sysClr val="windowText" lastClr="000000"/>
                </a:solidFill>
                <a:latin typeface="Arial" panose="020B0604020202020204" pitchFamily="34" charset="0"/>
                <a:ea typeface="ＭＳ Ｐゴシック" panose="020B0600070205080204" pitchFamily="50" charset="-128"/>
              </a:rPr>
              <a:t>年</a:t>
            </a:r>
            <a:r>
              <a:rPr lang="en-US" altLang="ja-JP" sz="3200" dirty="0">
                <a:solidFill>
                  <a:sysClr val="windowText" lastClr="000000"/>
                </a:solidFill>
                <a:latin typeface="Arial" panose="020B0604020202020204" pitchFamily="34" charset="0"/>
                <a:ea typeface="ＭＳ Ｐゴシック" panose="020B0600070205080204" pitchFamily="50" charset="-128"/>
              </a:rPr>
              <a:t>11</a:t>
            </a:r>
            <a:r>
              <a:rPr lang="ja-JP" altLang="en-US" sz="3200" dirty="0">
                <a:solidFill>
                  <a:sysClr val="windowText" lastClr="000000"/>
                </a:solidFill>
                <a:latin typeface="Arial" panose="020B0604020202020204" pitchFamily="34" charset="0"/>
                <a:ea typeface="ＭＳ Ｐゴシック" panose="020B0600070205080204" pitchFamily="50" charset="-128"/>
              </a:rPr>
              <a:t>月</a:t>
            </a:r>
            <a:r>
              <a:rPr lang="en-US" altLang="ja-JP" sz="3200" dirty="0">
                <a:solidFill>
                  <a:sysClr val="windowText" lastClr="000000"/>
                </a:solidFill>
                <a:latin typeface="Arial" panose="020B0604020202020204" pitchFamily="34" charset="0"/>
                <a:ea typeface="ＭＳ Ｐゴシック" panose="020B0600070205080204" pitchFamily="50" charset="-128"/>
              </a:rPr>
              <a:t>9</a:t>
            </a:r>
            <a:r>
              <a:rPr lang="ja-JP" altLang="en-US" sz="3200" dirty="0">
                <a:solidFill>
                  <a:sysClr val="windowText" lastClr="000000"/>
                </a:solidFill>
                <a:latin typeface="Arial" panose="020B0604020202020204" pitchFamily="34" charset="0"/>
                <a:ea typeface="ＭＳ Ｐゴシック" panose="020B0600070205080204" pitchFamily="50" charset="-128"/>
              </a:rPr>
              <a:t>日に、福岡県大牟田市三川町の三井三池炭鉱三川坑の坑口から約</a:t>
            </a:r>
            <a:r>
              <a:rPr lang="en-US" altLang="ja-JP" sz="3200" dirty="0">
                <a:solidFill>
                  <a:sysClr val="windowText" lastClr="000000"/>
                </a:solidFill>
                <a:latin typeface="Arial" panose="020B0604020202020204" pitchFamily="34" charset="0"/>
                <a:ea typeface="ＭＳ Ｐゴシック" panose="020B0600070205080204" pitchFamily="50" charset="-128"/>
              </a:rPr>
              <a:t>500m</a:t>
            </a:r>
            <a:r>
              <a:rPr lang="ja-JP" altLang="en-US" sz="3200" dirty="0">
                <a:solidFill>
                  <a:sysClr val="windowText" lastClr="000000"/>
                </a:solidFill>
                <a:latin typeface="Arial" panose="020B0604020202020204" pitchFamily="34" charset="0"/>
                <a:ea typeface="ＭＳ Ｐゴシック" panose="020B0600070205080204" pitchFamily="50" charset="-128"/>
              </a:rPr>
              <a:t>入った坑内で爆発が起きた。爆風と炎は各所に落盤を引き起こし、さらに一酸化炭素が坑内に充満して、死者</a:t>
            </a:r>
            <a:r>
              <a:rPr lang="en-US" altLang="ja-JP" sz="3200" dirty="0">
                <a:solidFill>
                  <a:sysClr val="windowText" lastClr="000000"/>
                </a:solidFill>
                <a:latin typeface="Arial" panose="020B0604020202020204" pitchFamily="34" charset="0"/>
                <a:ea typeface="ＭＳ Ｐゴシック" panose="020B0600070205080204" pitchFamily="50" charset="-128"/>
              </a:rPr>
              <a:t>458</a:t>
            </a:r>
            <a:r>
              <a:rPr lang="ja-JP" altLang="en-US" sz="3200" dirty="0">
                <a:solidFill>
                  <a:sysClr val="windowText" lastClr="000000"/>
                </a:solidFill>
                <a:latin typeface="Arial" panose="020B0604020202020204" pitchFamily="34" charset="0"/>
                <a:ea typeface="ＭＳ Ｐゴシック" panose="020B0600070205080204" pitchFamily="50" charset="-128"/>
              </a:rPr>
              <a:t>人、重軽傷者</a:t>
            </a:r>
            <a:r>
              <a:rPr lang="en-US" altLang="ja-JP" sz="3200" dirty="0">
                <a:solidFill>
                  <a:sysClr val="windowText" lastClr="000000"/>
                </a:solidFill>
                <a:latin typeface="Arial" panose="020B0604020202020204" pitchFamily="34" charset="0"/>
                <a:ea typeface="ＭＳ Ｐゴシック" panose="020B0600070205080204" pitchFamily="50" charset="-128"/>
              </a:rPr>
              <a:t>555</a:t>
            </a:r>
            <a:r>
              <a:rPr lang="ja-JP" altLang="en-US" sz="3200" dirty="0">
                <a:solidFill>
                  <a:sysClr val="windowText" lastClr="000000"/>
                </a:solidFill>
                <a:latin typeface="Arial" panose="020B0604020202020204" pitchFamily="34" charset="0"/>
                <a:ea typeface="ＭＳ Ｐゴシック" panose="020B0600070205080204" pitchFamily="50" charset="-128"/>
              </a:rPr>
              <a:t>人と戦後最大の炭坑災害となった。</a:t>
            </a:r>
          </a:p>
        </p:txBody>
      </p:sp>
      <p:pic>
        <p:nvPicPr>
          <p:cNvPr id="7" name="図 5">
            <a:extLst>
              <a:ext uri="{FF2B5EF4-FFF2-40B4-BE49-F238E27FC236}">
                <a16:creationId xmlns:a16="http://schemas.microsoft.com/office/drawing/2014/main" id="{289B7219-1B2D-446D-88BA-AC06D50C20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 y="3720231"/>
            <a:ext cx="4673615" cy="31377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図 7">
            <a:extLst>
              <a:ext uri="{FF2B5EF4-FFF2-40B4-BE49-F238E27FC236}">
                <a16:creationId xmlns:a16="http://schemas.microsoft.com/office/drawing/2014/main" id="{BC6ECD1E-7A68-42CF-8603-4C258458D7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11911" y="3720230"/>
            <a:ext cx="4532089" cy="31377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3637521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7957D4F-41CA-4283-A862-B0486120970C}"/>
              </a:ext>
            </a:extLst>
          </p:cNvPr>
          <p:cNvSpPr>
            <a:spLocks noGrp="1"/>
          </p:cNvSpPr>
          <p:nvPr>
            <p:ph type="title"/>
          </p:nvPr>
        </p:nvSpPr>
        <p:spPr>
          <a:xfrm>
            <a:off x="0" y="7017"/>
            <a:ext cx="9144000" cy="882331"/>
          </a:xfrm>
          <a:solidFill>
            <a:srgbClr val="92D050">
              <a:alpha val="44000"/>
            </a:srgbClr>
          </a:solidFill>
        </p:spPr>
        <p:txBody>
          <a:bodyPr>
            <a:normAutofit/>
          </a:bodyPr>
          <a:lstStyle/>
          <a:p>
            <a:r>
              <a:rPr lang="ja-JP" altLang="en-US" sz="2400" b="1" dirty="0">
                <a:solidFill>
                  <a:srgbClr val="0070C0"/>
                </a:solidFill>
                <a:latin typeface="HGP明朝E" panose="02020900000000000000" pitchFamily="18" charset="-128"/>
                <a:ea typeface="HGP明朝E" panose="02020900000000000000" pitchFamily="18" charset="-128"/>
              </a:rPr>
              <a:t>　　　産業安全衛生活動百年の軌跡（安全運動の発展）　</a:t>
            </a:r>
            <a:br>
              <a:rPr lang="en-US" altLang="ja-JP" sz="2400" b="1" dirty="0">
                <a:latin typeface="HGP明朝E" panose="02020900000000000000" pitchFamily="18" charset="-128"/>
                <a:ea typeface="HGP明朝E" panose="02020900000000000000" pitchFamily="18" charset="-128"/>
              </a:rPr>
            </a:br>
            <a:r>
              <a:rPr lang="ja-JP" altLang="en-US" sz="3200" b="1" dirty="0">
                <a:latin typeface="HGP明朝E" panose="02020900000000000000" pitchFamily="18" charset="-128"/>
                <a:ea typeface="HGP明朝E" panose="02020900000000000000" pitchFamily="18" charset="-128"/>
              </a:rPr>
              <a:t>横浜国立大学安全工学科設立</a:t>
            </a:r>
            <a:r>
              <a:rPr lang="en-US" altLang="ja-JP" sz="3200" b="1" dirty="0">
                <a:latin typeface="HGP明朝E" panose="02020900000000000000" pitchFamily="18" charset="-128"/>
                <a:ea typeface="HGP明朝E" panose="02020900000000000000" pitchFamily="18" charset="-128"/>
              </a:rPr>
              <a:t>1950</a:t>
            </a:r>
            <a:endParaRPr lang="ja-JP" altLang="en-US" sz="2400" b="1" dirty="0">
              <a:latin typeface="HGP明朝E" panose="02020900000000000000" pitchFamily="18" charset="-128"/>
              <a:ea typeface="HGP明朝E" panose="02020900000000000000" pitchFamily="18" charset="-128"/>
            </a:endParaRPr>
          </a:p>
        </p:txBody>
      </p:sp>
      <p:pic>
        <p:nvPicPr>
          <p:cNvPr id="6" name="Picture 2">
            <a:extLst>
              <a:ext uri="{FF2B5EF4-FFF2-40B4-BE49-F238E27FC236}">
                <a16:creationId xmlns:a16="http://schemas.microsoft.com/office/drawing/2014/main" id="{5636CA90-7AB6-4F66-AE50-61B0CFB77E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6306" y="889347"/>
            <a:ext cx="8657694" cy="5961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テキスト ボックス 7">
            <a:extLst>
              <a:ext uri="{FF2B5EF4-FFF2-40B4-BE49-F238E27FC236}">
                <a16:creationId xmlns:a16="http://schemas.microsoft.com/office/drawing/2014/main" id="{F9B70A14-0B63-4286-9033-363A08C746C7}"/>
              </a:ext>
            </a:extLst>
          </p:cNvPr>
          <p:cNvSpPr txBox="1"/>
          <p:nvPr/>
        </p:nvSpPr>
        <p:spPr>
          <a:xfrm>
            <a:off x="0" y="1574951"/>
            <a:ext cx="2864606" cy="5047536"/>
          </a:xfrm>
          <a:prstGeom prst="rect">
            <a:avLst/>
          </a:prstGeom>
          <a:solidFill>
            <a:srgbClr val="00B0F0"/>
          </a:solidFill>
        </p:spPr>
        <p:txBody>
          <a:bodyPr wrap="square">
            <a:spAutoFit/>
          </a:bodyPr>
          <a:lstStyle/>
          <a:p>
            <a:pPr>
              <a:spcAft>
                <a:spcPts val="1200"/>
              </a:spcAft>
            </a:pPr>
            <a:r>
              <a:rPr lang="zh-CN" altLang="en-US" sz="3200" b="1" dirty="0">
                <a:solidFill>
                  <a:schemeClr val="bg1"/>
                </a:solidFill>
              </a:rPr>
              <a:t>横浜国立大学</a:t>
            </a:r>
            <a:r>
              <a:rPr lang="ja-JP" altLang="en-US" sz="3200" b="1" dirty="0">
                <a:solidFill>
                  <a:schemeClr val="bg1"/>
                </a:solidFill>
              </a:rPr>
              <a:t>　</a:t>
            </a:r>
            <a:endParaRPr lang="en-US" altLang="ja-JP" sz="3200" b="1" dirty="0">
              <a:solidFill>
                <a:schemeClr val="bg1"/>
              </a:solidFill>
            </a:endParaRPr>
          </a:p>
          <a:p>
            <a:pPr>
              <a:spcAft>
                <a:spcPts val="1200"/>
              </a:spcAft>
            </a:pPr>
            <a:r>
              <a:rPr lang="ja-JP" altLang="en-US" sz="3200" b="1" dirty="0">
                <a:solidFill>
                  <a:schemeClr val="bg1"/>
                </a:solidFill>
              </a:rPr>
              <a:t>　</a:t>
            </a:r>
            <a:r>
              <a:rPr lang="zh-CN" altLang="en-US" sz="3200" b="1" dirty="0">
                <a:solidFill>
                  <a:schemeClr val="bg1"/>
                </a:solidFill>
              </a:rPr>
              <a:t>安全工学科</a:t>
            </a:r>
            <a:endParaRPr lang="en-US" altLang="zh-CN" sz="3200" b="1" dirty="0">
              <a:solidFill>
                <a:schemeClr val="bg1"/>
              </a:solidFill>
            </a:endParaRPr>
          </a:p>
          <a:p>
            <a:pPr>
              <a:spcAft>
                <a:spcPts val="1200"/>
              </a:spcAft>
            </a:pPr>
            <a:endParaRPr lang="en-US" altLang="zh-CN" sz="3200" b="1" dirty="0">
              <a:solidFill>
                <a:schemeClr val="bg1"/>
              </a:solidFill>
            </a:endParaRPr>
          </a:p>
          <a:p>
            <a:pPr>
              <a:spcAft>
                <a:spcPts val="1200"/>
              </a:spcAft>
            </a:pPr>
            <a:r>
              <a:rPr lang="ja-JP" altLang="en-US" sz="2800" b="1" dirty="0">
                <a:solidFill>
                  <a:schemeClr val="bg1"/>
                </a:solidFill>
              </a:rPr>
              <a:t>名古屋工業大学</a:t>
            </a:r>
            <a:endParaRPr lang="en-US" altLang="ja-JP" sz="2800" b="1" dirty="0">
              <a:solidFill>
                <a:schemeClr val="bg1"/>
              </a:solidFill>
            </a:endParaRPr>
          </a:p>
          <a:p>
            <a:pPr>
              <a:spcAft>
                <a:spcPts val="1200"/>
              </a:spcAft>
            </a:pPr>
            <a:r>
              <a:rPr lang="ja-JP" altLang="en-US" sz="2800" b="1" dirty="0">
                <a:solidFill>
                  <a:schemeClr val="bg1"/>
                </a:solidFill>
              </a:rPr>
              <a:t>　</a:t>
            </a:r>
            <a:r>
              <a:rPr lang="ja-JP" altLang="en-US" sz="3200" b="1" dirty="0">
                <a:solidFill>
                  <a:schemeClr val="bg1"/>
                </a:solidFill>
              </a:rPr>
              <a:t>安全工学科</a:t>
            </a:r>
            <a:endParaRPr lang="en-US" altLang="ja-JP" sz="3200" b="1" dirty="0">
              <a:solidFill>
                <a:schemeClr val="bg1"/>
              </a:solidFill>
            </a:endParaRPr>
          </a:p>
          <a:p>
            <a:pPr>
              <a:spcAft>
                <a:spcPts val="1200"/>
              </a:spcAft>
            </a:pPr>
            <a:endParaRPr lang="en-US" altLang="ja-JP" sz="3200" b="1" dirty="0">
              <a:solidFill>
                <a:schemeClr val="bg1"/>
              </a:solidFill>
            </a:endParaRPr>
          </a:p>
          <a:p>
            <a:pPr>
              <a:spcAft>
                <a:spcPts val="1200"/>
              </a:spcAft>
            </a:pPr>
            <a:r>
              <a:rPr lang="ja-JP" altLang="en-US" sz="3200" b="1" dirty="0">
                <a:solidFill>
                  <a:schemeClr val="bg1"/>
                </a:solidFill>
              </a:rPr>
              <a:t>九州工業大学</a:t>
            </a:r>
            <a:endParaRPr lang="en-US" altLang="ja-JP" sz="3200" b="1" dirty="0">
              <a:solidFill>
                <a:schemeClr val="bg1"/>
              </a:solidFill>
            </a:endParaRPr>
          </a:p>
          <a:p>
            <a:pPr>
              <a:spcAft>
                <a:spcPts val="1200"/>
              </a:spcAft>
            </a:pPr>
            <a:r>
              <a:rPr lang="ja-JP" altLang="en-US" sz="3200" b="1" dirty="0">
                <a:solidFill>
                  <a:schemeClr val="bg1"/>
                </a:solidFill>
              </a:rPr>
              <a:t>　安全工学科</a:t>
            </a:r>
            <a:endParaRPr lang="ja-JP" altLang="en-US" sz="4400" b="1" dirty="0">
              <a:solidFill>
                <a:schemeClr val="bg1"/>
              </a:solidFill>
            </a:endParaRPr>
          </a:p>
        </p:txBody>
      </p:sp>
    </p:spTree>
    <p:extLst>
      <p:ext uri="{BB962C8B-B14F-4D97-AF65-F5344CB8AC3E}">
        <p14:creationId xmlns:p14="http://schemas.microsoft.com/office/powerpoint/2010/main" val="395502488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7957D4F-41CA-4283-A862-B0486120970C}"/>
              </a:ext>
            </a:extLst>
          </p:cNvPr>
          <p:cNvSpPr>
            <a:spLocks noGrp="1"/>
          </p:cNvSpPr>
          <p:nvPr>
            <p:ph type="title"/>
          </p:nvPr>
        </p:nvSpPr>
        <p:spPr>
          <a:xfrm>
            <a:off x="-1" y="0"/>
            <a:ext cx="9144001" cy="1014608"/>
          </a:xfrm>
          <a:solidFill>
            <a:srgbClr val="92D050">
              <a:alpha val="34000"/>
            </a:srgbClr>
          </a:solidFill>
        </p:spPr>
        <p:txBody>
          <a:bodyPr>
            <a:normAutofit/>
          </a:bodyPr>
          <a:lstStyle/>
          <a:p>
            <a:r>
              <a:rPr lang="ja-JP" altLang="en-US" sz="2400" b="1" dirty="0">
                <a:solidFill>
                  <a:srgbClr val="0070C0"/>
                </a:solidFill>
                <a:latin typeface="HGP明朝E" panose="02020900000000000000" pitchFamily="18" charset="-128"/>
                <a:ea typeface="HGP明朝E" panose="02020900000000000000" pitchFamily="18" charset="-128"/>
              </a:rPr>
              <a:t>　　　産業安全衛生活動百年の軌跡（安全運動の発展）　</a:t>
            </a:r>
            <a:br>
              <a:rPr lang="en-US" altLang="ja-JP" sz="2400" b="1" dirty="0">
                <a:latin typeface="HGP明朝E" panose="02020900000000000000" pitchFamily="18" charset="-128"/>
                <a:ea typeface="HGP明朝E" panose="02020900000000000000" pitchFamily="18" charset="-128"/>
              </a:rPr>
            </a:br>
            <a:r>
              <a:rPr lang="ja-JP" altLang="en-US" sz="2400" b="1" dirty="0">
                <a:latin typeface="HGP明朝E" panose="02020900000000000000" pitchFamily="18" charset="-128"/>
                <a:ea typeface="HGP明朝E" panose="02020900000000000000" pitchFamily="18" charset="-128"/>
              </a:rPr>
              <a:t>　</a:t>
            </a:r>
            <a:r>
              <a:rPr lang="ja-JP" altLang="en-US" sz="4000" b="1" dirty="0">
                <a:latin typeface="HGP明朝E" panose="02020900000000000000" pitchFamily="18" charset="-128"/>
                <a:ea typeface="HGP明朝E" panose="02020900000000000000" pitchFamily="18" charset="-128"/>
              </a:rPr>
              <a:t>安全工学・安全システム</a:t>
            </a:r>
            <a:r>
              <a:rPr lang="en-US" altLang="ja-JP" sz="4000" b="1" dirty="0">
                <a:latin typeface="HGP明朝E" panose="02020900000000000000" pitchFamily="18" charset="-128"/>
                <a:ea typeface="HGP明朝E" panose="02020900000000000000" pitchFamily="18" charset="-128"/>
              </a:rPr>
              <a:t>1967</a:t>
            </a:r>
            <a:r>
              <a:rPr lang="ja-JP" altLang="en-US" sz="4000" b="1" dirty="0">
                <a:latin typeface="HGP明朝E" panose="02020900000000000000" pitchFamily="18" charset="-128"/>
                <a:ea typeface="HGP明朝E" panose="02020900000000000000" pitchFamily="18" charset="-128"/>
              </a:rPr>
              <a:t>年</a:t>
            </a:r>
            <a:endParaRPr lang="ja-JP" altLang="en-US" sz="2400" b="1" dirty="0">
              <a:latin typeface="HGP明朝E" panose="02020900000000000000" pitchFamily="18" charset="-128"/>
              <a:ea typeface="HGP明朝E" panose="02020900000000000000" pitchFamily="18" charset="-128"/>
            </a:endParaRPr>
          </a:p>
        </p:txBody>
      </p:sp>
      <p:sp>
        <p:nvSpPr>
          <p:cNvPr id="6" name="コンテンツ プレースホルダー 2">
            <a:extLst>
              <a:ext uri="{FF2B5EF4-FFF2-40B4-BE49-F238E27FC236}">
                <a16:creationId xmlns:a16="http://schemas.microsoft.com/office/drawing/2014/main" id="{6F84869F-D9BE-4D86-AB88-E03DF79223A0}"/>
              </a:ext>
            </a:extLst>
          </p:cNvPr>
          <p:cNvSpPr txBox="1">
            <a:spLocks/>
          </p:cNvSpPr>
          <p:nvPr/>
        </p:nvSpPr>
        <p:spPr bwMode="auto">
          <a:xfrm>
            <a:off x="161638" y="1014608"/>
            <a:ext cx="8982362" cy="5033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75000"/>
              <a:buFont typeface="Wingdings" panose="05000000000000000000" pitchFamily="2" charset="2"/>
              <a:buChar char=""/>
              <a:defRPr kumimoji="1" sz="2400" kern="1200">
                <a:solidFill>
                  <a:schemeClr val="tx2"/>
                </a:solidFill>
                <a:latin typeface="+mn-lt"/>
                <a:ea typeface="+mn-ea"/>
                <a:cs typeface="+mn-cs"/>
              </a:defRPr>
            </a:lvl1pPr>
            <a:lvl2pPr marL="742950" indent="-285750" algn="l" rtl="0" eaLnBrk="0" fontAlgn="base" hangingPunct="0">
              <a:spcBef>
                <a:spcPct val="20000"/>
              </a:spcBef>
              <a:spcAft>
                <a:spcPct val="0"/>
              </a:spcAft>
              <a:buClr>
                <a:schemeClr val="accent2"/>
              </a:buClr>
              <a:buSzPct val="85000"/>
              <a:buFont typeface="Courier New" panose="02070309020205020404" pitchFamily="49" charset="0"/>
              <a:buChar char="o"/>
              <a:defRPr kumimoji="1" sz="2000" kern="1200">
                <a:solidFill>
                  <a:schemeClr val="tx2"/>
                </a:solidFill>
                <a:latin typeface="+mn-lt"/>
                <a:ea typeface="+mn-ea"/>
                <a:cs typeface="+mn-cs"/>
              </a:defRPr>
            </a:lvl2pPr>
            <a:lvl3pPr marL="1143000" indent="-228600" algn="l" rtl="0" eaLnBrk="0" fontAlgn="base" hangingPunct="0">
              <a:spcBef>
                <a:spcPct val="20000"/>
              </a:spcBef>
              <a:spcAft>
                <a:spcPct val="0"/>
              </a:spcAft>
              <a:buClr>
                <a:srgbClr val="948774"/>
              </a:buClr>
              <a:buFont typeface="Arial" panose="020B0604020202020204" pitchFamily="34" charset="0"/>
              <a:buChar char="•"/>
              <a:defRPr kumimoji="1" kern="1200">
                <a:solidFill>
                  <a:schemeClr val="tx2"/>
                </a:solidFill>
                <a:latin typeface="+mn-lt"/>
                <a:ea typeface="+mn-ea"/>
                <a:cs typeface="+mn-cs"/>
              </a:defRPr>
            </a:lvl3pPr>
            <a:lvl4pPr marL="1600200" indent="-228600" algn="l" rtl="0" eaLnBrk="0" fontAlgn="base" hangingPunct="0">
              <a:spcBef>
                <a:spcPct val="20000"/>
              </a:spcBef>
              <a:spcAft>
                <a:spcPct val="0"/>
              </a:spcAft>
              <a:buClr>
                <a:srgbClr val="7EB8E7"/>
              </a:buClr>
              <a:buFont typeface="Arial" panose="020B0604020202020204" pitchFamily="34" charset="0"/>
              <a:buChar char="•"/>
              <a:defRPr kumimoji="1" sz="1600" kern="1200">
                <a:solidFill>
                  <a:schemeClr val="tx2"/>
                </a:solidFill>
                <a:latin typeface="+mn-lt"/>
                <a:ea typeface="+mn-ea"/>
                <a:cs typeface="+mn-cs"/>
              </a:defRPr>
            </a:lvl4pPr>
            <a:lvl5pPr marL="2057400" indent="-228600" algn="l" rtl="0" eaLnBrk="0" fontAlgn="base" hangingPunct="0">
              <a:spcBef>
                <a:spcPct val="20000"/>
              </a:spcBef>
              <a:spcAft>
                <a:spcPct val="0"/>
              </a:spcAft>
              <a:buClr>
                <a:srgbClr val="E3B651"/>
              </a:buClr>
              <a:buFont typeface="Arial" panose="020B0604020202020204" pitchFamily="34" charset="0"/>
              <a:buChar char="•"/>
              <a:defRPr kumimoji="1" sz="1400" kern="1200">
                <a:solidFill>
                  <a:schemeClr val="tx2"/>
                </a:solidFill>
                <a:latin typeface="+mn-lt"/>
                <a:ea typeface="+mn-ea"/>
                <a:cs typeface="+mn-cs"/>
              </a:defRPr>
            </a:lvl5pPr>
            <a:lvl6pPr marL="2514600" indent="-228600" algn="l" defTabSz="914400" rtl="0" eaLnBrk="1" latinLnBrk="0" hangingPunct="1">
              <a:spcBef>
                <a:spcPct val="20000"/>
              </a:spcBef>
              <a:buClr>
                <a:schemeClr val="accent6"/>
              </a:buClr>
              <a:buFont typeface="Arial" pitchFamily="34" charset="0"/>
              <a:buChar char="•"/>
              <a:defRPr kumimoji="1" sz="1400" kern="1200">
                <a:solidFill>
                  <a:schemeClr val="tx2"/>
                </a:solidFill>
                <a:latin typeface="+mn-lt"/>
                <a:ea typeface="+mn-ea"/>
                <a:cs typeface="+mn-cs"/>
              </a:defRPr>
            </a:lvl6pPr>
            <a:lvl7pPr marL="2971800" indent="-228600" algn="l" defTabSz="914400" rtl="0" eaLnBrk="1" latinLnBrk="0" hangingPunct="1">
              <a:spcBef>
                <a:spcPct val="20000"/>
              </a:spcBef>
              <a:buClr>
                <a:schemeClr val="accent1"/>
              </a:buClr>
              <a:buFont typeface="Arial" pitchFamily="34" charset="0"/>
              <a:buChar char="•"/>
              <a:defRPr kumimoji="1" sz="1400" kern="1200">
                <a:solidFill>
                  <a:schemeClr val="tx2"/>
                </a:solidFill>
                <a:latin typeface="+mn-lt"/>
                <a:ea typeface="+mn-ea"/>
                <a:cs typeface="+mn-cs"/>
              </a:defRPr>
            </a:lvl7pPr>
            <a:lvl8pPr marL="3429000" indent="-228600" algn="l" defTabSz="914400" rtl="0" eaLnBrk="1" latinLnBrk="0" hangingPunct="1">
              <a:spcBef>
                <a:spcPct val="20000"/>
              </a:spcBef>
              <a:buClr>
                <a:schemeClr val="accent4"/>
              </a:buClr>
              <a:buFont typeface="Arial" pitchFamily="34" charset="0"/>
              <a:buChar char="•"/>
              <a:defRPr kumimoji="1" sz="1400" kern="1200">
                <a:solidFill>
                  <a:schemeClr val="tx2"/>
                </a:solidFill>
                <a:latin typeface="+mn-lt"/>
                <a:ea typeface="+mn-ea"/>
                <a:cs typeface="+mn-cs"/>
              </a:defRPr>
            </a:lvl8pPr>
            <a:lvl9pPr marL="3886200" indent="-228600" algn="l" defTabSz="914400" rtl="0" eaLnBrk="1" latinLnBrk="0" hangingPunct="1">
              <a:spcBef>
                <a:spcPct val="20000"/>
              </a:spcBef>
              <a:buClr>
                <a:schemeClr val="accent5"/>
              </a:buClr>
              <a:buFont typeface="Arial" pitchFamily="34" charset="0"/>
              <a:buChar char="•"/>
              <a:defRPr kumimoji="1" sz="1400" kern="1200">
                <a:solidFill>
                  <a:schemeClr val="tx2"/>
                </a:solidFill>
                <a:latin typeface="+mn-lt"/>
                <a:ea typeface="+mn-ea"/>
                <a:cs typeface="+mn-cs"/>
              </a:defRPr>
            </a:lvl9pPr>
          </a:lstStyle>
          <a:p>
            <a:pPr>
              <a:buClr>
                <a:srgbClr val="F4680B"/>
              </a:buClr>
              <a:defRPr/>
            </a:pPr>
            <a:r>
              <a:rPr lang="ja-JP" altLang="en-US" sz="2800" b="1" dirty="0">
                <a:solidFill>
                  <a:srgbClr val="55554A"/>
                </a:solidFill>
                <a:latin typeface="Franklin Gothic Book"/>
                <a:ea typeface="ＭＳ Ｐゴシック" panose="020B0600070205080204" pitchFamily="50" charset="-128"/>
              </a:rPr>
              <a:t>原子力発電所や飛行機事故など重大インシデント</a:t>
            </a:r>
            <a:endParaRPr lang="en-US" altLang="ja-JP" sz="2800" b="1" dirty="0">
              <a:solidFill>
                <a:srgbClr val="55554A"/>
              </a:solidFill>
              <a:latin typeface="Franklin Gothic Book"/>
              <a:ea typeface="ＭＳ Ｐゴシック" panose="020B0600070205080204" pitchFamily="50" charset="-128"/>
            </a:endParaRPr>
          </a:p>
          <a:p>
            <a:pPr>
              <a:buClr>
                <a:srgbClr val="F4680B"/>
              </a:buClr>
              <a:defRPr/>
            </a:pPr>
            <a:r>
              <a:rPr lang="ja-JP" altLang="en-US" sz="2800" b="1" dirty="0">
                <a:solidFill>
                  <a:srgbClr val="55554A"/>
                </a:solidFill>
                <a:latin typeface="Franklin Gothic Book"/>
                <a:ea typeface="ＭＳ Ｐゴシック" panose="020B0600070205080204" pitchFamily="50" charset="-128"/>
              </a:rPr>
              <a:t>アメリカの航空機事故調査分析から安全工学が発展</a:t>
            </a:r>
            <a:endParaRPr lang="en-US" altLang="ja-JP" sz="2800" b="1" dirty="0">
              <a:solidFill>
                <a:srgbClr val="55554A"/>
              </a:solidFill>
              <a:latin typeface="Franklin Gothic Book"/>
              <a:ea typeface="ＭＳ Ｐゴシック" panose="020B0600070205080204" pitchFamily="50" charset="-128"/>
            </a:endParaRPr>
          </a:p>
          <a:p>
            <a:pPr>
              <a:buClr>
                <a:srgbClr val="F4680B"/>
              </a:buClr>
              <a:defRPr/>
            </a:pPr>
            <a:r>
              <a:rPr lang="ja-JP" altLang="en-US" sz="2800" b="1" dirty="0">
                <a:solidFill>
                  <a:srgbClr val="55554A"/>
                </a:solidFill>
                <a:latin typeface="Franklin Gothic Book"/>
                <a:ea typeface="ＭＳ Ｐゴシック" panose="020B0600070205080204" pitchFamily="50" charset="-128"/>
              </a:rPr>
              <a:t>ヒューマンエラーを回避するための方法</a:t>
            </a:r>
            <a:endParaRPr lang="en-US" altLang="ja-JP" sz="2800" b="1" dirty="0">
              <a:solidFill>
                <a:srgbClr val="55554A"/>
              </a:solidFill>
              <a:latin typeface="Franklin Gothic Book"/>
              <a:ea typeface="ＭＳ Ｐゴシック" panose="020B0600070205080204" pitchFamily="50" charset="-128"/>
            </a:endParaRPr>
          </a:p>
          <a:p>
            <a:pPr>
              <a:buClr>
                <a:srgbClr val="F4680B"/>
              </a:buClr>
              <a:defRPr/>
            </a:pPr>
            <a:r>
              <a:rPr lang="ja-JP" altLang="en-US" sz="2800" b="1" dirty="0">
                <a:solidFill>
                  <a:srgbClr val="55554A"/>
                </a:solidFill>
                <a:latin typeface="Franklin Gothic Book"/>
                <a:ea typeface="ＭＳ Ｐゴシック" panose="020B0600070205080204" pitchFamily="50" charset="-128"/>
              </a:rPr>
              <a:t>安全教育や装置やシステム、操作方法などの見地</a:t>
            </a:r>
            <a:endParaRPr lang="en-US" altLang="ja-JP" sz="2800" b="1" dirty="0">
              <a:solidFill>
                <a:srgbClr val="55554A"/>
              </a:solidFill>
              <a:latin typeface="Franklin Gothic Book"/>
              <a:ea typeface="ＭＳ Ｐゴシック" panose="020B0600070205080204" pitchFamily="50" charset="-128"/>
            </a:endParaRPr>
          </a:p>
          <a:p>
            <a:pPr>
              <a:buClr>
                <a:srgbClr val="F4680B"/>
              </a:buClr>
              <a:defRPr/>
            </a:pPr>
            <a:r>
              <a:rPr lang="ja-JP" altLang="en-US" sz="2800" b="1" dirty="0">
                <a:solidFill>
                  <a:srgbClr val="55554A"/>
                </a:solidFill>
                <a:latin typeface="Franklin Gothic Book"/>
                <a:ea typeface="ＭＳ Ｐゴシック" panose="020B0600070205080204" pitchFamily="50" charset="-128"/>
              </a:rPr>
              <a:t>フールプルーフやフェイルセーフなど安全設計</a:t>
            </a:r>
            <a:endParaRPr lang="en-US" altLang="ja-JP" sz="2800" b="1" dirty="0">
              <a:solidFill>
                <a:srgbClr val="55554A"/>
              </a:solidFill>
              <a:latin typeface="Franklin Gothic Book"/>
              <a:ea typeface="ＭＳ Ｐゴシック" panose="020B0600070205080204" pitchFamily="50" charset="-128"/>
            </a:endParaRPr>
          </a:p>
          <a:p>
            <a:pPr>
              <a:buClr>
                <a:srgbClr val="F4680B"/>
              </a:buClr>
              <a:defRPr/>
            </a:pPr>
            <a:r>
              <a:rPr lang="ja-JP" altLang="en-US" sz="2800" b="1" dirty="0">
                <a:solidFill>
                  <a:srgbClr val="55554A"/>
                </a:solidFill>
                <a:latin typeface="Franklin Gothic Book"/>
                <a:ea typeface="ＭＳ Ｐゴシック" panose="020B0600070205080204" pitchFamily="50" charset="-128"/>
              </a:rPr>
              <a:t>フォルトツリー解析</a:t>
            </a:r>
            <a:endParaRPr lang="en-US" altLang="ja-JP" sz="2800" b="1" dirty="0">
              <a:solidFill>
                <a:srgbClr val="55554A"/>
              </a:solidFill>
              <a:latin typeface="Franklin Gothic Book"/>
              <a:ea typeface="ＭＳ Ｐゴシック" panose="020B0600070205080204" pitchFamily="50" charset="-128"/>
            </a:endParaRPr>
          </a:p>
          <a:p>
            <a:pPr>
              <a:buClr>
                <a:srgbClr val="F4680B"/>
              </a:buClr>
              <a:defRPr/>
            </a:pPr>
            <a:r>
              <a:rPr lang="ja-JP" altLang="en-US" sz="2800" b="1" dirty="0">
                <a:solidFill>
                  <a:srgbClr val="55554A"/>
                </a:solidFill>
                <a:latin typeface="Franklin Gothic Book"/>
                <a:ea typeface="ＭＳ Ｐゴシック" panose="020B0600070205080204" pitchFamily="50" charset="-128"/>
              </a:rPr>
              <a:t>マンマシンインタフェース</a:t>
            </a:r>
          </a:p>
        </p:txBody>
      </p:sp>
      <p:pic>
        <p:nvPicPr>
          <p:cNvPr id="4" name="図 3">
            <a:extLst>
              <a:ext uri="{FF2B5EF4-FFF2-40B4-BE49-F238E27FC236}">
                <a16:creationId xmlns:a16="http://schemas.microsoft.com/office/drawing/2014/main" id="{E6D6D90B-8961-4905-A822-5DC7BECE37A2}"/>
              </a:ext>
            </a:extLst>
          </p:cNvPr>
          <p:cNvPicPr>
            <a:picLocks noChangeAspect="1"/>
          </p:cNvPicPr>
          <p:nvPr/>
        </p:nvPicPr>
        <p:blipFill>
          <a:blip r:embed="rId2"/>
          <a:stretch>
            <a:fillRect/>
          </a:stretch>
        </p:blipFill>
        <p:spPr>
          <a:xfrm>
            <a:off x="161638" y="4734838"/>
            <a:ext cx="2690312" cy="2044371"/>
          </a:xfrm>
          <a:prstGeom prst="rect">
            <a:avLst/>
          </a:prstGeom>
        </p:spPr>
      </p:pic>
      <p:pic>
        <p:nvPicPr>
          <p:cNvPr id="7" name="図 6">
            <a:extLst>
              <a:ext uri="{FF2B5EF4-FFF2-40B4-BE49-F238E27FC236}">
                <a16:creationId xmlns:a16="http://schemas.microsoft.com/office/drawing/2014/main" id="{407BDF61-08E5-4D00-9AD1-A571149448C9}"/>
              </a:ext>
            </a:extLst>
          </p:cNvPr>
          <p:cNvPicPr>
            <a:picLocks noChangeAspect="1"/>
          </p:cNvPicPr>
          <p:nvPr/>
        </p:nvPicPr>
        <p:blipFill>
          <a:blip r:embed="rId3"/>
          <a:stretch>
            <a:fillRect/>
          </a:stretch>
        </p:blipFill>
        <p:spPr>
          <a:xfrm>
            <a:off x="5022937" y="3746801"/>
            <a:ext cx="4121063" cy="3111199"/>
          </a:xfrm>
          <a:prstGeom prst="rect">
            <a:avLst/>
          </a:prstGeom>
        </p:spPr>
      </p:pic>
    </p:spTree>
    <p:extLst>
      <p:ext uri="{BB962C8B-B14F-4D97-AF65-F5344CB8AC3E}">
        <p14:creationId xmlns:p14="http://schemas.microsoft.com/office/powerpoint/2010/main" val="309358275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7957D4F-41CA-4283-A862-B0486120970C}"/>
              </a:ext>
            </a:extLst>
          </p:cNvPr>
          <p:cNvSpPr>
            <a:spLocks noGrp="1"/>
          </p:cNvSpPr>
          <p:nvPr>
            <p:ph type="title"/>
          </p:nvPr>
        </p:nvSpPr>
        <p:spPr>
          <a:xfrm>
            <a:off x="-1" y="0"/>
            <a:ext cx="9144001" cy="1014608"/>
          </a:xfrm>
          <a:solidFill>
            <a:srgbClr val="92D050">
              <a:alpha val="34000"/>
            </a:srgbClr>
          </a:solidFill>
        </p:spPr>
        <p:txBody>
          <a:bodyPr>
            <a:normAutofit/>
          </a:bodyPr>
          <a:lstStyle/>
          <a:p>
            <a:r>
              <a:rPr lang="ja-JP" altLang="en-US" sz="2400" b="1" dirty="0">
                <a:solidFill>
                  <a:srgbClr val="0070C0"/>
                </a:solidFill>
                <a:latin typeface="HGP明朝E" panose="02020900000000000000" pitchFamily="18" charset="-128"/>
                <a:ea typeface="HGP明朝E" panose="02020900000000000000" pitchFamily="18" charset="-128"/>
              </a:rPr>
              <a:t>　　　産業安全衛生活動百年の軌跡（安全運動の発展）　</a:t>
            </a:r>
            <a:br>
              <a:rPr lang="en-US" altLang="ja-JP" sz="2400" b="1" dirty="0">
                <a:latin typeface="HGP明朝E" panose="02020900000000000000" pitchFamily="18" charset="-128"/>
                <a:ea typeface="HGP明朝E" panose="02020900000000000000" pitchFamily="18" charset="-128"/>
              </a:rPr>
            </a:br>
            <a:r>
              <a:rPr lang="ja-JP" altLang="en-US" sz="2400" b="1" dirty="0">
                <a:latin typeface="HGP明朝E" panose="02020900000000000000" pitchFamily="18" charset="-128"/>
                <a:ea typeface="HGP明朝E" panose="02020900000000000000" pitchFamily="18" charset="-128"/>
              </a:rPr>
              <a:t>　</a:t>
            </a:r>
            <a:r>
              <a:rPr lang="ja-JP" altLang="en-US" sz="4000" b="1" dirty="0">
                <a:latin typeface="HGP明朝E" panose="02020900000000000000" pitchFamily="18" charset="-128"/>
                <a:ea typeface="HGP明朝E" panose="02020900000000000000" pitchFamily="18" charset="-128"/>
              </a:rPr>
              <a:t>安全工学・安全システム</a:t>
            </a:r>
            <a:r>
              <a:rPr lang="en-US" altLang="ja-JP" sz="4000" b="1" dirty="0">
                <a:latin typeface="HGP明朝E" panose="02020900000000000000" pitchFamily="18" charset="-128"/>
                <a:ea typeface="HGP明朝E" panose="02020900000000000000" pitchFamily="18" charset="-128"/>
              </a:rPr>
              <a:t>1967</a:t>
            </a:r>
            <a:r>
              <a:rPr lang="ja-JP" altLang="en-US" sz="4000" b="1" dirty="0">
                <a:latin typeface="HGP明朝E" panose="02020900000000000000" pitchFamily="18" charset="-128"/>
                <a:ea typeface="HGP明朝E" panose="02020900000000000000" pitchFamily="18" charset="-128"/>
              </a:rPr>
              <a:t>年</a:t>
            </a:r>
            <a:endParaRPr lang="ja-JP" altLang="en-US" sz="2400" b="1" dirty="0">
              <a:latin typeface="HGP明朝E" panose="02020900000000000000" pitchFamily="18" charset="-128"/>
              <a:ea typeface="HGP明朝E" panose="02020900000000000000" pitchFamily="18" charset="-128"/>
            </a:endParaRPr>
          </a:p>
        </p:txBody>
      </p:sp>
      <p:sp>
        <p:nvSpPr>
          <p:cNvPr id="6" name="コンテンツ プレースホルダー 2">
            <a:extLst>
              <a:ext uri="{FF2B5EF4-FFF2-40B4-BE49-F238E27FC236}">
                <a16:creationId xmlns:a16="http://schemas.microsoft.com/office/drawing/2014/main" id="{6F84869F-D9BE-4D86-AB88-E03DF79223A0}"/>
              </a:ext>
            </a:extLst>
          </p:cNvPr>
          <p:cNvSpPr txBox="1">
            <a:spLocks/>
          </p:cNvSpPr>
          <p:nvPr/>
        </p:nvSpPr>
        <p:spPr bwMode="auto">
          <a:xfrm>
            <a:off x="161638" y="1014608"/>
            <a:ext cx="8982362" cy="5843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75000"/>
              <a:buFont typeface="Wingdings" panose="05000000000000000000" pitchFamily="2" charset="2"/>
              <a:buChar char=""/>
              <a:defRPr kumimoji="1" sz="2400" kern="1200">
                <a:solidFill>
                  <a:schemeClr val="tx2"/>
                </a:solidFill>
                <a:latin typeface="+mn-lt"/>
                <a:ea typeface="+mn-ea"/>
                <a:cs typeface="+mn-cs"/>
              </a:defRPr>
            </a:lvl1pPr>
            <a:lvl2pPr marL="742950" indent="-285750" algn="l" rtl="0" eaLnBrk="0" fontAlgn="base" hangingPunct="0">
              <a:spcBef>
                <a:spcPct val="20000"/>
              </a:spcBef>
              <a:spcAft>
                <a:spcPct val="0"/>
              </a:spcAft>
              <a:buClr>
                <a:schemeClr val="accent2"/>
              </a:buClr>
              <a:buSzPct val="85000"/>
              <a:buFont typeface="Courier New" panose="02070309020205020404" pitchFamily="49" charset="0"/>
              <a:buChar char="o"/>
              <a:defRPr kumimoji="1" sz="2000" kern="1200">
                <a:solidFill>
                  <a:schemeClr val="tx2"/>
                </a:solidFill>
                <a:latin typeface="+mn-lt"/>
                <a:ea typeface="+mn-ea"/>
                <a:cs typeface="+mn-cs"/>
              </a:defRPr>
            </a:lvl2pPr>
            <a:lvl3pPr marL="1143000" indent="-228600" algn="l" rtl="0" eaLnBrk="0" fontAlgn="base" hangingPunct="0">
              <a:spcBef>
                <a:spcPct val="20000"/>
              </a:spcBef>
              <a:spcAft>
                <a:spcPct val="0"/>
              </a:spcAft>
              <a:buClr>
                <a:srgbClr val="948774"/>
              </a:buClr>
              <a:buFont typeface="Arial" panose="020B0604020202020204" pitchFamily="34" charset="0"/>
              <a:buChar char="•"/>
              <a:defRPr kumimoji="1" kern="1200">
                <a:solidFill>
                  <a:schemeClr val="tx2"/>
                </a:solidFill>
                <a:latin typeface="+mn-lt"/>
                <a:ea typeface="+mn-ea"/>
                <a:cs typeface="+mn-cs"/>
              </a:defRPr>
            </a:lvl3pPr>
            <a:lvl4pPr marL="1600200" indent="-228600" algn="l" rtl="0" eaLnBrk="0" fontAlgn="base" hangingPunct="0">
              <a:spcBef>
                <a:spcPct val="20000"/>
              </a:spcBef>
              <a:spcAft>
                <a:spcPct val="0"/>
              </a:spcAft>
              <a:buClr>
                <a:srgbClr val="7EB8E7"/>
              </a:buClr>
              <a:buFont typeface="Arial" panose="020B0604020202020204" pitchFamily="34" charset="0"/>
              <a:buChar char="•"/>
              <a:defRPr kumimoji="1" sz="1600" kern="1200">
                <a:solidFill>
                  <a:schemeClr val="tx2"/>
                </a:solidFill>
                <a:latin typeface="+mn-lt"/>
                <a:ea typeface="+mn-ea"/>
                <a:cs typeface="+mn-cs"/>
              </a:defRPr>
            </a:lvl4pPr>
            <a:lvl5pPr marL="2057400" indent="-228600" algn="l" rtl="0" eaLnBrk="0" fontAlgn="base" hangingPunct="0">
              <a:spcBef>
                <a:spcPct val="20000"/>
              </a:spcBef>
              <a:spcAft>
                <a:spcPct val="0"/>
              </a:spcAft>
              <a:buClr>
                <a:srgbClr val="E3B651"/>
              </a:buClr>
              <a:buFont typeface="Arial" panose="020B0604020202020204" pitchFamily="34" charset="0"/>
              <a:buChar char="•"/>
              <a:defRPr kumimoji="1" sz="1400" kern="1200">
                <a:solidFill>
                  <a:schemeClr val="tx2"/>
                </a:solidFill>
                <a:latin typeface="+mn-lt"/>
                <a:ea typeface="+mn-ea"/>
                <a:cs typeface="+mn-cs"/>
              </a:defRPr>
            </a:lvl5pPr>
            <a:lvl6pPr marL="2514600" indent="-228600" algn="l" defTabSz="914400" rtl="0" eaLnBrk="1" latinLnBrk="0" hangingPunct="1">
              <a:spcBef>
                <a:spcPct val="20000"/>
              </a:spcBef>
              <a:buClr>
                <a:schemeClr val="accent6"/>
              </a:buClr>
              <a:buFont typeface="Arial" pitchFamily="34" charset="0"/>
              <a:buChar char="•"/>
              <a:defRPr kumimoji="1" sz="1400" kern="1200">
                <a:solidFill>
                  <a:schemeClr val="tx2"/>
                </a:solidFill>
                <a:latin typeface="+mn-lt"/>
                <a:ea typeface="+mn-ea"/>
                <a:cs typeface="+mn-cs"/>
              </a:defRPr>
            </a:lvl6pPr>
            <a:lvl7pPr marL="2971800" indent="-228600" algn="l" defTabSz="914400" rtl="0" eaLnBrk="1" latinLnBrk="0" hangingPunct="1">
              <a:spcBef>
                <a:spcPct val="20000"/>
              </a:spcBef>
              <a:buClr>
                <a:schemeClr val="accent1"/>
              </a:buClr>
              <a:buFont typeface="Arial" pitchFamily="34" charset="0"/>
              <a:buChar char="•"/>
              <a:defRPr kumimoji="1" sz="1400" kern="1200">
                <a:solidFill>
                  <a:schemeClr val="tx2"/>
                </a:solidFill>
                <a:latin typeface="+mn-lt"/>
                <a:ea typeface="+mn-ea"/>
                <a:cs typeface="+mn-cs"/>
              </a:defRPr>
            </a:lvl7pPr>
            <a:lvl8pPr marL="3429000" indent="-228600" algn="l" defTabSz="914400" rtl="0" eaLnBrk="1" latinLnBrk="0" hangingPunct="1">
              <a:spcBef>
                <a:spcPct val="20000"/>
              </a:spcBef>
              <a:buClr>
                <a:schemeClr val="accent4"/>
              </a:buClr>
              <a:buFont typeface="Arial" pitchFamily="34" charset="0"/>
              <a:buChar char="•"/>
              <a:defRPr kumimoji="1" sz="1400" kern="1200">
                <a:solidFill>
                  <a:schemeClr val="tx2"/>
                </a:solidFill>
                <a:latin typeface="+mn-lt"/>
                <a:ea typeface="+mn-ea"/>
                <a:cs typeface="+mn-cs"/>
              </a:defRPr>
            </a:lvl8pPr>
            <a:lvl9pPr marL="3886200" indent="-228600" algn="l" defTabSz="914400" rtl="0" eaLnBrk="1" latinLnBrk="0" hangingPunct="1">
              <a:spcBef>
                <a:spcPct val="20000"/>
              </a:spcBef>
              <a:buClr>
                <a:schemeClr val="accent5"/>
              </a:buClr>
              <a:buFont typeface="Arial" pitchFamily="34" charset="0"/>
              <a:buChar char="•"/>
              <a:defRPr kumimoji="1" sz="1400" kern="1200">
                <a:solidFill>
                  <a:schemeClr val="tx2"/>
                </a:solidFill>
                <a:latin typeface="+mn-lt"/>
                <a:ea typeface="+mn-ea"/>
                <a:cs typeface="+mn-cs"/>
              </a:defRPr>
            </a:lvl9pPr>
          </a:lstStyle>
          <a:p>
            <a:pPr>
              <a:buClr>
                <a:srgbClr val="F4680B"/>
              </a:buClr>
              <a:defRPr/>
            </a:pPr>
            <a:r>
              <a:rPr lang="ja-JP" altLang="en-US" sz="2000" b="1" dirty="0">
                <a:solidFill>
                  <a:srgbClr val="55554A"/>
                </a:solidFill>
                <a:latin typeface="HGPｺﾞｼｯｸE" panose="020B0900000000000000" pitchFamily="50" charset="-128"/>
                <a:ea typeface="HGPｺﾞｼｯｸE" panose="020B0900000000000000" pitchFamily="50" charset="-128"/>
              </a:rPr>
              <a:t>インシデント（アクシデントより軽微なもの）：「中断・阻害、損失、緊急事態、</a:t>
            </a:r>
            <a:br>
              <a:rPr lang="en-US" altLang="ja-JP" sz="2000" b="1" dirty="0">
                <a:solidFill>
                  <a:srgbClr val="55554A"/>
                </a:solidFill>
                <a:latin typeface="HGPｺﾞｼｯｸE" panose="020B0900000000000000" pitchFamily="50" charset="-128"/>
                <a:ea typeface="HGPｺﾞｼｯｸE" panose="020B0900000000000000" pitchFamily="50" charset="-128"/>
              </a:rPr>
            </a:br>
            <a:r>
              <a:rPr lang="ja-JP" altLang="en-US" sz="2000" b="1" dirty="0">
                <a:solidFill>
                  <a:srgbClr val="55554A"/>
                </a:solidFill>
                <a:latin typeface="HGPｺﾞｼｯｸE" panose="020B0900000000000000" pitchFamily="50" charset="-128"/>
                <a:ea typeface="HGPｺﾞｼｯｸE" panose="020B0900000000000000" pitchFamily="50" charset="-128"/>
              </a:rPr>
              <a:t>　　　　　　　　危機に、なり得るまたはそれらを引き起こし得る状況」</a:t>
            </a:r>
          </a:p>
          <a:p>
            <a:pPr>
              <a:buClr>
                <a:srgbClr val="F4680B"/>
              </a:buClr>
              <a:defRPr/>
            </a:pPr>
            <a:r>
              <a:rPr lang="ja-JP" altLang="en-US" sz="2000" b="1" dirty="0">
                <a:solidFill>
                  <a:srgbClr val="55554A"/>
                </a:solidFill>
                <a:latin typeface="HGPｺﾞｼｯｸE" panose="020B0900000000000000" pitchFamily="50" charset="-128"/>
                <a:ea typeface="HGPｺﾞｼｯｸE" panose="020B0900000000000000" pitchFamily="50" charset="-128"/>
              </a:rPr>
              <a:t>安全工学：工具や機械装置類等による事故が起こりにくいように安全性を追求・</a:t>
            </a:r>
            <a:br>
              <a:rPr lang="en-US" altLang="ja-JP" sz="2000" b="1" dirty="0">
                <a:solidFill>
                  <a:srgbClr val="55554A"/>
                </a:solidFill>
                <a:latin typeface="HGPｺﾞｼｯｸE" panose="020B0900000000000000" pitchFamily="50" charset="-128"/>
                <a:ea typeface="HGPｺﾞｼｯｸE" panose="020B0900000000000000" pitchFamily="50" charset="-128"/>
              </a:rPr>
            </a:br>
            <a:r>
              <a:rPr lang="ja-JP" altLang="en-US" sz="2000" b="1" dirty="0">
                <a:solidFill>
                  <a:srgbClr val="55554A"/>
                </a:solidFill>
                <a:latin typeface="HGPｺﾞｼｯｸE" panose="020B0900000000000000" pitchFamily="50" charset="-128"/>
                <a:ea typeface="HGPｺﾞｼｯｸE" panose="020B0900000000000000" pitchFamily="50" charset="-128"/>
              </a:rPr>
              <a:t>　　　　　　　改善する工学の一分野</a:t>
            </a:r>
            <a:endParaRPr lang="en-US" altLang="ja-JP" sz="2000" b="1" dirty="0">
              <a:solidFill>
                <a:srgbClr val="55554A"/>
              </a:solidFill>
              <a:latin typeface="HGPｺﾞｼｯｸE" panose="020B0900000000000000" pitchFamily="50" charset="-128"/>
              <a:ea typeface="HGPｺﾞｼｯｸE" panose="020B0900000000000000" pitchFamily="50" charset="-128"/>
            </a:endParaRPr>
          </a:p>
          <a:p>
            <a:pPr>
              <a:buClr>
                <a:srgbClr val="F4680B"/>
              </a:buClr>
              <a:defRPr/>
            </a:pPr>
            <a:r>
              <a:rPr lang="ja-JP" altLang="en-US" sz="2000" b="1" dirty="0">
                <a:solidFill>
                  <a:srgbClr val="55554A"/>
                </a:solidFill>
                <a:latin typeface="HGPｺﾞｼｯｸE" panose="020B0900000000000000" pitchFamily="50" charset="-128"/>
                <a:ea typeface="HGPｺﾞｼｯｸE" panose="020B0900000000000000" pitchFamily="50" charset="-128"/>
              </a:rPr>
              <a:t>ヒューマンエラー：人為的過誤や失敗（ミス）のこと。</a:t>
            </a:r>
            <a:br>
              <a:rPr lang="en-US" altLang="ja-JP" sz="2000" b="1" dirty="0">
                <a:solidFill>
                  <a:srgbClr val="55554A"/>
                </a:solidFill>
                <a:latin typeface="HGPｺﾞｼｯｸE" panose="020B0900000000000000" pitchFamily="50" charset="-128"/>
                <a:ea typeface="HGPｺﾞｼｯｸE" panose="020B0900000000000000" pitchFamily="50" charset="-128"/>
              </a:rPr>
            </a:br>
            <a:r>
              <a:rPr lang="ja-JP" altLang="en-US" sz="2000" b="1" dirty="0">
                <a:solidFill>
                  <a:srgbClr val="55554A"/>
                </a:solidFill>
                <a:latin typeface="HGPｺﾞｼｯｸE" panose="020B0900000000000000" pitchFamily="50" charset="-128"/>
                <a:ea typeface="HGPｺﾞｼｯｸE" panose="020B0900000000000000" pitchFamily="50" charset="-128"/>
              </a:rPr>
              <a:t>　　　　　　　　　　　「意図しない結果を生じる人間の行為」</a:t>
            </a:r>
            <a:endParaRPr lang="en-US" altLang="ja-JP" sz="2000" b="1" dirty="0">
              <a:solidFill>
                <a:srgbClr val="55554A"/>
              </a:solidFill>
              <a:latin typeface="HGPｺﾞｼｯｸE" panose="020B0900000000000000" pitchFamily="50" charset="-128"/>
              <a:ea typeface="HGPｺﾞｼｯｸE" panose="020B0900000000000000" pitchFamily="50" charset="-128"/>
            </a:endParaRPr>
          </a:p>
          <a:p>
            <a:pPr>
              <a:buClr>
                <a:srgbClr val="F4680B"/>
              </a:buClr>
              <a:defRPr/>
            </a:pPr>
            <a:r>
              <a:rPr lang="ja-JP" altLang="en-US" sz="2000" b="1" dirty="0">
                <a:solidFill>
                  <a:srgbClr val="55554A"/>
                </a:solidFill>
                <a:latin typeface="HGPｺﾞｼｯｸE" panose="020B0900000000000000" pitchFamily="50" charset="-128"/>
                <a:ea typeface="HGPｺﾞｼｯｸE" panose="020B0900000000000000" pitchFamily="50" charset="-128"/>
              </a:rPr>
              <a:t>フールプルーフ：作業者が操作や取り扱い方を誤っても危険が生じない、そも</a:t>
            </a:r>
            <a:br>
              <a:rPr lang="en-US" altLang="ja-JP" sz="2000" b="1" dirty="0">
                <a:solidFill>
                  <a:srgbClr val="55554A"/>
                </a:solidFill>
                <a:latin typeface="HGPｺﾞｼｯｸE" panose="020B0900000000000000" pitchFamily="50" charset="-128"/>
                <a:ea typeface="HGPｺﾞｼｯｸE" panose="020B0900000000000000" pitchFamily="50" charset="-128"/>
              </a:rPr>
            </a:br>
            <a:r>
              <a:rPr lang="ja-JP" altLang="en-US" sz="2000" b="1" dirty="0">
                <a:solidFill>
                  <a:srgbClr val="55554A"/>
                </a:solidFill>
                <a:latin typeface="HGPｺﾞｼｯｸE" panose="020B0900000000000000" pitchFamily="50" charset="-128"/>
                <a:ea typeface="HGPｺﾞｼｯｸE" panose="020B0900000000000000" pitchFamily="50" charset="-128"/>
              </a:rPr>
              <a:t>　　　　　　　　　　　そも誤った操作や危険な使い方ができない構造や仕掛けを</a:t>
            </a:r>
            <a:br>
              <a:rPr lang="en-US" altLang="ja-JP" sz="2000" b="1" dirty="0">
                <a:solidFill>
                  <a:srgbClr val="55554A"/>
                </a:solidFill>
                <a:latin typeface="HGPｺﾞｼｯｸE" panose="020B0900000000000000" pitchFamily="50" charset="-128"/>
                <a:ea typeface="HGPｺﾞｼｯｸE" panose="020B0900000000000000" pitchFamily="50" charset="-128"/>
              </a:rPr>
            </a:br>
            <a:r>
              <a:rPr lang="ja-JP" altLang="en-US" sz="2000" b="1" dirty="0">
                <a:solidFill>
                  <a:srgbClr val="55554A"/>
                </a:solidFill>
                <a:latin typeface="HGPｺﾞｼｯｸE" panose="020B0900000000000000" pitchFamily="50" charset="-128"/>
                <a:ea typeface="HGPｺﾞｼｯｸE" panose="020B0900000000000000" pitchFamily="50" charset="-128"/>
              </a:rPr>
              <a:t>　　　　　　　　　　　設計段階で組込むこと</a:t>
            </a:r>
            <a:endParaRPr lang="en-US" altLang="ja-JP" sz="2000" b="1" dirty="0">
              <a:solidFill>
                <a:srgbClr val="55554A"/>
              </a:solidFill>
              <a:latin typeface="HGPｺﾞｼｯｸE" panose="020B0900000000000000" pitchFamily="50" charset="-128"/>
              <a:ea typeface="HGPｺﾞｼｯｸE" panose="020B0900000000000000" pitchFamily="50" charset="-128"/>
            </a:endParaRPr>
          </a:p>
          <a:p>
            <a:pPr>
              <a:buClr>
                <a:srgbClr val="F4680B"/>
              </a:buClr>
              <a:defRPr/>
            </a:pPr>
            <a:r>
              <a:rPr lang="ja-JP" altLang="en-US" sz="2000" b="1" dirty="0">
                <a:solidFill>
                  <a:srgbClr val="55554A"/>
                </a:solidFill>
                <a:latin typeface="HGPｺﾞｼｯｸE" panose="020B0900000000000000" pitchFamily="50" charset="-128"/>
                <a:ea typeface="HGPｺﾞｼｯｸE" panose="020B0900000000000000" pitchFamily="50" charset="-128"/>
              </a:rPr>
              <a:t>フェイルセーフ：なんらかの装置・システムにおいて、誤操作・誤動作による</a:t>
            </a:r>
            <a:br>
              <a:rPr lang="en-US" altLang="ja-JP" sz="2000" b="1" dirty="0">
                <a:solidFill>
                  <a:srgbClr val="55554A"/>
                </a:solidFill>
                <a:latin typeface="HGPｺﾞｼｯｸE" panose="020B0900000000000000" pitchFamily="50" charset="-128"/>
                <a:ea typeface="HGPｺﾞｼｯｸE" panose="020B0900000000000000" pitchFamily="50" charset="-128"/>
              </a:rPr>
            </a:br>
            <a:r>
              <a:rPr lang="ja-JP" altLang="en-US" sz="2000" b="1" dirty="0">
                <a:solidFill>
                  <a:srgbClr val="55554A"/>
                </a:solidFill>
                <a:latin typeface="HGPｺﾞｼｯｸE" panose="020B0900000000000000" pitchFamily="50" charset="-128"/>
                <a:ea typeface="HGPｺﾞｼｯｸE" panose="020B0900000000000000" pitchFamily="50" charset="-128"/>
              </a:rPr>
              <a:t>　　　　　　　　　　障害が発生した場合、常に安全に制御すること。設計手法</a:t>
            </a:r>
            <a:endParaRPr lang="en-US" altLang="ja-JP" sz="2000" b="1" dirty="0">
              <a:solidFill>
                <a:srgbClr val="55554A"/>
              </a:solidFill>
              <a:latin typeface="HGPｺﾞｼｯｸE" panose="020B0900000000000000" pitchFamily="50" charset="-128"/>
              <a:ea typeface="HGPｺﾞｼｯｸE" panose="020B0900000000000000" pitchFamily="50" charset="-128"/>
            </a:endParaRPr>
          </a:p>
          <a:p>
            <a:pPr>
              <a:buClr>
                <a:srgbClr val="F4680B"/>
              </a:buClr>
              <a:defRPr/>
            </a:pPr>
            <a:r>
              <a:rPr lang="ja-JP" altLang="en-US" sz="2000" b="1" dirty="0">
                <a:solidFill>
                  <a:srgbClr val="55554A"/>
                </a:solidFill>
                <a:latin typeface="HGPｺﾞｼｯｸE" panose="020B0900000000000000" pitchFamily="50" charset="-128"/>
                <a:ea typeface="HGPｺﾞｼｯｸE" panose="020B0900000000000000" pitchFamily="50" charset="-128"/>
              </a:rPr>
              <a:t>フォルトツリー解析（</a:t>
            </a:r>
            <a:r>
              <a:rPr lang="en-US" altLang="ja-JP" sz="2000" b="1" dirty="0">
                <a:solidFill>
                  <a:srgbClr val="55554A"/>
                </a:solidFill>
                <a:latin typeface="HGPｺﾞｼｯｸE" panose="020B0900000000000000" pitchFamily="50" charset="-128"/>
                <a:ea typeface="HGPｺﾞｼｯｸE" panose="020B0900000000000000" pitchFamily="50" charset="-128"/>
              </a:rPr>
              <a:t>Fault Tree Analysis</a:t>
            </a:r>
            <a:r>
              <a:rPr lang="ja-JP" altLang="en-US" sz="2000" b="1" dirty="0">
                <a:solidFill>
                  <a:srgbClr val="55554A"/>
                </a:solidFill>
                <a:latin typeface="HGPｺﾞｼｯｸE" panose="020B0900000000000000" pitchFamily="50" charset="-128"/>
                <a:ea typeface="HGPｺﾞｼｯｸE" panose="020B0900000000000000" pitchFamily="50" charset="-128"/>
              </a:rPr>
              <a:t>）：故障の木解析とも呼ばれます。事</a:t>
            </a:r>
            <a:br>
              <a:rPr lang="en-US" altLang="ja-JP" sz="2000" b="1" dirty="0">
                <a:solidFill>
                  <a:srgbClr val="55554A"/>
                </a:solidFill>
                <a:latin typeface="HGPｺﾞｼｯｸE" panose="020B0900000000000000" pitchFamily="50" charset="-128"/>
                <a:ea typeface="HGPｺﾞｼｯｸE" panose="020B0900000000000000" pitchFamily="50" charset="-128"/>
              </a:rPr>
            </a:br>
            <a:r>
              <a:rPr lang="ja-JP" altLang="en-US" sz="2000" b="1" dirty="0">
                <a:solidFill>
                  <a:srgbClr val="55554A"/>
                </a:solidFill>
                <a:latin typeface="HGPｺﾞｼｯｸE" panose="020B0900000000000000" pitchFamily="50" charset="-128"/>
                <a:ea typeface="HGPｺﾞｼｯｸE" panose="020B0900000000000000" pitchFamily="50" charset="-128"/>
              </a:rPr>
              <a:t>　　　　　　　　　故発生から始め、それにつながる因果関係をツリーの形で分析し</a:t>
            </a:r>
            <a:br>
              <a:rPr lang="en-US" altLang="ja-JP" sz="2000" b="1" dirty="0">
                <a:solidFill>
                  <a:srgbClr val="55554A"/>
                </a:solidFill>
                <a:latin typeface="HGPｺﾞｼｯｸE" panose="020B0900000000000000" pitchFamily="50" charset="-128"/>
                <a:ea typeface="HGPｺﾞｼｯｸE" panose="020B0900000000000000" pitchFamily="50" charset="-128"/>
              </a:rPr>
            </a:br>
            <a:r>
              <a:rPr lang="ja-JP" altLang="en-US" sz="2000" b="1" dirty="0">
                <a:solidFill>
                  <a:srgbClr val="55554A"/>
                </a:solidFill>
                <a:latin typeface="HGPｺﾞｼｯｸE" panose="020B0900000000000000" pitchFamily="50" charset="-128"/>
                <a:ea typeface="HGPｺﾞｼｯｸE" panose="020B0900000000000000" pitchFamily="50" charset="-128"/>
              </a:rPr>
              <a:t>　　　　　　　　　ます。</a:t>
            </a:r>
            <a:r>
              <a:rPr lang="en-US" altLang="ja-JP" sz="2000" b="1" dirty="0">
                <a:solidFill>
                  <a:srgbClr val="55554A"/>
                </a:solidFill>
                <a:latin typeface="HGPｺﾞｼｯｸE" panose="020B0900000000000000" pitchFamily="50" charset="-128"/>
                <a:ea typeface="HGPｺﾞｼｯｸE" panose="020B0900000000000000" pitchFamily="50" charset="-128"/>
              </a:rPr>
              <a:t>FT</a:t>
            </a:r>
            <a:r>
              <a:rPr lang="ja-JP" altLang="en-US" sz="2000" b="1" dirty="0">
                <a:solidFill>
                  <a:srgbClr val="55554A"/>
                </a:solidFill>
                <a:latin typeface="HGPｺﾞｼｯｸE" panose="020B0900000000000000" pitchFamily="50" charset="-128"/>
                <a:ea typeface="HGPｺﾞｼｯｸE" panose="020B0900000000000000" pitchFamily="50" charset="-128"/>
              </a:rPr>
              <a:t>図（</a:t>
            </a:r>
            <a:r>
              <a:rPr lang="en-US" altLang="ja-JP" sz="2000" b="1" dirty="0">
                <a:solidFill>
                  <a:srgbClr val="55554A"/>
                </a:solidFill>
                <a:latin typeface="HGPｺﾞｼｯｸE" panose="020B0900000000000000" pitchFamily="50" charset="-128"/>
                <a:ea typeface="HGPｺﾞｼｯｸE" panose="020B0900000000000000" pitchFamily="50" charset="-128"/>
              </a:rPr>
              <a:t>Fault Tree Diagram</a:t>
            </a:r>
            <a:r>
              <a:rPr lang="ja-JP" altLang="en-US" sz="2000" b="1" dirty="0">
                <a:solidFill>
                  <a:srgbClr val="55554A"/>
                </a:solidFill>
                <a:latin typeface="HGPｺﾞｼｯｸE" panose="020B0900000000000000" pitchFamily="50" charset="-128"/>
                <a:ea typeface="HGPｺﾞｼｯｸE" panose="020B0900000000000000" pitchFamily="50" charset="-128"/>
              </a:rPr>
              <a:t>）というもので視覚化します。</a:t>
            </a:r>
            <a:endParaRPr lang="en-US" altLang="ja-JP" sz="2000" b="1" dirty="0">
              <a:solidFill>
                <a:srgbClr val="55554A"/>
              </a:solidFill>
              <a:latin typeface="HGPｺﾞｼｯｸE" panose="020B0900000000000000" pitchFamily="50" charset="-128"/>
              <a:ea typeface="HGPｺﾞｼｯｸE" panose="020B0900000000000000" pitchFamily="50" charset="-128"/>
            </a:endParaRPr>
          </a:p>
          <a:p>
            <a:pPr>
              <a:buClr>
                <a:srgbClr val="F4680B"/>
              </a:buClr>
              <a:defRPr/>
            </a:pPr>
            <a:r>
              <a:rPr lang="ja-JP" altLang="en-US" sz="2000" b="1" dirty="0">
                <a:solidFill>
                  <a:srgbClr val="55554A"/>
                </a:solidFill>
                <a:latin typeface="HGPｺﾞｼｯｸE" panose="020B0900000000000000" pitchFamily="50" charset="-128"/>
                <a:ea typeface="HGPｺﾞｼｯｸE" panose="020B0900000000000000" pitchFamily="50" charset="-128"/>
              </a:rPr>
              <a:t>マンマシンインタフェース：機械と人間の間で、人間の要求を機械に、あるい</a:t>
            </a:r>
            <a:br>
              <a:rPr lang="en-US" altLang="ja-JP" sz="2000" b="1" dirty="0">
                <a:solidFill>
                  <a:srgbClr val="55554A"/>
                </a:solidFill>
                <a:latin typeface="HGPｺﾞｼｯｸE" panose="020B0900000000000000" pitchFamily="50" charset="-128"/>
                <a:ea typeface="HGPｺﾞｼｯｸE" panose="020B0900000000000000" pitchFamily="50" charset="-128"/>
              </a:rPr>
            </a:br>
            <a:r>
              <a:rPr lang="ja-JP" altLang="en-US" sz="2000" b="1" dirty="0">
                <a:solidFill>
                  <a:srgbClr val="55554A"/>
                </a:solidFill>
                <a:latin typeface="HGPｺﾞｼｯｸE" panose="020B0900000000000000" pitchFamily="50" charset="-128"/>
                <a:ea typeface="HGPｺﾞｼｯｸE" panose="020B0900000000000000" pitchFamily="50" charset="-128"/>
              </a:rPr>
              <a:t>　　　　　　　　　は機械の状態を人間に理解させるために伝達する手段を、多</a:t>
            </a:r>
            <a:br>
              <a:rPr lang="en-US" altLang="ja-JP" sz="2000" b="1" dirty="0">
                <a:solidFill>
                  <a:srgbClr val="55554A"/>
                </a:solidFill>
                <a:latin typeface="HGPｺﾞｼｯｸE" panose="020B0900000000000000" pitchFamily="50" charset="-128"/>
                <a:ea typeface="HGPｺﾞｼｯｸE" panose="020B0900000000000000" pitchFamily="50" charset="-128"/>
              </a:rPr>
            </a:br>
            <a:r>
              <a:rPr lang="ja-JP" altLang="en-US" sz="2000" b="1" dirty="0">
                <a:solidFill>
                  <a:srgbClr val="55554A"/>
                </a:solidFill>
                <a:latin typeface="HGPｺﾞｼｯｸE" panose="020B0900000000000000" pitchFamily="50" charset="-128"/>
                <a:ea typeface="HGPｺﾞｼｯｸE" panose="020B0900000000000000" pitchFamily="50" charset="-128"/>
              </a:rPr>
              <a:t>　　　　　　　　　くの場合一定の思想の下、設計し実現するもの</a:t>
            </a:r>
          </a:p>
        </p:txBody>
      </p:sp>
    </p:spTree>
    <p:extLst>
      <p:ext uri="{BB962C8B-B14F-4D97-AF65-F5344CB8AC3E}">
        <p14:creationId xmlns:p14="http://schemas.microsoft.com/office/powerpoint/2010/main" val="232269943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7957D4F-41CA-4283-A862-B0486120970C}"/>
              </a:ext>
            </a:extLst>
          </p:cNvPr>
          <p:cNvSpPr>
            <a:spLocks noGrp="1"/>
          </p:cNvSpPr>
          <p:nvPr>
            <p:ph type="title"/>
          </p:nvPr>
        </p:nvSpPr>
        <p:spPr>
          <a:xfrm>
            <a:off x="0" y="0"/>
            <a:ext cx="9144000" cy="939127"/>
          </a:xfrm>
          <a:solidFill>
            <a:srgbClr val="92D050">
              <a:alpha val="42000"/>
            </a:srgbClr>
          </a:solidFill>
        </p:spPr>
        <p:txBody>
          <a:bodyPr>
            <a:normAutofit fontScale="90000"/>
          </a:bodyPr>
          <a:lstStyle/>
          <a:p>
            <a:r>
              <a:rPr lang="ja-JP" altLang="en-US" sz="3700" b="1" dirty="0">
                <a:solidFill>
                  <a:srgbClr val="0070C0"/>
                </a:solidFill>
                <a:latin typeface="HGP明朝E" panose="02020900000000000000" pitchFamily="18" charset="-128"/>
                <a:ea typeface="HGP明朝E" panose="02020900000000000000" pitchFamily="18" charset="-128"/>
              </a:rPr>
              <a:t>　　　</a:t>
            </a:r>
            <a:r>
              <a:rPr lang="ja-JP" altLang="en-US" sz="2400" b="1" dirty="0">
                <a:solidFill>
                  <a:srgbClr val="0070C0"/>
                </a:solidFill>
                <a:latin typeface="HGP明朝E" panose="02020900000000000000" pitchFamily="18" charset="-128"/>
                <a:ea typeface="HGP明朝E" panose="02020900000000000000" pitchFamily="18" charset="-128"/>
              </a:rPr>
              <a:t>産業安全衛生活動百年の軌跡（安全運動の発展）　</a:t>
            </a:r>
            <a:br>
              <a:rPr lang="en-US" altLang="ja-JP" sz="2400" b="1" dirty="0">
                <a:latin typeface="HGP明朝E" panose="02020900000000000000" pitchFamily="18" charset="-128"/>
                <a:ea typeface="HGP明朝E" panose="02020900000000000000" pitchFamily="18" charset="-128"/>
              </a:rPr>
            </a:br>
            <a:r>
              <a:rPr lang="ja-JP" altLang="en-US" sz="4000" b="1" dirty="0">
                <a:latin typeface="HGP明朝E" panose="02020900000000000000" pitchFamily="18" charset="-128"/>
                <a:ea typeface="HGP明朝E" panose="02020900000000000000" pitchFamily="18" charset="-128"/>
              </a:rPr>
              <a:t>バードの分析による事故比率</a:t>
            </a:r>
            <a:r>
              <a:rPr lang="en-US" altLang="ja-JP" sz="4000" b="1" dirty="0">
                <a:latin typeface="HGP明朝E" panose="02020900000000000000" pitchFamily="18" charset="-128"/>
                <a:ea typeface="HGP明朝E" panose="02020900000000000000" pitchFamily="18" charset="-128"/>
              </a:rPr>
              <a:t>1969</a:t>
            </a:r>
            <a:r>
              <a:rPr lang="ja-JP" altLang="en-US" sz="4000" b="1" dirty="0">
                <a:latin typeface="HGP明朝E" panose="02020900000000000000" pitchFamily="18" charset="-128"/>
                <a:ea typeface="HGP明朝E" panose="02020900000000000000" pitchFamily="18" charset="-128"/>
              </a:rPr>
              <a:t>年</a:t>
            </a:r>
            <a:endParaRPr lang="ja-JP" altLang="en-US" sz="3700" b="1" dirty="0">
              <a:latin typeface="HGP明朝E" panose="02020900000000000000" pitchFamily="18" charset="-128"/>
              <a:ea typeface="HGP明朝E" panose="02020900000000000000" pitchFamily="18" charset="-128"/>
            </a:endParaRPr>
          </a:p>
        </p:txBody>
      </p:sp>
      <p:sp>
        <p:nvSpPr>
          <p:cNvPr id="6" name="コンテンツ プレースホルダー 2">
            <a:extLst>
              <a:ext uri="{FF2B5EF4-FFF2-40B4-BE49-F238E27FC236}">
                <a16:creationId xmlns:a16="http://schemas.microsoft.com/office/drawing/2014/main" id="{4767C13C-7262-4524-B3C5-5EB120D162A0}"/>
              </a:ext>
            </a:extLst>
          </p:cNvPr>
          <p:cNvSpPr txBox="1">
            <a:spLocks/>
          </p:cNvSpPr>
          <p:nvPr/>
        </p:nvSpPr>
        <p:spPr bwMode="auto">
          <a:xfrm>
            <a:off x="0" y="939127"/>
            <a:ext cx="9144000" cy="547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75000"/>
              <a:buFont typeface="Wingdings" panose="05000000000000000000" pitchFamily="2" charset="2"/>
              <a:buChar char=""/>
              <a:defRPr kumimoji="1" sz="2400" kern="1200">
                <a:solidFill>
                  <a:schemeClr val="tx2"/>
                </a:solidFill>
                <a:latin typeface="+mn-lt"/>
                <a:ea typeface="+mn-ea"/>
                <a:cs typeface="+mn-cs"/>
              </a:defRPr>
            </a:lvl1pPr>
            <a:lvl2pPr marL="742950" indent="-285750" algn="l" rtl="0" eaLnBrk="0" fontAlgn="base" hangingPunct="0">
              <a:spcBef>
                <a:spcPct val="20000"/>
              </a:spcBef>
              <a:spcAft>
                <a:spcPct val="0"/>
              </a:spcAft>
              <a:buClr>
                <a:schemeClr val="accent2"/>
              </a:buClr>
              <a:buSzPct val="85000"/>
              <a:buFont typeface="Courier New" panose="02070309020205020404" pitchFamily="49" charset="0"/>
              <a:buChar char="o"/>
              <a:defRPr kumimoji="1" sz="2000" kern="1200">
                <a:solidFill>
                  <a:schemeClr val="tx2"/>
                </a:solidFill>
                <a:latin typeface="+mn-lt"/>
                <a:ea typeface="+mn-ea"/>
                <a:cs typeface="+mn-cs"/>
              </a:defRPr>
            </a:lvl2pPr>
            <a:lvl3pPr marL="1143000" indent="-228600" algn="l" rtl="0" eaLnBrk="0" fontAlgn="base" hangingPunct="0">
              <a:spcBef>
                <a:spcPct val="20000"/>
              </a:spcBef>
              <a:spcAft>
                <a:spcPct val="0"/>
              </a:spcAft>
              <a:buClr>
                <a:srgbClr val="948774"/>
              </a:buClr>
              <a:buFont typeface="Arial" panose="020B0604020202020204" pitchFamily="34" charset="0"/>
              <a:buChar char="•"/>
              <a:defRPr kumimoji="1" kern="1200">
                <a:solidFill>
                  <a:schemeClr val="tx2"/>
                </a:solidFill>
                <a:latin typeface="+mn-lt"/>
                <a:ea typeface="+mn-ea"/>
                <a:cs typeface="+mn-cs"/>
              </a:defRPr>
            </a:lvl3pPr>
            <a:lvl4pPr marL="1600200" indent="-228600" algn="l" rtl="0" eaLnBrk="0" fontAlgn="base" hangingPunct="0">
              <a:spcBef>
                <a:spcPct val="20000"/>
              </a:spcBef>
              <a:spcAft>
                <a:spcPct val="0"/>
              </a:spcAft>
              <a:buClr>
                <a:srgbClr val="7EB8E7"/>
              </a:buClr>
              <a:buFont typeface="Arial" panose="020B0604020202020204" pitchFamily="34" charset="0"/>
              <a:buChar char="•"/>
              <a:defRPr kumimoji="1" sz="1600" kern="1200">
                <a:solidFill>
                  <a:schemeClr val="tx2"/>
                </a:solidFill>
                <a:latin typeface="+mn-lt"/>
                <a:ea typeface="+mn-ea"/>
                <a:cs typeface="+mn-cs"/>
              </a:defRPr>
            </a:lvl4pPr>
            <a:lvl5pPr marL="2057400" indent="-228600" algn="l" rtl="0" eaLnBrk="0" fontAlgn="base" hangingPunct="0">
              <a:spcBef>
                <a:spcPct val="20000"/>
              </a:spcBef>
              <a:spcAft>
                <a:spcPct val="0"/>
              </a:spcAft>
              <a:buClr>
                <a:srgbClr val="E3B651"/>
              </a:buClr>
              <a:buFont typeface="Arial" panose="020B0604020202020204" pitchFamily="34" charset="0"/>
              <a:buChar char="•"/>
              <a:defRPr kumimoji="1" sz="1400" kern="1200">
                <a:solidFill>
                  <a:schemeClr val="tx2"/>
                </a:solidFill>
                <a:latin typeface="+mn-lt"/>
                <a:ea typeface="+mn-ea"/>
                <a:cs typeface="+mn-cs"/>
              </a:defRPr>
            </a:lvl5pPr>
            <a:lvl6pPr marL="2514600" indent="-228600" algn="l" defTabSz="914400" rtl="0" eaLnBrk="1" latinLnBrk="0" hangingPunct="1">
              <a:spcBef>
                <a:spcPct val="20000"/>
              </a:spcBef>
              <a:buClr>
                <a:schemeClr val="accent6"/>
              </a:buClr>
              <a:buFont typeface="Arial" pitchFamily="34" charset="0"/>
              <a:buChar char="•"/>
              <a:defRPr kumimoji="1" sz="1400" kern="1200">
                <a:solidFill>
                  <a:schemeClr val="tx2"/>
                </a:solidFill>
                <a:latin typeface="+mn-lt"/>
                <a:ea typeface="+mn-ea"/>
                <a:cs typeface="+mn-cs"/>
              </a:defRPr>
            </a:lvl6pPr>
            <a:lvl7pPr marL="2971800" indent="-228600" algn="l" defTabSz="914400" rtl="0" eaLnBrk="1" latinLnBrk="0" hangingPunct="1">
              <a:spcBef>
                <a:spcPct val="20000"/>
              </a:spcBef>
              <a:buClr>
                <a:schemeClr val="accent1"/>
              </a:buClr>
              <a:buFont typeface="Arial" pitchFamily="34" charset="0"/>
              <a:buChar char="•"/>
              <a:defRPr kumimoji="1" sz="1400" kern="1200">
                <a:solidFill>
                  <a:schemeClr val="tx2"/>
                </a:solidFill>
                <a:latin typeface="+mn-lt"/>
                <a:ea typeface="+mn-ea"/>
                <a:cs typeface="+mn-cs"/>
              </a:defRPr>
            </a:lvl7pPr>
            <a:lvl8pPr marL="3429000" indent="-228600" algn="l" defTabSz="914400" rtl="0" eaLnBrk="1" latinLnBrk="0" hangingPunct="1">
              <a:spcBef>
                <a:spcPct val="20000"/>
              </a:spcBef>
              <a:buClr>
                <a:schemeClr val="accent4"/>
              </a:buClr>
              <a:buFont typeface="Arial" pitchFamily="34" charset="0"/>
              <a:buChar char="•"/>
              <a:defRPr kumimoji="1" sz="1400" kern="1200">
                <a:solidFill>
                  <a:schemeClr val="tx2"/>
                </a:solidFill>
                <a:latin typeface="+mn-lt"/>
                <a:ea typeface="+mn-ea"/>
                <a:cs typeface="+mn-cs"/>
              </a:defRPr>
            </a:lvl8pPr>
            <a:lvl9pPr marL="3886200" indent="-228600" algn="l" defTabSz="914400" rtl="0" eaLnBrk="1" latinLnBrk="0" hangingPunct="1">
              <a:spcBef>
                <a:spcPct val="20000"/>
              </a:spcBef>
              <a:buClr>
                <a:schemeClr val="accent5"/>
              </a:buClr>
              <a:buFont typeface="Arial" pitchFamily="34" charset="0"/>
              <a:buChar char="•"/>
              <a:defRPr kumimoji="1" sz="1400" kern="1200">
                <a:solidFill>
                  <a:schemeClr val="tx2"/>
                </a:solidFill>
                <a:latin typeface="+mn-lt"/>
                <a:ea typeface="+mn-ea"/>
                <a:cs typeface="+mn-cs"/>
              </a:defRPr>
            </a:lvl9pPr>
          </a:lstStyle>
          <a:p>
            <a:pPr marL="0" indent="0" eaLnBrk="1" hangingPunct="1">
              <a:lnSpc>
                <a:spcPts val="4000"/>
              </a:lnSpc>
              <a:spcBef>
                <a:spcPts val="1200"/>
              </a:spcBef>
              <a:buClr>
                <a:srgbClr val="F4680B"/>
              </a:buClr>
              <a:buNone/>
              <a:defRPr/>
            </a:pPr>
            <a:r>
              <a:rPr lang="en-US" altLang="ja-JP" sz="2800" dirty="0">
                <a:solidFill>
                  <a:srgbClr val="55554A"/>
                </a:solidFill>
                <a:latin typeface="HGS創英角ﾎﾟｯﾌﾟ体" pitchFamily="50" charset="-128"/>
                <a:ea typeface="HGS創英角ﾎﾟｯﾌﾟ体" pitchFamily="50" charset="-128"/>
              </a:rPr>
              <a:t>1969</a:t>
            </a:r>
            <a:r>
              <a:rPr lang="ja-JP" altLang="ja-JP" sz="2800" dirty="0">
                <a:solidFill>
                  <a:srgbClr val="55554A"/>
                </a:solidFill>
                <a:latin typeface="HGS創英角ﾎﾟｯﾌﾟ体" pitchFamily="50" charset="-128"/>
                <a:ea typeface="HGS創英角ﾎﾟｯﾌﾟ体" pitchFamily="50" charset="-128"/>
              </a:rPr>
              <a:t>年、フランク</a:t>
            </a:r>
            <a:r>
              <a:rPr lang="en-US" altLang="ja-JP" sz="2800" dirty="0">
                <a:solidFill>
                  <a:srgbClr val="55554A"/>
                </a:solidFill>
                <a:latin typeface="HGS創英角ﾎﾟｯﾌﾟ体" pitchFamily="50" charset="-128"/>
                <a:ea typeface="HGS創英角ﾎﾟｯﾌﾟ体" pitchFamily="50" charset="-128"/>
              </a:rPr>
              <a:t>E</a:t>
            </a:r>
            <a:r>
              <a:rPr lang="ja-JP" altLang="ja-JP" sz="2800" dirty="0">
                <a:solidFill>
                  <a:srgbClr val="55554A"/>
                </a:solidFill>
                <a:latin typeface="HGS創英角ﾎﾟｯﾌﾟ体" pitchFamily="50" charset="-128"/>
                <a:ea typeface="HGS創英角ﾎﾟｯﾌﾟ体" pitchFamily="50" charset="-128"/>
              </a:rPr>
              <a:t>．バード</a:t>
            </a:r>
            <a:r>
              <a:rPr lang="en-US" altLang="ja-JP" sz="2800" dirty="0">
                <a:solidFill>
                  <a:srgbClr val="55554A"/>
                </a:solidFill>
                <a:latin typeface="HGS創英角ﾎﾟｯﾌﾟ体" pitchFamily="50" charset="-128"/>
                <a:ea typeface="HGS創英角ﾎﾟｯﾌﾟ体" pitchFamily="50" charset="-128"/>
              </a:rPr>
              <a:t>Jr</a:t>
            </a:r>
            <a:r>
              <a:rPr lang="ja-JP" altLang="ja-JP" sz="2800" dirty="0">
                <a:solidFill>
                  <a:srgbClr val="55554A"/>
                </a:solidFill>
                <a:latin typeface="HGS創英角ﾎﾟｯﾌﾟ体" pitchFamily="50" charset="-128"/>
                <a:ea typeface="HGS創英角ﾎﾟｯﾌﾟ体" pitchFamily="50" charset="-128"/>
              </a:rPr>
              <a:t>．</a:t>
            </a:r>
            <a:br>
              <a:rPr lang="en-US" altLang="ja-JP" sz="2800" dirty="0">
                <a:solidFill>
                  <a:srgbClr val="55554A"/>
                </a:solidFill>
                <a:latin typeface="HGS創英角ﾎﾟｯﾌﾟ体" pitchFamily="50" charset="-128"/>
                <a:ea typeface="HGS創英角ﾎﾟｯﾌﾟ体" pitchFamily="50" charset="-128"/>
              </a:rPr>
            </a:br>
            <a:r>
              <a:rPr lang="en-US" altLang="ja-JP" sz="2800" dirty="0">
                <a:solidFill>
                  <a:srgbClr val="55554A"/>
                </a:solidFill>
                <a:latin typeface="HGS創英角ﾎﾟｯﾌﾟ体" pitchFamily="50" charset="-128"/>
                <a:ea typeface="HGS創英角ﾎﾟｯﾌﾟ体" pitchFamily="50" charset="-128"/>
              </a:rPr>
              <a:t>297</a:t>
            </a:r>
            <a:r>
              <a:rPr lang="ja-JP" altLang="ja-JP" sz="2800" dirty="0">
                <a:solidFill>
                  <a:srgbClr val="55554A"/>
                </a:solidFill>
                <a:latin typeface="HGS創英角ﾎﾟｯﾌﾟ体" pitchFamily="50" charset="-128"/>
                <a:ea typeface="HGS創英角ﾎﾟｯﾌﾟ体" pitchFamily="50" charset="-128"/>
              </a:rPr>
              <a:t>社</a:t>
            </a:r>
            <a:r>
              <a:rPr lang="en-US" altLang="ja-JP" sz="2800" dirty="0">
                <a:solidFill>
                  <a:srgbClr val="55554A"/>
                </a:solidFill>
                <a:latin typeface="HGS創英角ﾎﾟｯﾌﾟ体" pitchFamily="50" charset="-128"/>
                <a:ea typeface="HGS創英角ﾎﾟｯﾌﾟ体" pitchFamily="50" charset="-128"/>
              </a:rPr>
              <a:t>1,753,498</a:t>
            </a:r>
            <a:r>
              <a:rPr lang="ja-JP" altLang="ja-JP" sz="2800" dirty="0">
                <a:solidFill>
                  <a:srgbClr val="55554A"/>
                </a:solidFill>
                <a:latin typeface="HGS創英角ﾎﾟｯﾌﾟ体" pitchFamily="50" charset="-128"/>
                <a:ea typeface="HGS創英角ﾎﾟｯﾌﾟ体" pitchFamily="50" charset="-128"/>
              </a:rPr>
              <a:t>件の</a:t>
            </a:r>
            <a:r>
              <a:rPr lang="ja-JP" altLang="en-US" sz="2800" dirty="0">
                <a:solidFill>
                  <a:srgbClr val="55554A"/>
                </a:solidFill>
                <a:latin typeface="HGS創英角ﾎﾟｯﾌﾟ体" pitchFamily="50" charset="-128"/>
                <a:ea typeface="HGS創英角ﾎﾟｯﾌﾟ体" pitchFamily="50" charset="-128"/>
              </a:rPr>
              <a:t>保険</a:t>
            </a:r>
            <a:r>
              <a:rPr lang="ja-JP" altLang="ja-JP" sz="2800" dirty="0">
                <a:solidFill>
                  <a:srgbClr val="55554A"/>
                </a:solidFill>
                <a:latin typeface="HGS創英角ﾎﾟｯﾌﾟ体" pitchFamily="50" charset="-128"/>
                <a:ea typeface="HGS創英角ﾎﾟｯﾌﾟ体" pitchFamily="50" charset="-128"/>
              </a:rPr>
              <a:t>事故分析。</a:t>
            </a:r>
            <a:endParaRPr lang="en-US" altLang="ja-JP" sz="2800" dirty="0">
              <a:solidFill>
                <a:srgbClr val="55554A"/>
              </a:solidFill>
              <a:latin typeface="HGS創英角ﾎﾟｯﾌﾟ体" pitchFamily="50" charset="-128"/>
              <a:ea typeface="HGS創英角ﾎﾟｯﾌﾟ体" pitchFamily="50" charset="-128"/>
            </a:endParaRPr>
          </a:p>
          <a:p>
            <a:pPr marL="0" indent="0" eaLnBrk="1" hangingPunct="1">
              <a:lnSpc>
                <a:spcPts val="4000"/>
              </a:lnSpc>
              <a:spcBef>
                <a:spcPts val="1200"/>
              </a:spcBef>
              <a:buClr>
                <a:srgbClr val="F4680B"/>
              </a:buClr>
              <a:buNone/>
              <a:defRPr/>
            </a:pPr>
            <a:r>
              <a:rPr lang="ja-JP" altLang="ja-JP" sz="2800" dirty="0">
                <a:solidFill>
                  <a:srgbClr val="55554A"/>
                </a:solidFill>
                <a:latin typeface="HGS創英角ﾎﾟｯﾌﾟ体" pitchFamily="50" charset="-128"/>
                <a:ea typeface="HGS創英角ﾎﾟｯﾌﾟ体" pitchFamily="50" charset="-128"/>
              </a:rPr>
              <a:t>重症</a:t>
            </a:r>
            <a:r>
              <a:rPr lang="en-US" altLang="ja-JP" sz="2800" dirty="0">
                <a:solidFill>
                  <a:srgbClr val="55554A"/>
                </a:solidFill>
                <a:latin typeface="HGS創英角ﾎﾟｯﾌﾟ体" pitchFamily="50" charset="-128"/>
                <a:ea typeface="HGS創英角ﾎﾟｯﾌﾟ体" pitchFamily="50" charset="-128"/>
              </a:rPr>
              <a:t>1</a:t>
            </a:r>
            <a:r>
              <a:rPr lang="ja-JP" altLang="ja-JP" sz="2800" dirty="0">
                <a:solidFill>
                  <a:srgbClr val="55554A"/>
                </a:solidFill>
                <a:latin typeface="HGS創英角ﾎﾟｯﾌﾟ体" pitchFamily="50" charset="-128"/>
                <a:ea typeface="HGS創英角ﾎﾟｯﾌﾟ体" pitchFamily="50" charset="-128"/>
              </a:rPr>
              <a:t>件に、軽症が</a:t>
            </a:r>
            <a:r>
              <a:rPr lang="en-US" altLang="ja-JP" sz="2800" dirty="0">
                <a:solidFill>
                  <a:srgbClr val="55554A"/>
                </a:solidFill>
                <a:latin typeface="HGS創英角ﾎﾟｯﾌﾟ体" pitchFamily="50" charset="-128"/>
                <a:ea typeface="HGS創英角ﾎﾟｯﾌﾟ体" pitchFamily="50" charset="-128"/>
              </a:rPr>
              <a:t>9.8</a:t>
            </a:r>
            <a:r>
              <a:rPr lang="ja-JP" altLang="ja-JP" sz="2800" dirty="0">
                <a:solidFill>
                  <a:srgbClr val="55554A"/>
                </a:solidFill>
                <a:latin typeface="HGS創英角ﾎﾟｯﾌﾟ体" pitchFamily="50" charset="-128"/>
                <a:ea typeface="HGS創英角ﾎﾟｯﾌﾟ体" pitchFamily="50" charset="-128"/>
              </a:rPr>
              <a:t>件、財産障害事故が</a:t>
            </a:r>
            <a:r>
              <a:rPr lang="en-US" altLang="ja-JP" sz="2800" dirty="0">
                <a:solidFill>
                  <a:srgbClr val="55554A"/>
                </a:solidFill>
                <a:latin typeface="HGS創英角ﾎﾟｯﾌﾟ体" pitchFamily="50" charset="-128"/>
                <a:ea typeface="HGS創英角ﾎﾟｯﾌﾟ体" pitchFamily="50" charset="-128"/>
              </a:rPr>
              <a:t>30.2</a:t>
            </a:r>
            <a:r>
              <a:rPr lang="ja-JP" altLang="ja-JP" sz="2800" dirty="0">
                <a:solidFill>
                  <a:srgbClr val="55554A"/>
                </a:solidFill>
                <a:latin typeface="HGS創英角ﾎﾟｯﾌﾟ体" pitchFamily="50" charset="-128"/>
                <a:ea typeface="HGS創英角ﾎﾟｯﾌﾟ体" pitchFamily="50" charset="-128"/>
              </a:rPr>
              <a:t>件、ヒヤリハット</a:t>
            </a:r>
            <a:r>
              <a:rPr lang="en-US" altLang="ja-JP" sz="2800" dirty="0">
                <a:solidFill>
                  <a:srgbClr val="55554A"/>
                </a:solidFill>
                <a:latin typeface="HGS創英角ﾎﾟｯﾌﾟ体" pitchFamily="50" charset="-128"/>
                <a:ea typeface="HGS創英角ﾎﾟｯﾌﾟ体" pitchFamily="50" charset="-128"/>
              </a:rPr>
              <a:t>600</a:t>
            </a:r>
            <a:r>
              <a:rPr lang="ja-JP" altLang="ja-JP" sz="2800" dirty="0">
                <a:solidFill>
                  <a:srgbClr val="55554A"/>
                </a:solidFill>
                <a:latin typeface="HGS創英角ﾎﾟｯﾌﾟ体" pitchFamily="50" charset="-128"/>
                <a:ea typeface="HGS創英角ﾎﾟｯﾌﾟ体" pitchFamily="50" charset="-128"/>
              </a:rPr>
              <a:t>件発生。</a:t>
            </a:r>
            <a:endParaRPr lang="en-US" altLang="ja-JP" sz="2800" dirty="0">
              <a:solidFill>
                <a:srgbClr val="55554A"/>
              </a:solidFill>
              <a:latin typeface="HGS創英角ﾎﾟｯﾌﾟ体" pitchFamily="50" charset="-128"/>
              <a:ea typeface="HGS創英角ﾎﾟｯﾌﾟ体" pitchFamily="50" charset="-128"/>
            </a:endParaRPr>
          </a:p>
          <a:p>
            <a:pPr marL="0" indent="0" eaLnBrk="1" hangingPunct="1">
              <a:lnSpc>
                <a:spcPts val="4000"/>
              </a:lnSpc>
              <a:spcBef>
                <a:spcPts val="1200"/>
              </a:spcBef>
              <a:buClr>
                <a:srgbClr val="F4680B"/>
              </a:buClr>
              <a:buNone/>
              <a:defRPr/>
            </a:pPr>
            <a:r>
              <a:rPr lang="en-US" altLang="ja-JP" sz="2800" dirty="0">
                <a:solidFill>
                  <a:srgbClr val="55554A"/>
                </a:solidFill>
                <a:latin typeface="HGS創英角ﾎﾟｯﾌﾟ体" pitchFamily="50" charset="-128"/>
                <a:ea typeface="HGS創英角ﾎﾟｯﾌﾟ体" pitchFamily="50" charset="-128"/>
              </a:rPr>
              <a:t>1:10:30:600</a:t>
            </a:r>
            <a:r>
              <a:rPr lang="ja-JP" altLang="ja-JP" sz="2800" dirty="0">
                <a:solidFill>
                  <a:srgbClr val="55554A"/>
                </a:solidFill>
                <a:latin typeface="HGS創英角ﾎﾟｯﾌﾟ体" pitchFamily="50" charset="-128"/>
                <a:ea typeface="HGS創英角ﾎﾟｯﾌﾟ体" pitchFamily="50" charset="-128"/>
              </a:rPr>
              <a:t>の比率から、</a:t>
            </a:r>
            <a:br>
              <a:rPr lang="en-US" altLang="ja-JP" sz="2800" dirty="0">
                <a:solidFill>
                  <a:srgbClr val="55554A"/>
                </a:solidFill>
                <a:latin typeface="HGS創英角ﾎﾟｯﾌﾟ体" pitchFamily="50" charset="-128"/>
                <a:ea typeface="HGS創英角ﾎﾟｯﾌﾟ体" pitchFamily="50" charset="-128"/>
              </a:rPr>
            </a:br>
            <a:r>
              <a:rPr lang="ja-JP" altLang="ja-JP" sz="2800" dirty="0">
                <a:solidFill>
                  <a:srgbClr val="55554A"/>
                </a:solidFill>
                <a:latin typeface="HGS創英角ﾎﾟｯﾌﾟ体" pitchFamily="50" charset="-128"/>
                <a:ea typeface="HGS創英角ﾎﾟｯﾌﾟ体" pitchFamily="50" charset="-128"/>
              </a:rPr>
              <a:t>重症事故が起こるのはま</a:t>
            </a:r>
            <a:br>
              <a:rPr lang="en-US" altLang="ja-JP" sz="2800" dirty="0">
                <a:solidFill>
                  <a:srgbClr val="55554A"/>
                </a:solidFill>
                <a:latin typeface="HGS創英角ﾎﾟｯﾌﾟ体" pitchFamily="50" charset="-128"/>
                <a:ea typeface="HGS創英角ﾎﾟｯﾌﾟ体" pitchFamily="50" charset="-128"/>
              </a:rPr>
            </a:br>
            <a:r>
              <a:rPr lang="ja-JP" altLang="ja-JP" sz="2800" dirty="0">
                <a:solidFill>
                  <a:srgbClr val="55554A"/>
                </a:solidFill>
                <a:latin typeface="HGS創英角ﾎﾟｯﾌﾟ体" pitchFamily="50" charset="-128"/>
                <a:ea typeface="HGS創英角ﾎﾟｯﾌﾟ体" pitchFamily="50" charset="-128"/>
              </a:rPr>
              <a:t>れ、より頻繁に発生する</a:t>
            </a:r>
            <a:br>
              <a:rPr lang="en-US" altLang="ja-JP" sz="2800" dirty="0">
                <a:solidFill>
                  <a:srgbClr val="55554A"/>
                </a:solidFill>
                <a:latin typeface="HGS創英角ﾎﾟｯﾌﾟ体" pitchFamily="50" charset="-128"/>
                <a:ea typeface="HGS創英角ﾎﾟｯﾌﾟ体" pitchFamily="50" charset="-128"/>
              </a:rPr>
            </a:br>
            <a:r>
              <a:rPr lang="ja-JP" altLang="ja-JP" sz="2800" dirty="0">
                <a:solidFill>
                  <a:srgbClr val="55554A"/>
                </a:solidFill>
                <a:latin typeface="HGS創英角ﾎﾟｯﾌﾟ体" pitchFamily="50" charset="-128"/>
                <a:ea typeface="HGS創英角ﾎﾟｯﾌﾟ体" pitchFamily="50" charset="-128"/>
              </a:rPr>
              <a:t>小さな出来事に処置を講</a:t>
            </a:r>
            <a:br>
              <a:rPr lang="en-US" altLang="ja-JP" sz="2800" dirty="0">
                <a:solidFill>
                  <a:srgbClr val="55554A"/>
                </a:solidFill>
                <a:latin typeface="HGS創英角ﾎﾟｯﾌﾟ体" pitchFamily="50" charset="-128"/>
                <a:ea typeface="HGS創英角ﾎﾟｯﾌﾟ体" pitchFamily="50" charset="-128"/>
              </a:rPr>
            </a:br>
            <a:r>
              <a:rPr lang="ja-JP" altLang="ja-JP" sz="2800" dirty="0">
                <a:solidFill>
                  <a:srgbClr val="55554A"/>
                </a:solidFill>
                <a:latin typeface="HGS創英角ﾎﾟｯﾌﾟ体" pitchFamily="50" charset="-128"/>
                <a:ea typeface="HGS創英角ﾎﾟｯﾌﾟ体" pitchFamily="50" charset="-128"/>
              </a:rPr>
              <a:t>じれば、災害防止に有効</a:t>
            </a:r>
            <a:br>
              <a:rPr lang="en-US" altLang="ja-JP" sz="2800" dirty="0">
                <a:solidFill>
                  <a:srgbClr val="55554A"/>
                </a:solidFill>
                <a:latin typeface="HGS創英角ﾎﾟｯﾌﾟ体" pitchFamily="50" charset="-128"/>
                <a:ea typeface="HGS創英角ﾎﾟｯﾌﾟ体" pitchFamily="50" charset="-128"/>
              </a:rPr>
            </a:br>
            <a:r>
              <a:rPr lang="ja-JP" altLang="ja-JP" sz="2800" dirty="0">
                <a:solidFill>
                  <a:srgbClr val="55554A"/>
                </a:solidFill>
                <a:latin typeface="HGS創英角ﾎﾟｯﾌﾟ体" pitchFamily="50" charset="-128"/>
                <a:ea typeface="HGS創英角ﾎﾟｯﾌﾟ体" pitchFamily="50" charset="-128"/>
              </a:rPr>
              <a:t>であることを導いた。</a:t>
            </a:r>
          </a:p>
          <a:p>
            <a:pPr eaLnBrk="1" hangingPunct="1">
              <a:spcBef>
                <a:spcPts val="1800"/>
              </a:spcBef>
              <a:buClr>
                <a:srgbClr val="F4680B"/>
              </a:buClr>
              <a:defRPr/>
            </a:pPr>
            <a:endParaRPr lang="ja-JP" altLang="ja-JP" sz="2800" dirty="0">
              <a:solidFill>
                <a:srgbClr val="55554A"/>
              </a:solidFill>
              <a:latin typeface="Franklin Gothic Book"/>
              <a:ea typeface="ＭＳ Ｐゴシック" panose="020B0600070205080204" pitchFamily="50" charset="-128"/>
            </a:endParaRPr>
          </a:p>
        </p:txBody>
      </p:sp>
      <p:pic>
        <p:nvPicPr>
          <p:cNvPr id="4" name="図 3">
            <a:extLst>
              <a:ext uri="{FF2B5EF4-FFF2-40B4-BE49-F238E27FC236}">
                <a16:creationId xmlns:a16="http://schemas.microsoft.com/office/drawing/2014/main" id="{43184C58-FD58-40CD-B907-64EAA1CA55FD}"/>
              </a:ext>
            </a:extLst>
          </p:cNvPr>
          <p:cNvPicPr>
            <a:picLocks noChangeAspect="1"/>
          </p:cNvPicPr>
          <p:nvPr/>
        </p:nvPicPr>
        <p:blipFill>
          <a:blip r:embed="rId2"/>
          <a:stretch>
            <a:fillRect/>
          </a:stretch>
        </p:blipFill>
        <p:spPr>
          <a:xfrm>
            <a:off x="5290994" y="3828025"/>
            <a:ext cx="3853006" cy="3029975"/>
          </a:xfrm>
          <a:prstGeom prst="rect">
            <a:avLst/>
          </a:prstGeom>
        </p:spPr>
      </p:pic>
      <p:pic>
        <p:nvPicPr>
          <p:cNvPr id="7" name="図 6">
            <a:extLst>
              <a:ext uri="{FF2B5EF4-FFF2-40B4-BE49-F238E27FC236}">
                <a16:creationId xmlns:a16="http://schemas.microsoft.com/office/drawing/2014/main" id="{40BD3A71-DEF6-4338-855F-A2F46E002808}"/>
              </a:ext>
            </a:extLst>
          </p:cNvPr>
          <p:cNvPicPr>
            <a:picLocks noChangeAspect="1"/>
          </p:cNvPicPr>
          <p:nvPr/>
        </p:nvPicPr>
        <p:blipFill>
          <a:blip r:embed="rId3"/>
          <a:stretch>
            <a:fillRect/>
          </a:stretch>
        </p:blipFill>
        <p:spPr>
          <a:xfrm>
            <a:off x="4255347" y="2651760"/>
            <a:ext cx="1725318" cy="2048434"/>
          </a:xfrm>
          <a:prstGeom prst="rect">
            <a:avLst/>
          </a:prstGeom>
        </p:spPr>
      </p:pic>
    </p:spTree>
    <p:extLst>
      <p:ext uri="{BB962C8B-B14F-4D97-AF65-F5344CB8AC3E}">
        <p14:creationId xmlns:p14="http://schemas.microsoft.com/office/powerpoint/2010/main" val="21253760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7957D4F-41CA-4283-A862-B0486120970C}"/>
              </a:ext>
            </a:extLst>
          </p:cNvPr>
          <p:cNvSpPr>
            <a:spLocks noGrp="1"/>
          </p:cNvSpPr>
          <p:nvPr>
            <p:ph type="title"/>
          </p:nvPr>
        </p:nvSpPr>
        <p:spPr>
          <a:xfrm>
            <a:off x="0" y="0"/>
            <a:ext cx="9144000" cy="902525"/>
          </a:xfrm>
          <a:solidFill>
            <a:srgbClr val="92D050">
              <a:alpha val="43000"/>
            </a:srgbClr>
          </a:solidFill>
        </p:spPr>
        <p:txBody>
          <a:bodyPr>
            <a:normAutofit fontScale="90000"/>
          </a:bodyPr>
          <a:lstStyle/>
          <a:p>
            <a:r>
              <a:rPr lang="ja-JP" altLang="en-US" sz="2400" b="1" dirty="0">
                <a:solidFill>
                  <a:srgbClr val="0070C0"/>
                </a:solidFill>
                <a:latin typeface="HGP明朝E" panose="02020900000000000000" pitchFamily="18" charset="-128"/>
                <a:ea typeface="HGP明朝E" panose="02020900000000000000" pitchFamily="18" charset="-128"/>
              </a:rPr>
              <a:t>産業安全衛生活動百年の軌跡（始まりの前）　</a:t>
            </a:r>
            <a:br>
              <a:rPr lang="en-US" altLang="ja-JP" sz="2400" b="1" dirty="0">
                <a:latin typeface="HGP明朝E" panose="02020900000000000000" pitchFamily="18" charset="-128"/>
                <a:ea typeface="HGP明朝E" panose="02020900000000000000" pitchFamily="18" charset="-128"/>
              </a:rPr>
            </a:br>
            <a:r>
              <a:rPr lang="ja-JP" altLang="en-US" sz="3600" b="1" dirty="0">
                <a:latin typeface="HGP明朝E" panose="02020900000000000000" pitchFamily="18" charset="-128"/>
                <a:ea typeface="HGP明朝E" panose="02020900000000000000" pitchFamily="18" charset="-128"/>
              </a:rPr>
              <a:t>　</a:t>
            </a:r>
            <a:r>
              <a:rPr lang="ja-JP" altLang="en-US" sz="4000" b="1" dirty="0">
                <a:latin typeface="HGP明朝E" panose="02020900000000000000" pitchFamily="18" charset="-128"/>
                <a:ea typeface="HGP明朝E" panose="02020900000000000000" pitchFamily="18" charset="-128"/>
              </a:rPr>
              <a:t>　</a:t>
            </a:r>
            <a:r>
              <a:rPr lang="ja-JP" altLang="en-US" sz="4900" b="1" dirty="0">
                <a:latin typeface="HGP明朝E" panose="02020900000000000000" pitchFamily="18" charset="-128"/>
                <a:ea typeface="HGP明朝E" panose="02020900000000000000" pitchFamily="18" charset="-128"/>
              </a:rPr>
              <a:t>明治産業革命　</a:t>
            </a:r>
            <a:r>
              <a:rPr lang="en-US" altLang="ja-JP" sz="4900" b="1" dirty="0">
                <a:latin typeface="HGP明朝E" panose="02020900000000000000" pitchFamily="18" charset="-128"/>
                <a:ea typeface="HGP明朝E" panose="02020900000000000000" pitchFamily="18" charset="-128"/>
              </a:rPr>
              <a:t>1870</a:t>
            </a:r>
            <a:r>
              <a:rPr lang="ja-JP" altLang="en-US" sz="4900" b="1" dirty="0">
                <a:latin typeface="HGP明朝E" panose="02020900000000000000" pitchFamily="18" charset="-128"/>
                <a:ea typeface="HGP明朝E" panose="02020900000000000000" pitchFamily="18" charset="-128"/>
              </a:rPr>
              <a:t>年～</a:t>
            </a:r>
            <a:r>
              <a:rPr lang="en-US" altLang="ja-JP" sz="4900" b="1" dirty="0">
                <a:latin typeface="HGP明朝E" panose="02020900000000000000" pitchFamily="18" charset="-128"/>
                <a:ea typeface="HGP明朝E" panose="02020900000000000000" pitchFamily="18" charset="-128"/>
              </a:rPr>
              <a:t>1910</a:t>
            </a:r>
            <a:r>
              <a:rPr lang="ja-JP" altLang="en-US" sz="4900" b="1" dirty="0">
                <a:latin typeface="HGP明朝E" panose="02020900000000000000" pitchFamily="18" charset="-128"/>
                <a:ea typeface="HGP明朝E" panose="02020900000000000000" pitchFamily="18" charset="-128"/>
              </a:rPr>
              <a:t>年</a:t>
            </a:r>
            <a:endParaRPr lang="ja-JP" altLang="en-US" sz="2400" b="1" dirty="0">
              <a:latin typeface="HGP明朝E" panose="02020900000000000000" pitchFamily="18" charset="-128"/>
              <a:ea typeface="HGP明朝E" panose="02020900000000000000" pitchFamily="18" charset="-128"/>
            </a:endParaRPr>
          </a:p>
        </p:txBody>
      </p:sp>
      <p:sp>
        <p:nvSpPr>
          <p:cNvPr id="4" name="コンテンツ プレースホルダー 3">
            <a:extLst>
              <a:ext uri="{FF2B5EF4-FFF2-40B4-BE49-F238E27FC236}">
                <a16:creationId xmlns:a16="http://schemas.microsoft.com/office/drawing/2014/main" id="{882728A1-F37A-4642-BF50-04F63A987042}"/>
              </a:ext>
            </a:extLst>
          </p:cNvPr>
          <p:cNvSpPr>
            <a:spLocks noGrp="1"/>
          </p:cNvSpPr>
          <p:nvPr>
            <p:ph idx="1"/>
          </p:nvPr>
        </p:nvSpPr>
        <p:spPr>
          <a:xfrm>
            <a:off x="0" y="902525"/>
            <a:ext cx="9144000" cy="5955475"/>
          </a:xfrm>
        </p:spPr>
        <p:txBody>
          <a:bodyPr>
            <a:normAutofit/>
          </a:bodyPr>
          <a:lstStyle/>
          <a:p>
            <a:pPr marL="0" indent="0" fontAlgn="base">
              <a:lnSpc>
                <a:spcPct val="100000"/>
              </a:lnSpc>
              <a:spcBef>
                <a:spcPct val="20000"/>
              </a:spcBef>
              <a:spcAft>
                <a:spcPct val="0"/>
              </a:spcAft>
              <a:buClr>
                <a:srgbClr val="F4680B"/>
              </a:buClr>
              <a:buSzPct val="75000"/>
              <a:buNone/>
              <a:defRPr/>
            </a:pPr>
            <a:r>
              <a:rPr lang="ja-JP" altLang="ja-JP" sz="4400" dirty="0">
                <a:solidFill>
                  <a:srgbClr val="55554A"/>
                </a:solidFill>
                <a:latin typeface="HGP創英角ﾎﾟｯﾌﾟ体" panose="040B0A00000000000000" pitchFamily="50" charset="-128"/>
                <a:ea typeface="HGP創英角ﾎﾟｯﾌﾟ体" panose="040B0A00000000000000" pitchFamily="50" charset="-128"/>
              </a:rPr>
              <a:t>鉱山で</a:t>
            </a:r>
            <a:r>
              <a:rPr lang="ja-JP" altLang="en-US" sz="4400" dirty="0">
                <a:solidFill>
                  <a:srgbClr val="55554A"/>
                </a:solidFill>
                <a:latin typeface="HGP創英角ﾎﾟｯﾌﾟ体" panose="040B0A00000000000000" pitchFamily="50" charset="-128"/>
                <a:ea typeface="HGP創英角ﾎﾟｯﾌﾟ体" panose="040B0A00000000000000" pitchFamily="50" charset="-128"/>
              </a:rPr>
              <a:t>は</a:t>
            </a:r>
            <a:r>
              <a:rPr lang="ja-JP" altLang="ja-JP" sz="4400" dirty="0">
                <a:solidFill>
                  <a:srgbClr val="55554A"/>
                </a:solidFill>
                <a:latin typeface="HGP創英角ﾎﾟｯﾌﾟ体" panose="040B0A00000000000000" pitchFamily="50" charset="-128"/>
                <a:ea typeface="HGP創英角ﾎﾟｯﾌﾟ体" panose="040B0A00000000000000" pitchFamily="50" charset="-128"/>
              </a:rPr>
              <a:t>大規模なガス炭じん爆発、</a:t>
            </a:r>
            <a:endParaRPr lang="en-US" altLang="ja-JP" sz="4400" dirty="0">
              <a:solidFill>
                <a:srgbClr val="55554A"/>
              </a:solidFill>
              <a:latin typeface="HGP創英角ﾎﾟｯﾌﾟ体" panose="040B0A00000000000000" pitchFamily="50" charset="-128"/>
              <a:ea typeface="HGP創英角ﾎﾟｯﾌﾟ体" panose="040B0A00000000000000" pitchFamily="50" charset="-128"/>
            </a:endParaRPr>
          </a:p>
          <a:p>
            <a:pPr marL="0" indent="0" fontAlgn="base">
              <a:lnSpc>
                <a:spcPct val="100000"/>
              </a:lnSpc>
              <a:spcBef>
                <a:spcPct val="20000"/>
              </a:spcBef>
              <a:spcAft>
                <a:spcPct val="0"/>
              </a:spcAft>
              <a:buClr>
                <a:srgbClr val="F4680B"/>
              </a:buClr>
              <a:buSzPct val="75000"/>
              <a:buNone/>
              <a:defRPr/>
            </a:pPr>
            <a:r>
              <a:rPr lang="ja-JP" altLang="ja-JP" sz="4400" dirty="0">
                <a:solidFill>
                  <a:srgbClr val="55554A"/>
                </a:solidFill>
                <a:latin typeface="HGP創英角ﾎﾟｯﾌﾟ体" panose="040B0A00000000000000" pitchFamily="50" charset="-128"/>
                <a:ea typeface="HGP創英角ﾎﾟｯﾌﾟ体" panose="040B0A00000000000000" pitchFamily="50" charset="-128"/>
              </a:rPr>
              <a:t>繊維産業の女工が</a:t>
            </a:r>
            <a:r>
              <a:rPr lang="ja-JP" altLang="en-US" sz="4400" dirty="0">
                <a:solidFill>
                  <a:srgbClr val="55554A"/>
                </a:solidFill>
                <a:latin typeface="HGP創英角ﾎﾟｯﾌﾟ体" panose="040B0A00000000000000" pitchFamily="50" charset="-128"/>
                <a:ea typeface="HGP創英角ﾎﾟｯﾌﾟ体" panose="040B0A00000000000000" pitchFamily="50" charset="-128"/>
              </a:rPr>
              <a:t>苛酷な労働条件</a:t>
            </a:r>
            <a:endParaRPr lang="en-US" altLang="ja-JP" sz="4400" dirty="0">
              <a:solidFill>
                <a:srgbClr val="55554A"/>
              </a:solidFill>
              <a:latin typeface="HGP創英角ﾎﾟｯﾌﾟ体" panose="040B0A00000000000000" pitchFamily="50" charset="-128"/>
              <a:ea typeface="HGP創英角ﾎﾟｯﾌﾟ体" panose="040B0A00000000000000" pitchFamily="50" charset="-128"/>
            </a:endParaRPr>
          </a:p>
          <a:p>
            <a:pPr marL="0" indent="0" fontAlgn="base">
              <a:lnSpc>
                <a:spcPct val="100000"/>
              </a:lnSpc>
              <a:spcBef>
                <a:spcPct val="20000"/>
              </a:spcBef>
              <a:spcAft>
                <a:spcPct val="0"/>
              </a:spcAft>
              <a:buClr>
                <a:srgbClr val="F4680B"/>
              </a:buClr>
              <a:buSzPct val="75000"/>
              <a:buNone/>
              <a:defRPr/>
            </a:pPr>
            <a:r>
              <a:rPr lang="ja-JP" altLang="en-US" sz="4400" dirty="0">
                <a:solidFill>
                  <a:srgbClr val="55554A"/>
                </a:solidFill>
                <a:latin typeface="HGP創英角ﾎﾟｯﾌﾟ体" panose="040B0A00000000000000" pitchFamily="50" charset="-128"/>
                <a:ea typeface="HGP創英角ﾎﾟｯﾌﾟ体" panose="040B0A00000000000000" pitchFamily="50" charset="-128"/>
              </a:rPr>
              <a:t>　　</a:t>
            </a:r>
            <a:r>
              <a:rPr lang="ja-JP" altLang="en-US" sz="4400" dirty="0">
                <a:solidFill>
                  <a:srgbClr val="FF0000"/>
                </a:solidFill>
                <a:latin typeface="HGP創英角ﾎﾟｯﾌﾟ体" panose="040B0A00000000000000" pitchFamily="50" charset="-128"/>
                <a:ea typeface="HGP創英角ﾎﾟｯﾌﾟ体" panose="040B0A00000000000000" pitchFamily="50" charset="-128"/>
              </a:rPr>
              <a:t>　</a:t>
            </a:r>
            <a:r>
              <a:rPr lang="ja-JP" altLang="ja-JP" sz="4400" dirty="0">
                <a:solidFill>
                  <a:srgbClr val="FF0000"/>
                </a:solidFill>
                <a:latin typeface="HGP創英角ﾎﾟｯﾌﾟ体" panose="040B0A00000000000000" pitchFamily="50" charset="-128"/>
                <a:ea typeface="HGP創英角ﾎﾟｯﾌﾟ体" panose="040B0A00000000000000" pitchFamily="50" charset="-128"/>
              </a:rPr>
              <a:t>粗末極まる寄宿舎生活</a:t>
            </a:r>
            <a:r>
              <a:rPr lang="ja-JP" altLang="ja-JP" sz="4400" dirty="0">
                <a:solidFill>
                  <a:srgbClr val="55554A"/>
                </a:solidFill>
                <a:latin typeface="HGP創英角ﾎﾟｯﾌﾟ体" panose="040B0A00000000000000" pitchFamily="50" charset="-128"/>
                <a:ea typeface="HGP創英角ﾎﾟｯﾌﾟ体" panose="040B0A00000000000000" pitchFamily="50" charset="-128"/>
              </a:rPr>
              <a:t>と</a:t>
            </a:r>
            <a:endParaRPr lang="en-US" altLang="ja-JP" sz="4400" dirty="0">
              <a:solidFill>
                <a:srgbClr val="55554A"/>
              </a:solidFill>
              <a:latin typeface="HGP創英角ﾎﾟｯﾌﾟ体" panose="040B0A00000000000000" pitchFamily="50" charset="-128"/>
              <a:ea typeface="HGP創英角ﾎﾟｯﾌﾟ体" panose="040B0A00000000000000" pitchFamily="50" charset="-128"/>
            </a:endParaRPr>
          </a:p>
          <a:p>
            <a:pPr marL="0" indent="0" fontAlgn="base">
              <a:lnSpc>
                <a:spcPct val="100000"/>
              </a:lnSpc>
              <a:spcBef>
                <a:spcPct val="20000"/>
              </a:spcBef>
              <a:spcAft>
                <a:spcPct val="0"/>
              </a:spcAft>
              <a:buClr>
                <a:srgbClr val="F4680B"/>
              </a:buClr>
              <a:buSzPct val="75000"/>
              <a:buNone/>
              <a:defRPr/>
            </a:pPr>
            <a:r>
              <a:rPr lang="ja-JP" altLang="en-US" sz="4400" dirty="0">
                <a:solidFill>
                  <a:srgbClr val="55554A"/>
                </a:solidFill>
                <a:latin typeface="HGP創英角ﾎﾟｯﾌﾟ体" panose="040B0A00000000000000" pitchFamily="50" charset="-128"/>
                <a:ea typeface="HGP創英角ﾎﾟｯﾌﾟ体" panose="040B0A00000000000000" pitchFamily="50" charset="-128"/>
              </a:rPr>
              <a:t>　　　</a:t>
            </a:r>
            <a:r>
              <a:rPr lang="ja-JP" altLang="ja-JP" sz="4400" dirty="0">
                <a:solidFill>
                  <a:srgbClr val="FF0000"/>
                </a:solidFill>
                <a:latin typeface="HGP創英角ﾎﾟｯﾌﾟ体" panose="040B0A00000000000000" pitchFamily="50" charset="-128"/>
                <a:ea typeface="HGP創英角ﾎﾟｯﾌﾟ体" panose="040B0A00000000000000" pitchFamily="50" charset="-128"/>
              </a:rPr>
              <a:t>深夜</a:t>
            </a:r>
            <a:r>
              <a:rPr lang="ja-JP" altLang="en-US" sz="4400" dirty="0">
                <a:solidFill>
                  <a:srgbClr val="FF0000"/>
                </a:solidFill>
                <a:latin typeface="HGP創英角ﾎﾟｯﾌﾟ体" panose="040B0A00000000000000" pitchFamily="50" charset="-128"/>
                <a:ea typeface="HGP創英角ﾎﾟｯﾌﾟ体" panose="040B0A00000000000000" pitchFamily="50" charset="-128"/>
              </a:rPr>
              <a:t>までの</a:t>
            </a:r>
            <a:r>
              <a:rPr lang="ja-JP" altLang="ja-JP" sz="4400" dirty="0">
                <a:solidFill>
                  <a:srgbClr val="FF0000"/>
                </a:solidFill>
                <a:latin typeface="HGP創英角ﾎﾟｯﾌﾟ体" panose="040B0A00000000000000" pitchFamily="50" charset="-128"/>
                <a:ea typeface="HGP創英角ﾎﾟｯﾌﾟ体" panose="040B0A00000000000000" pitchFamily="50" charset="-128"/>
              </a:rPr>
              <a:t>長時間労働</a:t>
            </a:r>
            <a:endParaRPr lang="en-US" altLang="ja-JP" sz="4400" dirty="0">
              <a:solidFill>
                <a:srgbClr val="FF0000"/>
              </a:solidFill>
              <a:latin typeface="HGP創英角ﾎﾟｯﾌﾟ体" panose="040B0A00000000000000" pitchFamily="50" charset="-128"/>
              <a:ea typeface="HGP創英角ﾎﾟｯﾌﾟ体" panose="040B0A00000000000000" pitchFamily="50" charset="-128"/>
            </a:endParaRPr>
          </a:p>
          <a:p>
            <a:pPr marL="0" indent="0" fontAlgn="base">
              <a:lnSpc>
                <a:spcPct val="100000"/>
              </a:lnSpc>
              <a:spcBef>
                <a:spcPct val="20000"/>
              </a:spcBef>
              <a:spcAft>
                <a:spcPct val="0"/>
              </a:spcAft>
              <a:buClr>
                <a:srgbClr val="F4680B"/>
              </a:buClr>
              <a:buSzPct val="75000"/>
              <a:buNone/>
              <a:defRPr/>
            </a:pPr>
            <a:r>
              <a:rPr lang="ja-JP" altLang="en-US" sz="4400" dirty="0">
                <a:solidFill>
                  <a:srgbClr val="FF0000"/>
                </a:solidFill>
                <a:latin typeface="HGP創英角ﾎﾟｯﾌﾟ体" panose="040B0A00000000000000" pitchFamily="50" charset="-128"/>
                <a:ea typeface="HGP創英角ﾎﾟｯﾌﾟ体" panose="040B0A00000000000000" pitchFamily="50" charset="-128"/>
              </a:rPr>
              <a:t>　　　割れた飛び杼が飛んでくる</a:t>
            </a:r>
            <a:endParaRPr lang="en-US" altLang="ja-JP" sz="4400" dirty="0">
              <a:solidFill>
                <a:srgbClr val="FF0000"/>
              </a:solidFill>
              <a:latin typeface="HGP創英角ﾎﾟｯﾌﾟ体" panose="040B0A00000000000000" pitchFamily="50" charset="-128"/>
              <a:ea typeface="HGP創英角ﾎﾟｯﾌﾟ体" panose="040B0A00000000000000" pitchFamily="50" charset="-128"/>
            </a:endParaRPr>
          </a:p>
          <a:p>
            <a:pPr marL="0" indent="0" fontAlgn="base">
              <a:lnSpc>
                <a:spcPct val="100000"/>
              </a:lnSpc>
              <a:spcBef>
                <a:spcPct val="20000"/>
              </a:spcBef>
              <a:spcAft>
                <a:spcPct val="0"/>
              </a:spcAft>
              <a:buClr>
                <a:srgbClr val="F4680B"/>
              </a:buClr>
              <a:buSzPct val="75000"/>
              <a:buNone/>
              <a:defRPr/>
            </a:pPr>
            <a:r>
              <a:rPr lang="ja-JP" altLang="ja-JP" sz="5400" dirty="0">
                <a:solidFill>
                  <a:srgbClr val="FF0000"/>
                </a:solidFill>
                <a:latin typeface="HGP創英角ﾎﾟｯﾌﾟ体" panose="040B0A00000000000000" pitchFamily="50" charset="-128"/>
                <a:ea typeface="HGP創英角ﾎﾟｯﾌﾟ体" panose="040B0A00000000000000" pitchFamily="50" charset="-128"/>
              </a:rPr>
              <a:t>結核</a:t>
            </a:r>
            <a:r>
              <a:rPr lang="ja-JP" altLang="ja-JP" sz="4400" dirty="0">
                <a:solidFill>
                  <a:srgbClr val="55554A"/>
                </a:solidFill>
                <a:latin typeface="HGP創英角ﾎﾟｯﾌﾟ体" panose="040B0A00000000000000" pitchFamily="50" charset="-128"/>
                <a:ea typeface="HGP創英角ﾎﾟｯﾌﾟ体" panose="040B0A00000000000000" pitchFamily="50" charset="-128"/>
              </a:rPr>
              <a:t>の罹患者</a:t>
            </a:r>
            <a:r>
              <a:rPr lang="ja-JP" altLang="en-US" sz="4400" dirty="0">
                <a:solidFill>
                  <a:srgbClr val="55554A"/>
                </a:solidFill>
                <a:latin typeface="HGP創英角ﾎﾟｯﾌﾟ体" panose="040B0A00000000000000" pitchFamily="50" charset="-128"/>
                <a:ea typeface="HGP創英角ﾎﾟｯﾌﾟ体" panose="040B0A00000000000000" pitchFamily="50" charset="-128"/>
              </a:rPr>
              <a:t>は、</a:t>
            </a:r>
            <a:r>
              <a:rPr lang="ja-JP" altLang="ja-JP" sz="4400" dirty="0">
                <a:solidFill>
                  <a:srgbClr val="55554A"/>
                </a:solidFill>
                <a:latin typeface="HGP創英角ﾎﾟｯﾌﾟ体" panose="040B0A00000000000000" pitchFamily="50" charset="-128"/>
                <a:ea typeface="HGP創英角ﾎﾟｯﾌﾟ体" panose="040B0A00000000000000" pitchFamily="50" charset="-128"/>
              </a:rPr>
              <a:t>農村に広まり</a:t>
            </a:r>
            <a:endParaRPr lang="en-US" altLang="ja-JP" sz="4400" dirty="0">
              <a:solidFill>
                <a:srgbClr val="55554A"/>
              </a:solidFill>
              <a:latin typeface="HGP創英角ﾎﾟｯﾌﾟ体" panose="040B0A00000000000000" pitchFamily="50" charset="-128"/>
              <a:ea typeface="HGP創英角ﾎﾟｯﾌﾟ体" panose="040B0A00000000000000" pitchFamily="50" charset="-128"/>
            </a:endParaRPr>
          </a:p>
          <a:p>
            <a:pPr marL="0" indent="0" algn="ctr" fontAlgn="base">
              <a:lnSpc>
                <a:spcPct val="100000"/>
              </a:lnSpc>
              <a:spcBef>
                <a:spcPct val="20000"/>
              </a:spcBef>
              <a:spcAft>
                <a:spcPct val="0"/>
              </a:spcAft>
              <a:buClr>
                <a:srgbClr val="F4680B"/>
              </a:buClr>
              <a:buSzPct val="75000"/>
              <a:buNone/>
              <a:defRPr/>
            </a:pPr>
            <a:r>
              <a:rPr lang="ja-JP" altLang="ja-JP" sz="4400" dirty="0">
                <a:solidFill>
                  <a:srgbClr val="55554A"/>
                </a:solidFill>
                <a:latin typeface="HGP創英角ﾎﾟｯﾌﾟ体" panose="040B0A00000000000000" pitchFamily="50" charset="-128"/>
                <a:ea typeface="HGP創英角ﾎﾟｯﾌﾟ体" panose="040B0A00000000000000" pitchFamily="50" charset="-128"/>
              </a:rPr>
              <a:t>「国民病」国家的問題に発展</a:t>
            </a:r>
            <a:endParaRPr lang="ja-JP" altLang="en-US" sz="4400" dirty="0">
              <a:solidFill>
                <a:srgbClr val="55554A"/>
              </a:solidFill>
              <a:latin typeface="HGP創英角ﾎﾟｯﾌﾟ体" panose="040B0A00000000000000" pitchFamily="50" charset="-128"/>
              <a:ea typeface="HGP創英角ﾎﾟｯﾌﾟ体" panose="040B0A00000000000000" pitchFamily="50" charset="-128"/>
            </a:endParaRPr>
          </a:p>
          <a:p>
            <a:endParaRPr lang="ja-JP" altLang="en-US" dirty="0"/>
          </a:p>
        </p:txBody>
      </p:sp>
      <p:pic>
        <p:nvPicPr>
          <p:cNvPr id="3" name="図 2">
            <a:extLst>
              <a:ext uri="{FF2B5EF4-FFF2-40B4-BE49-F238E27FC236}">
                <a16:creationId xmlns:a16="http://schemas.microsoft.com/office/drawing/2014/main" id="{13C02A4B-D8C5-4736-AD2F-9F4A2222DAFC}"/>
              </a:ext>
            </a:extLst>
          </p:cNvPr>
          <p:cNvPicPr>
            <a:picLocks noChangeAspect="1"/>
          </p:cNvPicPr>
          <p:nvPr/>
        </p:nvPicPr>
        <p:blipFill>
          <a:blip r:embed="rId2"/>
          <a:stretch>
            <a:fillRect/>
          </a:stretch>
        </p:blipFill>
        <p:spPr>
          <a:xfrm>
            <a:off x="7418768" y="3184635"/>
            <a:ext cx="1725232" cy="1023826"/>
          </a:xfrm>
          <a:prstGeom prst="rect">
            <a:avLst/>
          </a:prstGeom>
        </p:spPr>
      </p:pic>
    </p:spTree>
    <p:extLst>
      <p:ext uri="{BB962C8B-B14F-4D97-AF65-F5344CB8AC3E}">
        <p14:creationId xmlns:p14="http://schemas.microsoft.com/office/powerpoint/2010/main" val="121425646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7957D4F-41CA-4283-A862-B0486120970C}"/>
              </a:ext>
            </a:extLst>
          </p:cNvPr>
          <p:cNvSpPr>
            <a:spLocks noGrp="1"/>
          </p:cNvSpPr>
          <p:nvPr>
            <p:ph type="title"/>
          </p:nvPr>
        </p:nvSpPr>
        <p:spPr>
          <a:xfrm>
            <a:off x="0" y="-18122"/>
            <a:ext cx="9144000" cy="996486"/>
          </a:xfrm>
          <a:solidFill>
            <a:srgbClr val="92D050">
              <a:alpha val="44000"/>
            </a:srgbClr>
          </a:solidFill>
        </p:spPr>
        <p:txBody>
          <a:bodyPr>
            <a:normAutofit/>
          </a:bodyPr>
          <a:lstStyle/>
          <a:p>
            <a:r>
              <a:rPr lang="ja-JP" altLang="en-US" sz="2400" b="1" dirty="0">
                <a:solidFill>
                  <a:srgbClr val="0070C0"/>
                </a:solidFill>
                <a:latin typeface="HGP明朝E" panose="02020900000000000000" pitchFamily="18" charset="-128"/>
                <a:ea typeface="HGP明朝E" panose="02020900000000000000" pitchFamily="18" charset="-128"/>
              </a:rPr>
              <a:t>　　　産業安全衛生活動百年の軌跡（安全運動の発展）　</a:t>
            </a:r>
            <a:br>
              <a:rPr lang="en-US" altLang="ja-JP" sz="2400" b="1" dirty="0">
                <a:latin typeface="HGP明朝E" panose="02020900000000000000" pitchFamily="18" charset="-128"/>
                <a:ea typeface="HGP明朝E" panose="02020900000000000000" pitchFamily="18" charset="-128"/>
              </a:rPr>
            </a:br>
            <a:r>
              <a:rPr lang="ja-JP" altLang="en-US" sz="2400" b="1" dirty="0">
                <a:latin typeface="HGP明朝E" panose="02020900000000000000" pitchFamily="18" charset="-128"/>
                <a:ea typeface="HGP明朝E" panose="02020900000000000000" pitchFamily="18" charset="-128"/>
              </a:rPr>
              <a:t>　　　</a:t>
            </a:r>
            <a:r>
              <a:rPr lang="ja-JP" altLang="en-US" sz="4000" b="1" dirty="0">
                <a:latin typeface="HGP明朝E" panose="02020900000000000000" pitchFamily="18" charset="-128"/>
                <a:ea typeface="HGP明朝E" panose="02020900000000000000" pitchFamily="18" charset="-128"/>
              </a:rPr>
              <a:t>労働大災害</a:t>
            </a:r>
            <a:r>
              <a:rPr lang="en-US" altLang="ja-JP" sz="4000" b="1" dirty="0">
                <a:latin typeface="HGP明朝E" panose="02020900000000000000" pitchFamily="18" charset="-128"/>
                <a:ea typeface="HGP明朝E" panose="02020900000000000000" pitchFamily="18" charset="-128"/>
              </a:rPr>
              <a:t>1960</a:t>
            </a:r>
            <a:r>
              <a:rPr lang="ja-JP" altLang="en-US" sz="4000" b="1" dirty="0">
                <a:latin typeface="HGP明朝E" panose="02020900000000000000" pitchFamily="18" charset="-128"/>
                <a:ea typeface="HGP明朝E" panose="02020900000000000000" pitchFamily="18" charset="-128"/>
              </a:rPr>
              <a:t>年代</a:t>
            </a:r>
            <a:endParaRPr lang="ja-JP" altLang="en-US" sz="2400" b="1" dirty="0">
              <a:latin typeface="HGP明朝E" panose="02020900000000000000" pitchFamily="18" charset="-128"/>
              <a:ea typeface="HGP明朝E" panose="02020900000000000000" pitchFamily="18" charset="-128"/>
            </a:endParaRPr>
          </a:p>
        </p:txBody>
      </p:sp>
      <p:sp>
        <p:nvSpPr>
          <p:cNvPr id="6" name="コンテンツ プレースホルダー 4">
            <a:extLst>
              <a:ext uri="{FF2B5EF4-FFF2-40B4-BE49-F238E27FC236}">
                <a16:creationId xmlns:a16="http://schemas.microsoft.com/office/drawing/2014/main" id="{0993D1E4-0F13-49FE-B106-164C5E55052A}"/>
              </a:ext>
            </a:extLst>
          </p:cNvPr>
          <p:cNvSpPr txBox="1">
            <a:spLocks/>
          </p:cNvSpPr>
          <p:nvPr/>
        </p:nvSpPr>
        <p:spPr bwMode="auto">
          <a:xfrm>
            <a:off x="2" y="978364"/>
            <a:ext cx="9143998" cy="5879636"/>
          </a:xfrm>
          <a:prstGeom prst="rect">
            <a:avLst/>
          </a:prstGeom>
          <a:solidFill>
            <a:srgbClr val="FF0000"/>
          </a:solidFill>
          <a:ln>
            <a:noFill/>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75000"/>
              <a:buFont typeface="Wingdings" panose="05000000000000000000" pitchFamily="2" charset="2"/>
              <a:buChar char=""/>
              <a:defRPr kumimoji="1" sz="2400" kern="1200">
                <a:solidFill>
                  <a:schemeClr val="tx2"/>
                </a:solidFill>
                <a:latin typeface="+mn-lt"/>
                <a:ea typeface="+mn-ea"/>
                <a:cs typeface="+mn-cs"/>
              </a:defRPr>
            </a:lvl1pPr>
            <a:lvl2pPr marL="742950" indent="-285750" algn="l" rtl="0" eaLnBrk="0" fontAlgn="base" hangingPunct="0">
              <a:spcBef>
                <a:spcPct val="20000"/>
              </a:spcBef>
              <a:spcAft>
                <a:spcPct val="0"/>
              </a:spcAft>
              <a:buClr>
                <a:schemeClr val="accent2"/>
              </a:buClr>
              <a:buSzPct val="85000"/>
              <a:buFont typeface="Courier New" panose="02070309020205020404" pitchFamily="49" charset="0"/>
              <a:buChar char="o"/>
              <a:defRPr kumimoji="1" sz="2000" kern="1200">
                <a:solidFill>
                  <a:schemeClr val="tx2"/>
                </a:solidFill>
                <a:latin typeface="+mn-lt"/>
                <a:ea typeface="+mn-ea"/>
                <a:cs typeface="+mn-cs"/>
              </a:defRPr>
            </a:lvl2pPr>
            <a:lvl3pPr marL="1143000" indent="-228600" algn="l" rtl="0" eaLnBrk="0" fontAlgn="base" hangingPunct="0">
              <a:spcBef>
                <a:spcPct val="20000"/>
              </a:spcBef>
              <a:spcAft>
                <a:spcPct val="0"/>
              </a:spcAft>
              <a:buClr>
                <a:srgbClr val="948774"/>
              </a:buClr>
              <a:buFont typeface="Arial" panose="020B0604020202020204" pitchFamily="34" charset="0"/>
              <a:buChar char="•"/>
              <a:defRPr kumimoji="1" kern="1200">
                <a:solidFill>
                  <a:schemeClr val="tx2"/>
                </a:solidFill>
                <a:latin typeface="+mn-lt"/>
                <a:ea typeface="+mn-ea"/>
                <a:cs typeface="+mn-cs"/>
              </a:defRPr>
            </a:lvl3pPr>
            <a:lvl4pPr marL="1600200" indent="-228600" algn="l" rtl="0" eaLnBrk="0" fontAlgn="base" hangingPunct="0">
              <a:spcBef>
                <a:spcPct val="20000"/>
              </a:spcBef>
              <a:spcAft>
                <a:spcPct val="0"/>
              </a:spcAft>
              <a:buClr>
                <a:srgbClr val="7EB8E7"/>
              </a:buClr>
              <a:buFont typeface="Arial" panose="020B0604020202020204" pitchFamily="34" charset="0"/>
              <a:buChar char="•"/>
              <a:defRPr kumimoji="1" sz="1600" kern="1200">
                <a:solidFill>
                  <a:schemeClr val="tx2"/>
                </a:solidFill>
                <a:latin typeface="+mn-lt"/>
                <a:ea typeface="+mn-ea"/>
                <a:cs typeface="+mn-cs"/>
              </a:defRPr>
            </a:lvl4pPr>
            <a:lvl5pPr marL="2057400" indent="-228600" algn="l" rtl="0" eaLnBrk="0" fontAlgn="base" hangingPunct="0">
              <a:spcBef>
                <a:spcPct val="20000"/>
              </a:spcBef>
              <a:spcAft>
                <a:spcPct val="0"/>
              </a:spcAft>
              <a:buClr>
                <a:srgbClr val="E3B651"/>
              </a:buClr>
              <a:buFont typeface="Arial" panose="020B0604020202020204" pitchFamily="34" charset="0"/>
              <a:buChar char="•"/>
              <a:defRPr kumimoji="1" sz="1400" kern="1200">
                <a:solidFill>
                  <a:schemeClr val="tx2"/>
                </a:solidFill>
                <a:latin typeface="+mn-lt"/>
                <a:ea typeface="+mn-ea"/>
                <a:cs typeface="+mn-cs"/>
              </a:defRPr>
            </a:lvl5pPr>
            <a:lvl6pPr marL="2514600" indent="-228600" algn="l" defTabSz="914400" rtl="0" eaLnBrk="1" latinLnBrk="0" hangingPunct="1">
              <a:spcBef>
                <a:spcPct val="20000"/>
              </a:spcBef>
              <a:buClr>
                <a:schemeClr val="accent6"/>
              </a:buClr>
              <a:buFont typeface="Arial" pitchFamily="34" charset="0"/>
              <a:buChar char="•"/>
              <a:defRPr kumimoji="1" sz="1400" kern="1200">
                <a:solidFill>
                  <a:schemeClr val="tx2"/>
                </a:solidFill>
                <a:latin typeface="+mn-lt"/>
                <a:ea typeface="+mn-ea"/>
                <a:cs typeface="+mn-cs"/>
              </a:defRPr>
            </a:lvl6pPr>
            <a:lvl7pPr marL="2971800" indent="-228600" algn="l" defTabSz="914400" rtl="0" eaLnBrk="1" latinLnBrk="0" hangingPunct="1">
              <a:spcBef>
                <a:spcPct val="20000"/>
              </a:spcBef>
              <a:buClr>
                <a:schemeClr val="accent1"/>
              </a:buClr>
              <a:buFont typeface="Arial" pitchFamily="34" charset="0"/>
              <a:buChar char="•"/>
              <a:defRPr kumimoji="1" sz="1400" kern="1200">
                <a:solidFill>
                  <a:schemeClr val="tx2"/>
                </a:solidFill>
                <a:latin typeface="+mn-lt"/>
                <a:ea typeface="+mn-ea"/>
                <a:cs typeface="+mn-cs"/>
              </a:defRPr>
            </a:lvl7pPr>
            <a:lvl8pPr marL="3429000" indent="-228600" algn="l" defTabSz="914400" rtl="0" eaLnBrk="1" latinLnBrk="0" hangingPunct="1">
              <a:spcBef>
                <a:spcPct val="20000"/>
              </a:spcBef>
              <a:buClr>
                <a:schemeClr val="accent4"/>
              </a:buClr>
              <a:buFont typeface="Arial" pitchFamily="34" charset="0"/>
              <a:buChar char="•"/>
              <a:defRPr kumimoji="1" sz="1400" kern="1200">
                <a:solidFill>
                  <a:schemeClr val="tx2"/>
                </a:solidFill>
                <a:latin typeface="+mn-lt"/>
                <a:ea typeface="+mn-ea"/>
                <a:cs typeface="+mn-cs"/>
              </a:defRPr>
            </a:lvl8pPr>
            <a:lvl9pPr marL="3886200" indent="-228600" algn="l" defTabSz="914400" rtl="0" eaLnBrk="1" latinLnBrk="0" hangingPunct="1">
              <a:spcBef>
                <a:spcPct val="20000"/>
              </a:spcBef>
              <a:buClr>
                <a:schemeClr val="accent5"/>
              </a:buClr>
              <a:buFont typeface="Arial" pitchFamily="34" charset="0"/>
              <a:buChar char="•"/>
              <a:defRPr kumimoji="1" sz="1400" kern="1200">
                <a:solidFill>
                  <a:schemeClr val="tx2"/>
                </a:solidFill>
                <a:latin typeface="+mn-lt"/>
                <a:ea typeface="+mn-ea"/>
                <a:cs typeface="+mn-cs"/>
              </a:defRPr>
            </a:lvl9pPr>
          </a:lstStyle>
          <a:p>
            <a:pPr marL="0" indent="0" eaLnBrk="1" hangingPunct="1">
              <a:spcBef>
                <a:spcPts val="1200"/>
              </a:spcBef>
              <a:buNone/>
            </a:pPr>
            <a:r>
              <a:rPr lang="en-US" altLang="ja-JP" sz="3200" b="1" dirty="0">
                <a:solidFill>
                  <a:srgbClr val="FFFF00"/>
                </a:solidFill>
                <a:latin typeface="HGP創英角ﾎﾟｯﾌﾟ体" panose="040B0A00000000000000" pitchFamily="50" charset="-128"/>
                <a:ea typeface="HGP創英角ﾎﾟｯﾌﾟ体" panose="040B0A00000000000000" pitchFamily="50" charset="-128"/>
              </a:rPr>
              <a:t>1963</a:t>
            </a:r>
            <a:r>
              <a:rPr lang="ja-JP" altLang="en-US" sz="3200" b="1" dirty="0">
                <a:solidFill>
                  <a:srgbClr val="FFFF00"/>
                </a:solidFill>
                <a:latin typeface="HGP創英角ﾎﾟｯﾌﾟ体" panose="040B0A00000000000000" pitchFamily="50" charset="-128"/>
                <a:ea typeface="HGP創英角ﾎﾟｯﾌﾟ体" panose="040B0A00000000000000" pitchFamily="50" charset="-128"/>
              </a:rPr>
              <a:t>昭和３８年　</a:t>
            </a:r>
            <a:endParaRPr lang="en-US" altLang="ja-JP" sz="3200" b="1" dirty="0">
              <a:solidFill>
                <a:srgbClr val="FFFF00"/>
              </a:solidFill>
              <a:latin typeface="HGP創英角ﾎﾟｯﾌﾟ体" panose="040B0A00000000000000" pitchFamily="50" charset="-128"/>
              <a:ea typeface="HGP創英角ﾎﾟｯﾌﾟ体" panose="040B0A00000000000000" pitchFamily="50" charset="-128"/>
            </a:endParaRPr>
          </a:p>
          <a:p>
            <a:pPr marL="0" indent="0" eaLnBrk="1" hangingPunct="1">
              <a:spcBef>
                <a:spcPts val="1200"/>
              </a:spcBef>
              <a:buNone/>
            </a:pPr>
            <a:r>
              <a:rPr lang="ja-JP" altLang="en-US" sz="3200" b="1" dirty="0">
                <a:solidFill>
                  <a:srgbClr val="FFFF00"/>
                </a:solidFill>
                <a:latin typeface="HGP創英角ﾎﾟｯﾌﾟ体" panose="040B0A00000000000000" pitchFamily="50" charset="-128"/>
                <a:ea typeface="HGP創英角ﾎﾟｯﾌﾟ体" panose="040B0A00000000000000" pitchFamily="50" charset="-128"/>
              </a:rPr>
              <a:t>黒部川第</a:t>
            </a:r>
            <a:r>
              <a:rPr lang="en-US" altLang="ja-JP" sz="3200" b="1" dirty="0">
                <a:solidFill>
                  <a:srgbClr val="FFFF00"/>
                </a:solidFill>
                <a:latin typeface="HGP創英角ﾎﾟｯﾌﾟ体" panose="040B0A00000000000000" pitchFamily="50" charset="-128"/>
                <a:ea typeface="HGP創英角ﾎﾟｯﾌﾟ体" panose="040B0A00000000000000" pitchFamily="50" charset="-128"/>
              </a:rPr>
              <a:t>4</a:t>
            </a:r>
            <a:r>
              <a:rPr lang="ja-JP" altLang="en-US" sz="3200" b="1" dirty="0">
                <a:solidFill>
                  <a:srgbClr val="FFFF00"/>
                </a:solidFill>
                <a:latin typeface="HGP創英角ﾎﾟｯﾌﾟ体" panose="040B0A00000000000000" pitchFamily="50" charset="-128"/>
                <a:ea typeface="HGP創英角ﾎﾟｯﾌﾟ体" panose="040B0A00000000000000" pitchFamily="50" charset="-128"/>
              </a:rPr>
              <a:t>発電所ダム</a:t>
            </a:r>
            <a:endParaRPr lang="en-US" altLang="ja-JP" sz="3200" b="1" dirty="0">
              <a:solidFill>
                <a:srgbClr val="FFFF00"/>
              </a:solidFill>
              <a:latin typeface="HGP創英角ﾎﾟｯﾌﾟ体" panose="040B0A00000000000000" pitchFamily="50" charset="-128"/>
              <a:ea typeface="HGP創英角ﾎﾟｯﾌﾟ体" panose="040B0A00000000000000" pitchFamily="50" charset="-128"/>
            </a:endParaRPr>
          </a:p>
          <a:p>
            <a:pPr marL="0" indent="0" eaLnBrk="1" hangingPunct="1">
              <a:spcBef>
                <a:spcPts val="1200"/>
              </a:spcBef>
              <a:buNone/>
            </a:pPr>
            <a:r>
              <a:rPr lang="ja-JP" altLang="en-US" sz="3200" b="1" dirty="0">
                <a:solidFill>
                  <a:srgbClr val="FFFF00"/>
                </a:solidFill>
                <a:latin typeface="HGP創英角ﾎﾟｯﾌﾟ体" panose="040B0A00000000000000" pitchFamily="50" charset="-128"/>
                <a:ea typeface="HGP創英角ﾎﾟｯﾌﾟ体" panose="040B0A00000000000000" pitchFamily="50" charset="-128"/>
              </a:rPr>
              <a:t>建設工事竣工　</a:t>
            </a:r>
            <a:endParaRPr lang="en-US" altLang="ja-JP" sz="3200" b="1" dirty="0">
              <a:solidFill>
                <a:srgbClr val="FFFF00"/>
              </a:solidFill>
              <a:latin typeface="HGP創英角ﾎﾟｯﾌﾟ体" panose="040B0A00000000000000" pitchFamily="50" charset="-128"/>
              <a:ea typeface="HGP創英角ﾎﾟｯﾌﾟ体" panose="040B0A00000000000000" pitchFamily="50" charset="-128"/>
            </a:endParaRPr>
          </a:p>
          <a:p>
            <a:pPr marL="0" indent="0" eaLnBrk="1" hangingPunct="1">
              <a:spcBef>
                <a:spcPts val="1200"/>
              </a:spcBef>
              <a:buNone/>
            </a:pPr>
            <a:r>
              <a:rPr lang="ja-JP" altLang="en-US" sz="3200" b="1" dirty="0">
                <a:solidFill>
                  <a:srgbClr val="FFFF00"/>
                </a:solidFill>
                <a:latin typeface="HGP創英角ﾎﾟｯﾌﾟ体" panose="040B0A00000000000000" pitchFamily="50" charset="-128"/>
                <a:ea typeface="HGP創英角ﾎﾟｯﾌﾟ体" panose="040B0A00000000000000" pitchFamily="50" charset="-128"/>
              </a:rPr>
              <a:t>　</a:t>
            </a:r>
            <a:r>
              <a:rPr lang="en-US" altLang="ja-JP" sz="3200" b="1" dirty="0">
                <a:solidFill>
                  <a:srgbClr val="FFFF00"/>
                </a:solidFill>
                <a:latin typeface="HGP創英角ﾎﾟｯﾌﾟ体" panose="040B0A00000000000000" pitchFamily="50" charset="-128"/>
                <a:ea typeface="HGP創英角ﾎﾟｯﾌﾟ体" panose="040B0A00000000000000" pitchFamily="50" charset="-128"/>
              </a:rPr>
              <a:t> (</a:t>
            </a:r>
            <a:r>
              <a:rPr lang="ja-JP" altLang="en-US" sz="3200" b="1" dirty="0">
                <a:solidFill>
                  <a:srgbClr val="FFFF00"/>
                </a:solidFill>
                <a:latin typeface="HGP創英角ﾎﾟｯﾌﾟ体" panose="040B0A00000000000000" pitchFamily="50" charset="-128"/>
                <a:ea typeface="HGP創英角ﾎﾟｯﾌﾟ体" panose="040B0A00000000000000" pitchFamily="50" charset="-128"/>
              </a:rPr>
              <a:t>工事での死亡者</a:t>
            </a:r>
            <a:r>
              <a:rPr lang="en-US" altLang="ja-JP" sz="3200" b="1" dirty="0">
                <a:solidFill>
                  <a:srgbClr val="FFFF00"/>
                </a:solidFill>
                <a:latin typeface="HGP創英角ﾎﾟｯﾌﾟ体" panose="040B0A00000000000000" pitchFamily="50" charset="-128"/>
                <a:ea typeface="HGP創英角ﾎﾟｯﾌﾟ体" panose="040B0A00000000000000" pitchFamily="50" charset="-128"/>
              </a:rPr>
              <a:t>171</a:t>
            </a:r>
            <a:r>
              <a:rPr lang="ja-JP" altLang="en-US" sz="3200" b="1" dirty="0">
                <a:solidFill>
                  <a:srgbClr val="FFFF00"/>
                </a:solidFill>
                <a:latin typeface="HGP創英角ﾎﾟｯﾌﾟ体" panose="040B0A00000000000000" pitchFamily="50" charset="-128"/>
                <a:ea typeface="HGP創英角ﾎﾟｯﾌﾟ体" panose="040B0A00000000000000" pitchFamily="50" charset="-128"/>
              </a:rPr>
              <a:t>名</a:t>
            </a:r>
            <a:r>
              <a:rPr lang="en-US" altLang="ja-JP" sz="3200" b="1" dirty="0">
                <a:solidFill>
                  <a:srgbClr val="FFFF00"/>
                </a:solidFill>
                <a:latin typeface="HGP創英角ﾎﾟｯﾌﾟ体" panose="040B0A00000000000000" pitchFamily="50" charset="-128"/>
                <a:ea typeface="HGP創英角ﾎﾟｯﾌﾟ体" panose="040B0A00000000000000" pitchFamily="50" charset="-128"/>
              </a:rPr>
              <a:t>)</a:t>
            </a:r>
          </a:p>
          <a:p>
            <a:pPr marL="0" indent="0" eaLnBrk="1" hangingPunct="1">
              <a:spcBef>
                <a:spcPts val="1200"/>
              </a:spcBef>
              <a:buNone/>
            </a:pPr>
            <a:endParaRPr lang="en-US" altLang="ja-JP" sz="3200" b="1" u="sng" dirty="0">
              <a:solidFill>
                <a:srgbClr val="FFFF00"/>
              </a:solidFill>
              <a:latin typeface="HGP創英角ﾎﾟｯﾌﾟ体" panose="040B0A00000000000000" pitchFamily="50" charset="-128"/>
              <a:ea typeface="HGP創英角ﾎﾟｯﾌﾟ体" panose="040B0A00000000000000" pitchFamily="50" charset="-128"/>
            </a:endParaRPr>
          </a:p>
          <a:p>
            <a:pPr marL="0" indent="0" eaLnBrk="1" hangingPunct="1">
              <a:spcBef>
                <a:spcPts val="1200"/>
              </a:spcBef>
              <a:buNone/>
            </a:pPr>
            <a:r>
              <a:rPr lang="en-US" altLang="ja-JP" sz="3200" b="1" dirty="0">
                <a:solidFill>
                  <a:srgbClr val="FFFF00"/>
                </a:solidFill>
                <a:latin typeface="HGP創英角ﾎﾟｯﾌﾟ体" panose="040B0A00000000000000" pitchFamily="50" charset="-128"/>
                <a:ea typeface="HGP創英角ﾎﾟｯﾌﾟ体" panose="040B0A00000000000000" pitchFamily="50" charset="-128"/>
              </a:rPr>
              <a:t>1965</a:t>
            </a:r>
            <a:r>
              <a:rPr lang="ja-JP" altLang="en-US" sz="3200" b="1" dirty="0">
                <a:solidFill>
                  <a:srgbClr val="FFFF00"/>
                </a:solidFill>
                <a:latin typeface="HGP創英角ﾎﾟｯﾌﾟ体" panose="040B0A00000000000000" pitchFamily="50" charset="-128"/>
                <a:ea typeface="HGP創英角ﾎﾟｯﾌﾟ体" panose="040B0A00000000000000" pitchFamily="50" charset="-128"/>
              </a:rPr>
              <a:t>昭和</a:t>
            </a:r>
            <a:r>
              <a:rPr lang="en-US" altLang="ja-JP" sz="3200" b="1" dirty="0">
                <a:solidFill>
                  <a:srgbClr val="FFFF00"/>
                </a:solidFill>
                <a:latin typeface="HGP創英角ﾎﾟｯﾌﾟ体" panose="040B0A00000000000000" pitchFamily="50" charset="-128"/>
                <a:ea typeface="HGP創英角ﾎﾟｯﾌﾟ体" panose="040B0A00000000000000" pitchFamily="50" charset="-128"/>
              </a:rPr>
              <a:t>40</a:t>
            </a:r>
            <a:r>
              <a:rPr lang="ja-JP" altLang="ja-JP" sz="3200" b="1" dirty="0">
                <a:solidFill>
                  <a:srgbClr val="FFFF00"/>
                </a:solidFill>
                <a:latin typeface="HGP創英角ﾎﾟｯﾌﾟ体" panose="040B0A00000000000000" pitchFamily="50" charset="-128"/>
                <a:ea typeface="HGP創英角ﾎﾟｯﾌﾟ体" panose="040B0A00000000000000" pitchFamily="50" charset="-128"/>
              </a:rPr>
              <a:t>年</a:t>
            </a:r>
            <a:r>
              <a:rPr lang="ja-JP" altLang="en-US" sz="3200" b="1" dirty="0">
                <a:solidFill>
                  <a:srgbClr val="FFFF00"/>
                </a:solidFill>
                <a:latin typeface="HGP創英角ﾎﾟｯﾌﾟ体" panose="040B0A00000000000000" pitchFamily="50" charset="-128"/>
                <a:ea typeface="HGP創英角ﾎﾟｯﾌﾟ体" panose="040B0A00000000000000" pitchFamily="50" charset="-128"/>
              </a:rPr>
              <a:t>　</a:t>
            </a:r>
            <a:endParaRPr lang="en-US" altLang="ja-JP" sz="3200" b="1" dirty="0">
              <a:solidFill>
                <a:srgbClr val="FFFF00"/>
              </a:solidFill>
              <a:latin typeface="HGP創英角ﾎﾟｯﾌﾟ体" panose="040B0A00000000000000" pitchFamily="50" charset="-128"/>
              <a:ea typeface="HGP創英角ﾎﾟｯﾌﾟ体" panose="040B0A00000000000000" pitchFamily="50" charset="-128"/>
            </a:endParaRPr>
          </a:p>
          <a:p>
            <a:pPr marL="0" indent="0" eaLnBrk="1" hangingPunct="1">
              <a:spcBef>
                <a:spcPts val="1200"/>
              </a:spcBef>
              <a:buNone/>
            </a:pPr>
            <a:r>
              <a:rPr lang="ja-JP" altLang="en-US" sz="3200" b="1" dirty="0">
                <a:solidFill>
                  <a:srgbClr val="FFFF00"/>
                </a:solidFill>
                <a:latin typeface="HGP創英角ﾎﾟｯﾌﾟ体" panose="040B0A00000000000000" pitchFamily="50" charset="-128"/>
                <a:ea typeface="HGP創英角ﾎﾟｯﾌﾟ体" panose="040B0A00000000000000" pitchFamily="50" charset="-128"/>
              </a:rPr>
              <a:t>　　　　　　</a:t>
            </a:r>
            <a:r>
              <a:rPr lang="ja-JP" altLang="ja-JP" sz="3200" b="1" dirty="0">
                <a:solidFill>
                  <a:srgbClr val="FFFF00"/>
                </a:solidFill>
                <a:latin typeface="HGP創英角ﾎﾟｯﾌﾟ体" panose="040B0A00000000000000" pitchFamily="50" charset="-128"/>
                <a:ea typeface="HGP創英角ﾎﾟｯﾌﾟ体" panose="040B0A00000000000000" pitchFamily="50" charset="-128"/>
              </a:rPr>
              <a:t>山野炭鉱ガス爆発</a:t>
            </a:r>
            <a:r>
              <a:rPr lang="ja-JP" altLang="en-US" sz="3200" b="1" dirty="0">
                <a:solidFill>
                  <a:srgbClr val="FFFF00"/>
                </a:solidFill>
                <a:latin typeface="HGP創英角ﾎﾟｯﾌﾟ体" panose="040B0A00000000000000" pitchFamily="50" charset="-128"/>
                <a:ea typeface="HGP創英角ﾎﾟｯﾌﾟ体" panose="040B0A00000000000000" pitchFamily="50" charset="-128"/>
              </a:rPr>
              <a:t>　</a:t>
            </a:r>
            <a:r>
              <a:rPr lang="en-US" altLang="ja-JP" sz="3200" b="1" dirty="0">
                <a:solidFill>
                  <a:srgbClr val="FFFF00"/>
                </a:solidFill>
                <a:latin typeface="HGP創英角ﾎﾟｯﾌﾟ体" panose="040B0A00000000000000" pitchFamily="50" charset="-128"/>
                <a:ea typeface="HGP創英角ﾎﾟｯﾌﾟ体" panose="040B0A00000000000000" pitchFamily="50" charset="-128"/>
              </a:rPr>
              <a:t>237</a:t>
            </a:r>
            <a:r>
              <a:rPr lang="ja-JP" altLang="ja-JP" sz="3200" b="1" dirty="0">
                <a:solidFill>
                  <a:srgbClr val="FFFF00"/>
                </a:solidFill>
                <a:latin typeface="HGP創英角ﾎﾟｯﾌﾟ体" panose="040B0A00000000000000" pitchFamily="50" charset="-128"/>
                <a:ea typeface="HGP創英角ﾎﾟｯﾌﾟ体" panose="040B0A00000000000000" pitchFamily="50" charset="-128"/>
              </a:rPr>
              <a:t>名死亡</a:t>
            </a:r>
            <a:endParaRPr lang="en-US" altLang="ja-JP" sz="3200" b="1" dirty="0">
              <a:solidFill>
                <a:srgbClr val="FFFF00"/>
              </a:solidFill>
              <a:latin typeface="HGP創英角ﾎﾟｯﾌﾟ体" panose="040B0A00000000000000" pitchFamily="50" charset="-128"/>
              <a:ea typeface="HGP創英角ﾎﾟｯﾌﾟ体" panose="040B0A00000000000000" pitchFamily="50" charset="-128"/>
            </a:endParaRPr>
          </a:p>
          <a:p>
            <a:pPr marL="0" indent="0" eaLnBrk="1" hangingPunct="1">
              <a:spcBef>
                <a:spcPts val="1200"/>
              </a:spcBef>
              <a:buNone/>
            </a:pPr>
            <a:r>
              <a:rPr lang="en-US" altLang="ja-JP" sz="3200" b="1" dirty="0">
                <a:solidFill>
                  <a:srgbClr val="FFFF00"/>
                </a:solidFill>
                <a:latin typeface="HGP創英角ﾎﾟｯﾌﾟ体" panose="040B0A00000000000000" pitchFamily="50" charset="-128"/>
                <a:ea typeface="HGP創英角ﾎﾟｯﾌﾟ体" panose="040B0A00000000000000" pitchFamily="50" charset="-128"/>
              </a:rPr>
              <a:t>1969</a:t>
            </a:r>
            <a:r>
              <a:rPr lang="ja-JP" altLang="en-US" sz="3200" b="1" dirty="0">
                <a:solidFill>
                  <a:srgbClr val="FFFF00"/>
                </a:solidFill>
                <a:latin typeface="HGP創英角ﾎﾟｯﾌﾟ体" panose="040B0A00000000000000" pitchFamily="50" charset="-128"/>
                <a:ea typeface="HGP創英角ﾎﾟｯﾌﾟ体" panose="040B0A00000000000000" pitchFamily="50" charset="-128"/>
              </a:rPr>
              <a:t>昭和</a:t>
            </a:r>
            <a:r>
              <a:rPr lang="en-US" altLang="ja-JP" sz="3200" b="1" dirty="0">
                <a:solidFill>
                  <a:srgbClr val="FFFF00"/>
                </a:solidFill>
                <a:latin typeface="HGP創英角ﾎﾟｯﾌﾟ体" panose="040B0A00000000000000" pitchFamily="50" charset="-128"/>
                <a:ea typeface="HGP創英角ﾎﾟｯﾌﾟ体" panose="040B0A00000000000000" pitchFamily="50" charset="-128"/>
              </a:rPr>
              <a:t>44</a:t>
            </a:r>
            <a:r>
              <a:rPr lang="ja-JP" altLang="ja-JP" sz="3200" b="1" dirty="0">
                <a:solidFill>
                  <a:srgbClr val="FFFF00"/>
                </a:solidFill>
                <a:latin typeface="HGP創英角ﾎﾟｯﾌﾟ体" panose="040B0A00000000000000" pitchFamily="50" charset="-128"/>
                <a:ea typeface="HGP創英角ﾎﾟｯﾌﾟ体" panose="040B0A00000000000000" pitchFamily="50" charset="-128"/>
              </a:rPr>
              <a:t>年</a:t>
            </a:r>
            <a:r>
              <a:rPr lang="ja-JP" altLang="en-US" sz="3200" b="1" dirty="0">
                <a:solidFill>
                  <a:srgbClr val="FFFF00"/>
                </a:solidFill>
                <a:latin typeface="HGP創英角ﾎﾟｯﾌﾟ体" panose="040B0A00000000000000" pitchFamily="50" charset="-128"/>
                <a:ea typeface="HGP創英角ﾎﾟｯﾌﾟ体" panose="040B0A00000000000000" pitchFamily="50" charset="-128"/>
              </a:rPr>
              <a:t>　</a:t>
            </a:r>
            <a:r>
              <a:rPr lang="ja-JP" altLang="ja-JP" sz="3200" b="1" dirty="0">
                <a:solidFill>
                  <a:srgbClr val="FFFF00"/>
                </a:solidFill>
                <a:latin typeface="HGP創英角ﾎﾟｯﾌﾟ体" panose="040B0A00000000000000" pitchFamily="50" charset="-128"/>
                <a:ea typeface="HGP創英角ﾎﾟｯﾌﾟ体" panose="040B0A00000000000000" pitchFamily="50" charset="-128"/>
              </a:rPr>
              <a:t>大阪市北区</a:t>
            </a:r>
            <a:r>
              <a:rPr lang="ja-JP" altLang="en-US" sz="3200" b="1" dirty="0">
                <a:solidFill>
                  <a:srgbClr val="FFFF00"/>
                </a:solidFill>
                <a:latin typeface="HGP創英角ﾎﾟｯﾌﾟ体" panose="040B0A00000000000000" pitchFamily="50" charset="-128"/>
                <a:ea typeface="HGP創英角ﾎﾟｯﾌﾟ体" panose="040B0A00000000000000" pitchFamily="50" charset="-128"/>
              </a:rPr>
              <a:t>大阪市北区天神橋筋</a:t>
            </a:r>
            <a:endParaRPr lang="en-US" altLang="ja-JP" sz="3200" b="1" dirty="0">
              <a:solidFill>
                <a:srgbClr val="FFFF00"/>
              </a:solidFill>
              <a:latin typeface="HGP創英角ﾎﾟｯﾌﾟ体" panose="040B0A00000000000000" pitchFamily="50" charset="-128"/>
              <a:ea typeface="HGP創英角ﾎﾟｯﾌﾟ体" panose="040B0A00000000000000" pitchFamily="50" charset="-128"/>
            </a:endParaRPr>
          </a:p>
          <a:p>
            <a:pPr marL="0" indent="0" eaLnBrk="1" hangingPunct="1">
              <a:spcBef>
                <a:spcPts val="1200"/>
              </a:spcBef>
              <a:buNone/>
            </a:pPr>
            <a:r>
              <a:rPr lang="ja-JP" altLang="en-US" sz="3200" b="1" dirty="0">
                <a:solidFill>
                  <a:srgbClr val="FFFF00"/>
                </a:solidFill>
                <a:latin typeface="HGP創英角ﾎﾟｯﾌﾟ体" panose="040B0A00000000000000" pitchFamily="50" charset="-128"/>
                <a:ea typeface="HGP創英角ﾎﾟｯﾌﾟ体" panose="040B0A00000000000000" pitchFamily="50" charset="-128"/>
              </a:rPr>
              <a:t>　　　　　　六丁目駅</a:t>
            </a:r>
            <a:r>
              <a:rPr lang="ja-JP" altLang="ja-JP" sz="3200" b="1" dirty="0">
                <a:solidFill>
                  <a:srgbClr val="FFFF00"/>
                </a:solidFill>
                <a:latin typeface="HGP創英角ﾎﾟｯﾌﾟ体" panose="040B0A00000000000000" pitchFamily="50" charset="-128"/>
                <a:ea typeface="HGP創英角ﾎﾟｯﾌﾟ体" panose="040B0A00000000000000" pitchFamily="50" charset="-128"/>
              </a:rPr>
              <a:t>トンネル工事ガス爆発</a:t>
            </a:r>
            <a:r>
              <a:rPr lang="en-US" altLang="ja-JP" sz="3200" b="1" dirty="0">
                <a:solidFill>
                  <a:srgbClr val="FFFF00"/>
                </a:solidFill>
                <a:latin typeface="HGP創英角ﾎﾟｯﾌﾟ体" panose="040B0A00000000000000" pitchFamily="50" charset="-128"/>
                <a:ea typeface="HGP創英角ﾎﾟｯﾌﾟ体" panose="040B0A00000000000000" pitchFamily="50" charset="-128"/>
              </a:rPr>
              <a:t>79</a:t>
            </a:r>
            <a:r>
              <a:rPr lang="ja-JP" altLang="ja-JP" sz="3200" b="1" dirty="0">
                <a:solidFill>
                  <a:srgbClr val="FFFF00"/>
                </a:solidFill>
                <a:latin typeface="HGP創英角ﾎﾟｯﾌﾟ体" panose="040B0A00000000000000" pitchFamily="50" charset="-128"/>
                <a:ea typeface="HGP創英角ﾎﾟｯﾌﾟ体" panose="040B0A00000000000000" pitchFamily="50" charset="-128"/>
              </a:rPr>
              <a:t>名死亡</a:t>
            </a:r>
            <a:endParaRPr lang="en-US" altLang="ja-JP" sz="3200" b="1" dirty="0">
              <a:solidFill>
                <a:srgbClr val="FFFF00"/>
              </a:solidFill>
              <a:latin typeface="HGP創英角ﾎﾟｯﾌﾟ体" panose="040B0A00000000000000" pitchFamily="50" charset="-128"/>
              <a:ea typeface="HGP創英角ﾎﾟｯﾌﾟ体" panose="040B0A00000000000000" pitchFamily="50" charset="-128"/>
            </a:endParaRPr>
          </a:p>
        </p:txBody>
      </p:sp>
      <p:pic>
        <p:nvPicPr>
          <p:cNvPr id="4" name="図 3">
            <a:extLst>
              <a:ext uri="{FF2B5EF4-FFF2-40B4-BE49-F238E27FC236}">
                <a16:creationId xmlns:a16="http://schemas.microsoft.com/office/drawing/2014/main" id="{8C940AB1-D6A0-426C-B97C-47D0A4E9200E}"/>
              </a:ext>
            </a:extLst>
          </p:cNvPr>
          <p:cNvPicPr>
            <a:picLocks noChangeAspect="1"/>
          </p:cNvPicPr>
          <p:nvPr/>
        </p:nvPicPr>
        <p:blipFill>
          <a:blip r:embed="rId2"/>
          <a:stretch>
            <a:fillRect/>
          </a:stretch>
        </p:blipFill>
        <p:spPr>
          <a:xfrm>
            <a:off x="4868625" y="978364"/>
            <a:ext cx="4275375" cy="3267959"/>
          </a:xfrm>
          <a:prstGeom prst="rect">
            <a:avLst/>
          </a:prstGeom>
        </p:spPr>
      </p:pic>
    </p:spTree>
    <p:extLst>
      <p:ext uri="{BB962C8B-B14F-4D97-AF65-F5344CB8AC3E}">
        <p14:creationId xmlns:p14="http://schemas.microsoft.com/office/powerpoint/2010/main" val="233937197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7957D4F-41CA-4283-A862-B0486120970C}"/>
              </a:ext>
            </a:extLst>
          </p:cNvPr>
          <p:cNvSpPr>
            <a:spLocks noGrp="1"/>
          </p:cNvSpPr>
          <p:nvPr>
            <p:ph type="title"/>
          </p:nvPr>
        </p:nvSpPr>
        <p:spPr>
          <a:xfrm>
            <a:off x="-1" y="0"/>
            <a:ext cx="9144001" cy="1064712"/>
          </a:xfrm>
          <a:solidFill>
            <a:srgbClr val="92D050">
              <a:alpha val="32000"/>
            </a:srgbClr>
          </a:solidFill>
        </p:spPr>
        <p:txBody>
          <a:bodyPr>
            <a:normAutofit/>
          </a:bodyPr>
          <a:lstStyle/>
          <a:p>
            <a:r>
              <a:rPr lang="ja-JP" altLang="en-US" sz="2400" b="1" dirty="0">
                <a:solidFill>
                  <a:srgbClr val="0070C0"/>
                </a:solidFill>
                <a:latin typeface="HGP明朝E" panose="02020900000000000000" pitchFamily="18" charset="-128"/>
                <a:ea typeface="HGP明朝E" panose="02020900000000000000" pitchFamily="18" charset="-128"/>
              </a:rPr>
              <a:t>　　　産業安全衛生活動百年の軌跡（安全運動の発展）　</a:t>
            </a:r>
            <a:br>
              <a:rPr lang="en-US" altLang="ja-JP" sz="2400" b="1" dirty="0">
                <a:latin typeface="HGP明朝E" panose="02020900000000000000" pitchFamily="18" charset="-128"/>
                <a:ea typeface="HGP明朝E" panose="02020900000000000000" pitchFamily="18" charset="-128"/>
              </a:rPr>
            </a:br>
            <a:r>
              <a:rPr lang="ja-JP" altLang="en-US" sz="2400" b="1" dirty="0">
                <a:latin typeface="HGP明朝E" panose="02020900000000000000" pitchFamily="18" charset="-128"/>
                <a:ea typeface="HGP明朝E" panose="02020900000000000000" pitchFamily="18" charset="-128"/>
              </a:rPr>
              <a:t>　　</a:t>
            </a:r>
            <a:r>
              <a:rPr lang="ja-JP" altLang="en-US" sz="4000" b="1" dirty="0">
                <a:latin typeface="HGP明朝E" panose="02020900000000000000" pitchFamily="18" charset="-128"/>
                <a:ea typeface="HGP明朝E" panose="02020900000000000000" pitchFamily="18" charset="-128"/>
              </a:rPr>
              <a:t>天六ガス爆発事故 </a:t>
            </a:r>
            <a:r>
              <a:rPr lang="en-US" altLang="ja-JP" sz="4000" b="1" dirty="0">
                <a:latin typeface="HGP明朝E" panose="02020900000000000000" pitchFamily="18" charset="-128"/>
                <a:ea typeface="HGP明朝E" panose="02020900000000000000" pitchFamily="18" charset="-128"/>
              </a:rPr>
              <a:t>1970</a:t>
            </a:r>
            <a:r>
              <a:rPr lang="ja-JP" altLang="en-US" sz="4000" b="1" dirty="0">
                <a:latin typeface="HGP明朝E" panose="02020900000000000000" pitchFamily="18" charset="-128"/>
                <a:ea typeface="HGP明朝E" panose="02020900000000000000" pitchFamily="18" charset="-128"/>
              </a:rPr>
              <a:t>年</a:t>
            </a:r>
            <a:endParaRPr lang="ja-JP" altLang="en-US" sz="2400" b="1" dirty="0">
              <a:latin typeface="HGP明朝E" panose="02020900000000000000" pitchFamily="18" charset="-128"/>
              <a:ea typeface="HGP明朝E" panose="02020900000000000000" pitchFamily="18" charset="-128"/>
            </a:endParaRPr>
          </a:p>
        </p:txBody>
      </p:sp>
      <p:sp>
        <p:nvSpPr>
          <p:cNvPr id="7" name="テキスト ボックス 6">
            <a:extLst>
              <a:ext uri="{FF2B5EF4-FFF2-40B4-BE49-F238E27FC236}">
                <a16:creationId xmlns:a16="http://schemas.microsoft.com/office/drawing/2014/main" id="{E5A10D4A-0455-44BF-BE2B-EEF2B5C55559}"/>
              </a:ext>
            </a:extLst>
          </p:cNvPr>
          <p:cNvSpPr txBox="1"/>
          <p:nvPr/>
        </p:nvSpPr>
        <p:spPr>
          <a:xfrm>
            <a:off x="-1" y="1113066"/>
            <a:ext cx="9144001" cy="2062103"/>
          </a:xfrm>
          <a:prstGeom prst="rect">
            <a:avLst/>
          </a:prstGeom>
          <a:noFill/>
        </p:spPr>
        <p:txBody>
          <a:bodyPr wrap="square">
            <a:spAutoFit/>
          </a:bodyPr>
          <a:lstStyle/>
          <a:p>
            <a:r>
              <a:rPr lang="ja-JP" altLang="en-US" sz="3200" dirty="0">
                <a:latin typeface="ＭＳ Ｐゴシック" panose="020B0600070205080204" pitchFamily="50" charset="-128"/>
                <a:ea typeface="ＭＳ Ｐゴシック" panose="020B0600070205080204" pitchFamily="50" charset="-128"/>
              </a:rPr>
              <a:t>天六ガス爆発事故 とは、</a:t>
            </a:r>
            <a:r>
              <a:rPr lang="en-US" altLang="ja-JP" sz="3200" dirty="0">
                <a:latin typeface="ＭＳ Ｐゴシック" panose="020B0600070205080204" pitchFamily="50" charset="-128"/>
                <a:ea typeface="ＭＳ Ｐゴシック" panose="020B0600070205080204" pitchFamily="50" charset="-128"/>
              </a:rPr>
              <a:t>1970</a:t>
            </a:r>
            <a:r>
              <a:rPr lang="ja-JP" altLang="en-US" sz="3200" dirty="0">
                <a:latin typeface="ＭＳ Ｐゴシック" panose="020B0600070205080204" pitchFamily="50" charset="-128"/>
                <a:ea typeface="ＭＳ Ｐゴシック" panose="020B0600070205080204" pitchFamily="50" charset="-128"/>
              </a:rPr>
              <a:t>年（昭和</a:t>
            </a:r>
            <a:r>
              <a:rPr lang="en-US" altLang="ja-JP" sz="3200" dirty="0">
                <a:latin typeface="ＭＳ Ｐゴシック" panose="020B0600070205080204" pitchFamily="50" charset="-128"/>
                <a:ea typeface="ＭＳ Ｐゴシック" panose="020B0600070205080204" pitchFamily="50" charset="-128"/>
              </a:rPr>
              <a:t>45</a:t>
            </a:r>
            <a:r>
              <a:rPr lang="ja-JP" altLang="en-US" sz="3200" dirty="0">
                <a:latin typeface="ＭＳ Ｐゴシック" panose="020B0600070205080204" pitchFamily="50" charset="-128"/>
                <a:ea typeface="ＭＳ Ｐゴシック" panose="020B0600070205080204" pitchFamily="50" charset="-128"/>
              </a:rPr>
              <a:t>年）</a:t>
            </a:r>
            <a:r>
              <a:rPr lang="en-US" altLang="ja-JP" sz="3200" dirty="0">
                <a:latin typeface="ＭＳ Ｐゴシック" panose="020B0600070205080204" pitchFamily="50" charset="-128"/>
                <a:ea typeface="ＭＳ Ｐゴシック" panose="020B0600070205080204" pitchFamily="50" charset="-128"/>
              </a:rPr>
              <a:t>4</a:t>
            </a:r>
            <a:r>
              <a:rPr lang="ja-JP" altLang="en-US" sz="3200" dirty="0">
                <a:latin typeface="ＭＳ Ｐゴシック" panose="020B0600070205080204" pitchFamily="50" charset="-128"/>
                <a:ea typeface="ＭＳ Ｐゴシック" panose="020B0600070205080204" pitchFamily="50" charset="-128"/>
              </a:rPr>
              <a:t>月</a:t>
            </a:r>
            <a:r>
              <a:rPr lang="en-US" altLang="ja-JP" sz="3200" dirty="0">
                <a:latin typeface="ＭＳ Ｐゴシック" panose="020B0600070205080204" pitchFamily="50" charset="-128"/>
                <a:ea typeface="ＭＳ Ｐゴシック" panose="020B0600070205080204" pitchFamily="50" charset="-128"/>
              </a:rPr>
              <a:t>8</a:t>
            </a:r>
            <a:r>
              <a:rPr lang="ja-JP" altLang="en-US" sz="3200" dirty="0">
                <a:latin typeface="ＭＳ Ｐゴシック" panose="020B0600070205080204" pitchFamily="50" charset="-128"/>
                <a:ea typeface="ＭＳ Ｐゴシック" panose="020B0600070205080204" pitchFamily="50" charset="-128"/>
              </a:rPr>
              <a:t>日夕刻、大阪府大阪市大淀区（北区）国分寺付近の大阪市営地下鉄谷町線天神橋筋六丁目駅工事現場で起こったガス爆発事故である。</a:t>
            </a:r>
          </a:p>
        </p:txBody>
      </p:sp>
      <p:pic>
        <p:nvPicPr>
          <p:cNvPr id="4" name="図 3">
            <a:extLst>
              <a:ext uri="{FF2B5EF4-FFF2-40B4-BE49-F238E27FC236}">
                <a16:creationId xmlns:a16="http://schemas.microsoft.com/office/drawing/2014/main" id="{60823089-A44F-416E-8282-15DC1F8B5762}"/>
              </a:ext>
            </a:extLst>
          </p:cNvPr>
          <p:cNvPicPr>
            <a:picLocks noChangeAspect="1"/>
          </p:cNvPicPr>
          <p:nvPr/>
        </p:nvPicPr>
        <p:blipFill>
          <a:blip r:embed="rId2"/>
          <a:stretch>
            <a:fillRect/>
          </a:stretch>
        </p:blipFill>
        <p:spPr>
          <a:xfrm>
            <a:off x="25052" y="4039526"/>
            <a:ext cx="6098510" cy="2784437"/>
          </a:xfrm>
          <a:prstGeom prst="rect">
            <a:avLst/>
          </a:prstGeom>
        </p:spPr>
      </p:pic>
      <p:pic>
        <p:nvPicPr>
          <p:cNvPr id="5" name="図 4">
            <a:extLst>
              <a:ext uri="{FF2B5EF4-FFF2-40B4-BE49-F238E27FC236}">
                <a16:creationId xmlns:a16="http://schemas.microsoft.com/office/drawing/2014/main" id="{D47CAF83-2B20-4116-AB5C-F5D87E81365B}"/>
              </a:ext>
            </a:extLst>
          </p:cNvPr>
          <p:cNvPicPr>
            <a:picLocks noChangeAspect="1"/>
          </p:cNvPicPr>
          <p:nvPr/>
        </p:nvPicPr>
        <p:blipFill>
          <a:blip r:embed="rId3"/>
          <a:stretch>
            <a:fillRect/>
          </a:stretch>
        </p:blipFill>
        <p:spPr>
          <a:xfrm>
            <a:off x="3820439" y="3183139"/>
            <a:ext cx="2303124" cy="2107268"/>
          </a:xfrm>
          <a:prstGeom prst="rect">
            <a:avLst/>
          </a:prstGeom>
        </p:spPr>
      </p:pic>
      <p:pic>
        <p:nvPicPr>
          <p:cNvPr id="6" name="図 5">
            <a:extLst>
              <a:ext uri="{FF2B5EF4-FFF2-40B4-BE49-F238E27FC236}">
                <a16:creationId xmlns:a16="http://schemas.microsoft.com/office/drawing/2014/main" id="{2CA214F4-2B8A-40B9-A08C-E0AE2A08D0C6}"/>
              </a:ext>
            </a:extLst>
          </p:cNvPr>
          <p:cNvPicPr>
            <a:picLocks noChangeAspect="1"/>
          </p:cNvPicPr>
          <p:nvPr/>
        </p:nvPicPr>
        <p:blipFill>
          <a:blip r:embed="rId4"/>
          <a:stretch>
            <a:fillRect/>
          </a:stretch>
        </p:blipFill>
        <p:spPr>
          <a:xfrm>
            <a:off x="6123562" y="2589834"/>
            <a:ext cx="3020438" cy="2009964"/>
          </a:xfrm>
          <a:prstGeom prst="rect">
            <a:avLst/>
          </a:prstGeom>
        </p:spPr>
      </p:pic>
      <p:pic>
        <p:nvPicPr>
          <p:cNvPr id="8" name="図 7">
            <a:extLst>
              <a:ext uri="{FF2B5EF4-FFF2-40B4-BE49-F238E27FC236}">
                <a16:creationId xmlns:a16="http://schemas.microsoft.com/office/drawing/2014/main" id="{8803BA99-D207-4DCD-8B4B-FF21371EA1A4}"/>
              </a:ext>
            </a:extLst>
          </p:cNvPr>
          <p:cNvPicPr>
            <a:picLocks noChangeAspect="1"/>
          </p:cNvPicPr>
          <p:nvPr/>
        </p:nvPicPr>
        <p:blipFill>
          <a:blip r:embed="rId5"/>
          <a:stretch>
            <a:fillRect/>
          </a:stretch>
        </p:blipFill>
        <p:spPr>
          <a:xfrm>
            <a:off x="6123563" y="4651937"/>
            <a:ext cx="3020437" cy="2172026"/>
          </a:xfrm>
          <a:prstGeom prst="rect">
            <a:avLst/>
          </a:prstGeom>
        </p:spPr>
      </p:pic>
    </p:spTree>
    <p:extLst>
      <p:ext uri="{BB962C8B-B14F-4D97-AF65-F5344CB8AC3E}">
        <p14:creationId xmlns:p14="http://schemas.microsoft.com/office/powerpoint/2010/main" val="415646694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7957D4F-41CA-4283-A862-B0486120970C}"/>
              </a:ext>
            </a:extLst>
          </p:cNvPr>
          <p:cNvSpPr>
            <a:spLocks noGrp="1"/>
          </p:cNvSpPr>
          <p:nvPr>
            <p:ph type="title"/>
          </p:nvPr>
        </p:nvSpPr>
        <p:spPr>
          <a:xfrm>
            <a:off x="-1" y="0"/>
            <a:ext cx="9144001" cy="1014608"/>
          </a:xfrm>
          <a:solidFill>
            <a:srgbClr val="92D050">
              <a:alpha val="36000"/>
            </a:srgbClr>
          </a:solidFill>
        </p:spPr>
        <p:txBody>
          <a:bodyPr>
            <a:noAutofit/>
          </a:bodyPr>
          <a:lstStyle/>
          <a:p>
            <a:r>
              <a:rPr lang="ja-JP" altLang="en-US" sz="2400" b="1" dirty="0">
                <a:solidFill>
                  <a:srgbClr val="0070C0"/>
                </a:solidFill>
                <a:latin typeface="HGP明朝E" panose="02020900000000000000" pitchFamily="18" charset="-128"/>
                <a:ea typeface="HGP明朝E" panose="02020900000000000000" pitchFamily="18" charset="-128"/>
              </a:rPr>
              <a:t>　　　産業安全衛生活動百年の軌跡（安全運動の発展）　</a:t>
            </a:r>
            <a:br>
              <a:rPr lang="en-US" altLang="ja-JP" sz="2400" b="1" dirty="0">
                <a:latin typeface="HGP明朝E" panose="02020900000000000000" pitchFamily="18" charset="-128"/>
                <a:ea typeface="HGP明朝E" panose="02020900000000000000" pitchFamily="18" charset="-128"/>
              </a:rPr>
            </a:br>
            <a:r>
              <a:rPr lang="ja-JP" altLang="en-US" sz="2400" b="1" dirty="0">
                <a:latin typeface="HGP明朝E" panose="02020900000000000000" pitchFamily="18" charset="-128"/>
                <a:ea typeface="HGP明朝E" panose="02020900000000000000" pitchFamily="18" charset="-128"/>
              </a:rPr>
              <a:t>　　</a:t>
            </a:r>
            <a:r>
              <a:rPr lang="ja-JP" altLang="en-US" sz="4000" b="1" dirty="0">
                <a:latin typeface="HGP明朝E" panose="02020900000000000000" pitchFamily="18" charset="-128"/>
                <a:ea typeface="HGP明朝E" panose="02020900000000000000" pitchFamily="18" charset="-128"/>
              </a:rPr>
              <a:t>労働大災害</a:t>
            </a:r>
            <a:r>
              <a:rPr lang="en-US" altLang="ja-JP" sz="4000" b="1" dirty="0">
                <a:latin typeface="HGP明朝E" panose="02020900000000000000" pitchFamily="18" charset="-128"/>
                <a:ea typeface="HGP明朝E" panose="02020900000000000000" pitchFamily="18" charset="-128"/>
              </a:rPr>
              <a:t>19</a:t>
            </a:r>
            <a:r>
              <a:rPr lang="ja-JP" altLang="en-US" sz="4000" b="1" dirty="0">
                <a:latin typeface="HGP明朝E" panose="02020900000000000000" pitchFamily="18" charset="-128"/>
                <a:ea typeface="HGP明朝E" panose="02020900000000000000" pitchFamily="18" charset="-128"/>
              </a:rPr>
              <a:t>７</a:t>
            </a:r>
            <a:r>
              <a:rPr lang="en-US" altLang="ja-JP" sz="4000" b="1" dirty="0">
                <a:latin typeface="HGP明朝E" panose="02020900000000000000" pitchFamily="18" charset="-128"/>
                <a:ea typeface="HGP明朝E" panose="02020900000000000000" pitchFamily="18" charset="-128"/>
              </a:rPr>
              <a:t>0</a:t>
            </a:r>
            <a:r>
              <a:rPr lang="ja-JP" altLang="en-US" sz="4000" b="1" dirty="0">
                <a:latin typeface="HGP明朝E" panose="02020900000000000000" pitchFamily="18" charset="-128"/>
                <a:ea typeface="HGP明朝E" panose="02020900000000000000" pitchFamily="18" charset="-128"/>
              </a:rPr>
              <a:t>年</a:t>
            </a:r>
            <a:endParaRPr lang="ja-JP" altLang="en-US" sz="2400" b="1" dirty="0">
              <a:latin typeface="HGP明朝E" panose="02020900000000000000" pitchFamily="18" charset="-128"/>
              <a:ea typeface="HGP明朝E" panose="02020900000000000000" pitchFamily="18" charset="-128"/>
            </a:endParaRPr>
          </a:p>
        </p:txBody>
      </p:sp>
      <p:sp>
        <p:nvSpPr>
          <p:cNvPr id="6" name="コンテンツ プレースホルダー 4">
            <a:extLst>
              <a:ext uri="{FF2B5EF4-FFF2-40B4-BE49-F238E27FC236}">
                <a16:creationId xmlns:a16="http://schemas.microsoft.com/office/drawing/2014/main" id="{7D5DB949-DEE9-441D-B218-482F6CC9C15B}"/>
              </a:ext>
            </a:extLst>
          </p:cNvPr>
          <p:cNvSpPr txBox="1">
            <a:spLocks/>
          </p:cNvSpPr>
          <p:nvPr/>
        </p:nvSpPr>
        <p:spPr bwMode="auto">
          <a:xfrm>
            <a:off x="0" y="1014608"/>
            <a:ext cx="9144000" cy="5184775"/>
          </a:xfrm>
          <a:prstGeom prst="rect">
            <a:avLst/>
          </a:prstGeom>
          <a:solidFill>
            <a:srgbClr val="FF0000"/>
          </a:solidFill>
          <a:ln>
            <a:noFill/>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75000"/>
              <a:buFont typeface="Wingdings" panose="05000000000000000000" pitchFamily="2" charset="2"/>
              <a:buChar char=""/>
              <a:defRPr kumimoji="1" sz="2400" kern="1200">
                <a:solidFill>
                  <a:schemeClr val="tx2"/>
                </a:solidFill>
                <a:latin typeface="+mn-lt"/>
                <a:ea typeface="+mn-ea"/>
                <a:cs typeface="+mn-cs"/>
              </a:defRPr>
            </a:lvl1pPr>
            <a:lvl2pPr marL="742950" indent="-285750" algn="l" rtl="0" eaLnBrk="0" fontAlgn="base" hangingPunct="0">
              <a:spcBef>
                <a:spcPct val="20000"/>
              </a:spcBef>
              <a:spcAft>
                <a:spcPct val="0"/>
              </a:spcAft>
              <a:buClr>
                <a:schemeClr val="accent2"/>
              </a:buClr>
              <a:buSzPct val="85000"/>
              <a:buFont typeface="Courier New" panose="02070309020205020404" pitchFamily="49" charset="0"/>
              <a:buChar char="o"/>
              <a:defRPr kumimoji="1" sz="2000" kern="1200">
                <a:solidFill>
                  <a:schemeClr val="tx2"/>
                </a:solidFill>
                <a:latin typeface="+mn-lt"/>
                <a:ea typeface="+mn-ea"/>
                <a:cs typeface="+mn-cs"/>
              </a:defRPr>
            </a:lvl2pPr>
            <a:lvl3pPr marL="1143000" indent="-228600" algn="l" rtl="0" eaLnBrk="0" fontAlgn="base" hangingPunct="0">
              <a:spcBef>
                <a:spcPct val="20000"/>
              </a:spcBef>
              <a:spcAft>
                <a:spcPct val="0"/>
              </a:spcAft>
              <a:buClr>
                <a:srgbClr val="948774"/>
              </a:buClr>
              <a:buFont typeface="Arial" panose="020B0604020202020204" pitchFamily="34" charset="0"/>
              <a:buChar char="•"/>
              <a:defRPr kumimoji="1" kern="1200">
                <a:solidFill>
                  <a:schemeClr val="tx2"/>
                </a:solidFill>
                <a:latin typeface="+mn-lt"/>
                <a:ea typeface="+mn-ea"/>
                <a:cs typeface="+mn-cs"/>
              </a:defRPr>
            </a:lvl3pPr>
            <a:lvl4pPr marL="1600200" indent="-228600" algn="l" rtl="0" eaLnBrk="0" fontAlgn="base" hangingPunct="0">
              <a:spcBef>
                <a:spcPct val="20000"/>
              </a:spcBef>
              <a:spcAft>
                <a:spcPct val="0"/>
              </a:spcAft>
              <a:buClr>
                <a:srgbClr val="7EB8E7"/>
              </a:buClr>
              <a:buFont typeface="Arial" panose="020B0604020202020204" pitchFamily="34" charset="0"/>
              <a:buChar char="•"/>
              <a:defRPr kumimoji="1" sz="1600" kern="1200">
                <a:solidFill>
                  <a:schemeClr val="tx2"/>
                </a:solidFill>
                <a:latin typeface="+mn-lt"/>
                <a:ea typeface="+mn-ea"/>
                <a:cs typeface="+mn-cs"/>
              </a:defRPr>
            </a:lvl4pPr>
            <a:lvl5pPr marL="2057400" indent="-228600" algn="l" rtl="0" eaLnBrk="0" fontAlgn="base" hangingPunct="0">
              <a:spcBef>
                <a:spcPct val="20000"/>
              </a:spcBef>
              <a:spcAft>
                <a:spcPct val="0"/>
              </a:spcAft>
              <a:buClr>
                <a:srgbClr val="E3B651"/>
              </a:buClr>
              <a:buFont typeface="Arial" panose="020B0604020202020204" pitchFamily="34" charset="0"/>
              <a:buChar char="•"/>
              <a:defRPr kumimoji="1" sz="1400" kern="1200">
                <a:solidFill>
                  <a:schemeClr val="tx2"/>
                </a:solidFill>
                <a:latin typeface="+mn-lt"/>
                <a:ea typeface="+mn-ea"/>
                <a:cs typeface="+mn-cs"/>
              </a:defRPr>
            </a:lvl5pPr>
            <a:lvl6pPr marL="2514600" indent="-228600" algn="l" defTabSz="914400" rtl="0" eaLnBrk="1" latinLnBrk="0" hangingPunct="1">
              <a:spcBef>
                <a:spcPct val="20000"/>
              </a:spcBef>
              <a:buClr>
                <a:schemeClr val="accent6"/>
              </a:buClr>
              <a:buFont typeface="Arial" pitchFamily="34" charset="0"/>
              <a:buChar char="•"/>
              <a:defRPr kumimoji="1" sz="1400" kern="1200">
                <a:solidFill>
                  <a:schemeClr val="tx2"/>
                </a:solidFill>
                <a:latin typeface="+mn-lt"/>
                <a:ea typeface="+mn-ea"/>
                <a:cs typeface="+mn-cs"/>
              </a:defRPr>
            </a:lvl6pPr>
            <a:lvl7pPr marL="2971800" indent="-228600" algn="l" defTabSz="914400" rtl="0" eaLnBrk="1" latinLnBrk="0" hangingPunct="1">
              <a:spcBef>
                <a:spcPct val="20000"/>
              </a:spcBef>
              <a:buClr>
                <a:schemeClr val="accent1"/>
              </a:buClr>
              <a:buFont typeface="Arial" pitchFamily="34" charset="0"/>
              <a:buChar char="•"/>
              <a:defRPr kumimoji="1" sz="1400" kern="1200">
                <a:solidFill>
                  <a:schemeClr val="tx2"/>
                </a:solidFill>
                <a:latin typeface="+mn-lt"/>
                <a:ea typeface="+mn-ea"/>
                <a:cs typeface="+mn-cs"/>
              </a:defRPr>
            </a:lvl7pPr>
            <a:lvl8pPr marL="3429000" indent="-228600" algn="l" defTabSz="914400" rtl="0" eaLnBrk="1" latinLnBrk="0" hangingPunct="1">
              <a:spcBef>
                <a:spcPct val="20000"/>
              </a:spcBef>
              <a:buClr>
                <a:schemeClr val="accent4"/>
              </a:buClr>
              <a:buFont typeface="Arial" pitchFamily="34" charset="0"/>
              <a:buChar char="•"/>
              <a:defRPr kumimoji="1" sz="1400" kern="1200">
                <a:solidFill>
                  <a:schemeClr val="tx2"/>
                </a:solidFill>
                <a:latin typeface="+mn-lt"/>
                <a:ea typeface="+mn-ea"/>
                <a:cs typeface="+mn-cs"/>
              </a:defRPr>
            </a:lvl8pPr>
            <a:lvl9pPr marL="3886200" indent="-228600" algn="l" defTabSz="914400" rtl="0" eaLnBrk="1" latinLnBrk="0" hangingPunct="1">
              <a:spcBef>
                <a:spcPct val="20000"/>
              </a:spcBef>
              <a:buClr>
                <a:schemeClr val="accent5"/>
              </a:buClr>
              <a:buFont typeface="Arial" pitchFamily="34" charset="0"/>
              <a:buChar char="•"/>
              <a:defRPr kumimoji="1" sz="1400" kern="1200">
                <a:solidFill>
                  <a:schemeClr val="tx2"/>
                </a:solidFill>
                <a:latin typeface="+mn-lt"/>
                <a:ea typeface="+mn-ea"/>
                <a:cs typeface="+mn-cs"/>
              </a:defRPr>
            </a:lvl9pPr>
          </a:lstStyle>
          <a:p>
            <a:pPr marL="1439863" indent="-1439863" eaLnBrk="1" hangingPunct="1">
              <a:spcBef>
                <a:spcPts val="1200"/>
              </a:spcBef>
              <a:buNone/>
              <a:tabLst>
                <a:tab pos="627063" algn="l"/>
              </a:tabLst>
            </a:pPr>
            <a:r>
              <a:rPr lang="en-US" altLang="ja-JP" sz="3600" b="1" dirty="0">
                <a:solidFill>
                  <a:srgbClr val="FFFF00"/>
                </a:solidFill>
                <a:latin typeface="HGP創英角ﾎﾟｯﾌﾟ体" panose="040B0A00000000000000" pitchFamily="50" charset="-128"/>
                <a:ea typeface="HGP創英角ﾎﾟｯﾌﾟ体" panose="040B0A00000000000000" pitchFamily="50" charset="-128"/>
              </a:rPr>
              <a:t>1970</a:t>
            </a:r>
            <a:r>
              <a:rPr lang="ja-JP" altLang="ja-JP" sz="3600" b="1" dirty="0">
                <a:solidFill>
                  <a:srgbClr val="FFFF00"/>
                </a:solidFill>
                <a:latin typeface="HGP創英角ﾎﾟｯﾌﾟ体" panose="040B0A00000000000000" pitchFamily="50" charset="-128"/>
                <a:ea typeface="HGP創英角ﾎﾟｯﾌﾟ体" panose="040B0A00000000000000" pitchFamily="50" charset="-128"/>
              </a:rPr>
              <a:t>年</a:t>
            </a:r>
            <a:r>
              <a:rPr lang="ja-JP" altLang="en-US" sz="3600" b="1" dirty="0">
                <a:solidFill>
                  <a:srgbClr val="FFFF00"/>
                </a:solidFill>
                <a:latin typeface="HGP創英角ﾎﾟｯﾌﾟ体" panose="040B0A00000000000000" pitchFamily="50" charset="-128"/>
                <a:ea typeface="HGP創英角ﾎﾟｯﾌﾟ体" panose="040B0A00000000000000" pitchFamily="50" charset="-128"/>
              </a:rPr>
              <a:t>　</a:t>
            </a:r>
            <a:r>
              <a:rPr lang="ja-JP" altLang="ja-JP" sz="3600" b="1" dirty="0">
                <a:solidFill>
                  <a:srgbClr val="FFFF00"/>
                </a:solidFill>
                <a:latin typeface="HGP創英角ﾎﾟｯﾌﾟ体" panose="040B0A00000000000000" pitchFamily="50" charset="-128"/>
                <a:ea typeface="HGP創英角ﾎﾟｯﾌﾟ体" panose="040B0A00000000000000" pitchFamily="50" charset="-128"/>
              </a:rPr>
              <a:t>三菱重工長崎造船所で</a:t>
            </a:r>
            <a:r>
              <a:rPr lang="en-US" altLang="ja-JP" sz="3600" b="1" dirty="0">
                <a:solidFill>
                  <a:srgbClr val="FFFF00"/>
                </a:solidFill>
                <a:latin typeface="HGP創英角ﾎﾟｯﾌﾟ体" panose="040B0A00000000000000" pitchFamily="50" charset="-128"/>
                <a:ea typeface="HGP創英角ﾎﾟｯﾌﾟ体" panose="040B0A00000000000000" pitchFamily="50" charset="-128"/>
              </a:rPr>
              <a:t>33</a:t>
            </a:r>
            <a:r>
              <a:rPr lang="ja-JP" altLang="ja-JP" sz="3600" b="1" dirty="0">
                <a:solidFill>
                  <a:srgbClr val="FFFF00"/>
                </a:solidFill>
                <a:latin typeface="HGP創英角ﾎﾟｯﾌﾟ体" panose="040B0A00000000000000" pitchFamily="50" charset="-128"/>
                <a:ea typeface="HGP創英角ﾎﾟｯﾌﾟ体" panose="040B0A00000000000000" pitchFamily="50" charset="-128"/>
              </a:rPr>
              <a:t>万</a:t>
            </a:r>
            <a:r>
              <a:rPr lang="en-US" altLang="ja-JP" sz="3600" b="1" dirty="0">
                <a:solidFill>
                  <a:srgbClr val="FFFF00"/>
                </a:solidFill>
                <a:latin typeface="HGP創英角ﾎﾟｯﾌﾟ体" panose="040B0A00000000000000" pitchFamily="50" charset="-128"/>
                <a:ea typeface="HGP創英角ﾎﾟｯﾌﾟ体" panose="040B0A00000000000000" pitchFamily="50" charset="-128"/>
              </a:rPr>
              <a:t>kW</a:t>
            </a:r>
            <a:r>
              <a:rPr lang="ja-JP" altLang="ja-JP" sz="3600" b="1" dirty="0">
                <a:solidFill>
                  <a:srgbClr val="FFFF00"/>
                </a:solidFill>
                <a:latin typeface="HGP創英角ﾎﾟｯﾌﾟ体" panose="040B0A00000000000000" pitchFamily="50" charset="-128"/>
                <a:ea typeface="HGP創英角ﾎﾟｯﾌﾟ体" panose="040B0A00000000000000" pitchFamily="50" charset="-128"/>
              </a:rPr>
              <a:t>発電タービン用</a:t>
            </a:r>
            <a:r>
              <a:rPr lang="en-US" altLang="ja-JP" sz="3600" b="1" dirty="0">
                <a:solidFill>
                  <a:srgbClr val="FFFF00"/>
                </a:solidFill>
                <a:latin typeface="HGP創英角ﾎﾟｯﾌﾟ体" panose="040B0A00000000000000" pitchFamily="50" charset="-128"/>
                <a:ea typeface="HGP創英角ﾎﾟｯﾌﾟ体" panose="040B0A00000000000000" pitchFamily="50" charset="-128"/>
              </a:rPr>
              <a:t>50</a:t>
            </a:r>
            <a:r>
              <a:rPr lang="ja-JP" altLang="ja-JP" sz="3600" b="1" dirty="0">
                <a:solidFill>
                  <a:srgbClr val="FFFF00"/>
                </a:solidFill>
                <a:latin typeface="HGP創英角ﾎﾟｯﾌﾟ体" panose="040B0A00000000000000" pitchFamily="50" charset="-128"/>
                <a:ea typeface="HGP創英角ﾎﾟｯﾌﾟ体" panose="040B0A00000000000000" pitchFamily="50" charset="-128"/>
              </a:rPr>
              <a:t>トンローターが試験中に破裂</a:t>
            </a:r>
            <a:br>
              <a:rPr lang="en-US" altLang="ja-JP" sz="3600" b="1" dirty="0">
                <a:solidFill>
                  <a:srgbClr val="FFFF00"/>
                </a:solidFill>
                <a:latin typeface="HGP創英角ﾎﾟｯﾌﾟ体" panose="040B0A00000000000000" pitchFamily="50" charset="-128"/>
                <a:ea typeface="HGP創英角ﾎﾟｯﾌﾟ体" panose="040B0A00000000000000" pitchFamily="50" charset="-128"/>
              </a:rPr>
            </a:br>
            <a:r>
              <a:rPr lang="ja-JP" altLang="en-US" sz="3600" b="1" dirty="0">
                <a:solidFill>
                  <a:srgbClr val="FFFF00"/>
                </a:solidFill>
                <a:latin typeface="HGP創英角ﾎﾟｯﾌﾟ体" panose="040B0A00000000000000" pitchFamily="50" charset="-128"/>
                <a:ea typeface="HGP創英角ﾎﾟｯﾌﾟ体" panose="040B0A00000000000000" pitchFamily="50" charset="-128"/>
              </a:rPr>
              <a:t>　　　　　</a:t>
            </a:r>
            <a:r>
              <a:rPr lang="en-US" altLang="ja-JP" sz="3600" b="1" dirty="0">
                <a:solidFill>
                  <a:srgbClr val="FFFF00"/>
                </a:solidFill>
                <a:latin typeface="HGP創英角ﾎﾟｯﾌﾟ体" panose="040B0A00000000000000" pitchFamily="50" charset="-128"/>
                <a:ea typeface="HGP創英角ﾎﾟｯﾌﾟ体" panose="040B0A00000000000000" pitchFamily="50" charset="-128"/>
              </a:rPr>
              <a:t>4</a:t>
            </a:r>
            <a:r>
              <a:rPr lang="ja-JP" altLang="ja-JP" sz="3600" b="1" dirty="0">
                <a:solidFill>
                  <a:srgbClr val="FFFF00"/>
                </a:solidFill>
                <a:latin typeface="HGP創英角ﾎﾟｯﾌﾟ体" panose="040B0A00000000000000" pitchFamily="50" charset="-128"/>
                <a:ea typeface="HGP創英角ﾎﾟｯﾌﾟ体" panose="040B0A00000000000000" pitchFamily="50" charset="-128"/>
              </a:rPr>
              <a:t>名死亡</a:t>
            </a:r>
            <a:r>
              <a:rPr lang="en-US" altLang="ja-JP" sz="3600" b="1" dirty="0">
                <a:solidFill>
                  <a:srgbClr val="FFFF00"/>
                </a:solidFill>
                <a:latin typeface="HGP創英角ﾎﾟｯﾌﾟ体" panose="040B0A00000000000000" pitchFamily="50" charset="-128"/>
                <a:ea typeface="HGP創英角ﾎﾟｯﾌﾟ体" panose="040B0A00000000000000" pitchFamily="50" charset="-128"/>
              </a:rPr>
              <a:t>60</a:t>
            </a:r>
            <a:r>
              <a:rPr lang="ja-JP" altLang="ja-JP" sz="3600" b="1" dirty="0">
                <a:solidFill>
                  <a:srgbClr val="FFFF00"/>
                </a:solidFill>
                <a:latin typeface="HGP創英角ﾎﾟｯﾌﾟ体" panose="040B0A00000000000000" pitchFamily="50" charset="-128"/>
                <a:ea typeface="HGP創英角ﾎﾟｯﾌﾟ体" panose="040B0A00000000000000" pitchFamily="50" charset="-128"/>
              </a:rPr>
              <a:t>名</a:t>
            </a:r>
            <a:r>
              <a:rPr lang="ja-JP" altLang="en-US" sz="3600" b="1" dirty="0">
                <a:solidFill>
                  <a:srgbClr val="FFFF00"/>
                </a:solidFill>
                <a:latin typeface="HGP創英角ﾎﾟｯﾌﾟ体" panose="040B0A00000000000000" pitchFamily="50" charset="-128"/>
                <a:ea typeface="HGP創英角ﾎﾟｯﾌﾟ体" panose="040B0A00000000000000" pitchFamily="50" charset="-128"/>
              </a:rPr>
              <a:t>負傷</a:t>
            </a:r>
            <a:endParaRPr lang="en-US" altLang="ja-JP" sz="3600" b="1" dirty="0">
              <a:solidFill>
                <a:srgbClr val="FFFF00"/>
              </a:solidFill>
              <a:latin typeface="HGP創英角ﾎﾟｯﾌﾟ体" panose="040B0A00000000000000" pitchFamily="50" charset="-128"/>
              <a:ea typeface="HGP創英角ﾎﾟｯﾌﾟ体" panose="040B0A00000000000000" pitchFamily="50" charset="-128"/>
            </a:endParaRPr>
          </a:p>
          <a:p>
            <a:pPr eaLnBrk="1" hangingPunct="1"/>
            <a:r>
              <a:rPr lang="ja-JP" altLang="ja-JP" sz="3600" b="1" dirty="0">
                <a:solidFill>
                  <a:srgbClr val="FFFF00"/>
                </a:solidFill>
                <a:latin typeface="HGP創英角ﾎﾟｯﾌﾟ体" panose="040B0A00000000000000" pitchFamily="50" charset="-128"/>
                <a:ea typeface="HGP創英角ﾎﾟｯﾌﾟ体" panose="040B0A00000000000000" pitchFamily="50" charset="-128"/>
              </a:rPr>
              <a:t>石油</a:t>
            </a:r>
            <a:r>
              <a:rPr lang="ja-JP" altLang="en-US" sz="3600" b="1" dirty="0">
                <a:solidFill>
                  <a:srgbClr val="FFFF00"/>
                </a:solidFill>
                <a:latin typeface="HGP創英角ﾎﾟｯﾌﾟ体" panose="040B0A00000000000000" pitchFamily="50" charset="-128"/>
                <a:ea typeface="HGP創英角ﾎﾟｯﾌﾟ体" panose="040B0A00000000000000" pitchFamily="50" charset="-128"/>
              </a:rPr>
              <a:t>化学</a:t>
            </a:r>
            <a:r>
              <a:rPr lang="ja-JP" altLang="ja-JP" sz="3600" b="1" dirty="0">
                <a:solidFill>
                  <a:srgbClr val="FFFF00"/>
                </a:solidFill>
                <a:latin typeface="HGP創英角ﾎﾟｯﾌﾟ体" panose="040B0A00000000000000" pitchFamily="50" charset="-128"/>
                <a:ea typeface="HGP創英角ﾎﾟｯﾌﾟ体" panose="040B0A00000000000000" pitchFamily="50" charset="-128"/>
              </a:rPr>
              <a:t>コンビナート工場爆発事故多発</a:t>
            </a:r>
            <a:br>
              <a:rPr lang="en-US" altLang="ja-JP" sz="3600" b="1" dirty="0">
                <a:solidFill>
                  <a:srgbClr val="FFFF00"/>
                </a:solidFill>
                <a:latin typeface="HGP創英角ﾎﾟｯﾌﾟ体" panose="040B0A00000000000000" pitchFamily="50" charset="-128"/>
                <a:ea typeface="HGP創英角ﾎﾟｯﾌﾟ体" panose="040B0A00000000000000" pitchFamily="50" charset="-128"/>
              </a:rPr>
            </a:br>
            <a:r>
              <a:rPr lang="ja-JP" altLang="en-US" sz="3600" b="1" dirty="0">
                <a:solidFill>
                  <a:srgbClr val="FFFF00"/>
                </a:solidFill>
                <a:latin typeface="HGP創英角ﾎﾟｯﾌﾟ体" panose="040B0A00000000000000" pitchFamily="50" charset="-128"/>
                <a:ea typeface="HGP創英角ﾎﾟｯﾌﾟ体" panose="040B0A00000000000000" pitchFamily="50" charset="-128"/>
              </a:rPr>
              <a:t>　　　　　年間</a:t>
            </a:r>
            <a:r>
              <a:rPr lang="en-US" altLang="ja-JP" sz="3600" b="1" dirty="0">
                <a:solidFill>
                  <a:srgbClr val="FFFF00"/>
                </a:solidFill>
                <a:latin typeface="HGP創英角ﾎﾟｯﾌﾟ体" panose="040B0A00000000000000" pitchFamily="50" charset="-128"/>
                <a:ea typeface="HGP創英角ﾎﾟｯﾌﾟ体" panose="040B0A00000000000000" pitchFamily="50" charset="-128"/>
              </a:rPr>
              <a:t>16</a:t>
            </a:r>
            <a:r>
              <a:rPr lang="ja-JP" altLang="ja-JP" sz="3600" b="1" dirty="0">
                <a:solidFill>
                  <a:srgbClr val="FFFF00"/>
                </a:solidFill>
                <a:latin typeface="HGP創英角ﾎﾟｯﾌﾟ体" panose="040B0A00000000000000" pitchFamily="50" charset="-128"/>
                <a:ea typeface="HGP創英角ﾎﾟｯﾌﾟ体" panose="040B0A00000000000000" pitchFamily="50" charset="-128"/>
              </a:rPr>
              <a:t>件</a:t>
            </a:r>
          </a:p>
          <a:p>
            <a:pPr eaLnBrk="1" hangingPunct="1"/>
            <a:r>
              <a:rPr lang="en-US" altLang="ja-JP" sz="3600" b="1" dirty="0">
                <a:solidFill>
                  <a:srgbClr val="FFFF00"/>
                </a:solidFill>
                <a:latin typeface="HGP創英角ﾎﾟｯﾌﾟ体" panose="040B0A00000000000000" pitchFamily="50" charset="-128"/>
                <a:ea typeface="HGP創英角ﾎﾟｯﾌﾟ体" panose="040B0A00000000000000" pitchFamily="50" charset="-128"/>
              </a:rPr>
              <a:t>1973</a:t>
            </a:r>
            <a:r>
              <a:rPr lang="ja-JP" altLang="ja-JP" sz="3600" b="1" dirty="0">
                <a:solidFill>
                  <a:srgbClr val="FFFF00"/>
                </a:solidFill>
                <a:latin typeface="HGP創英角ﾎﾟｯﾌﾟ体" panose="040B0A00000000000000" pitchFamily="50" charset="-128"/>
                <a:ea typeface="HGP創英角ﾎﾟｯﾌﾟ体" panose="040B0A00000000000000" pitchFamily="50" charset="-128"/>
              </a:rPr>
              <a:t>年</a:t>
            </a:r>
            <a:r>
              <a:rPr lang="en-US" altLang="ja-JP" sz="3600" b="1" dirty="0">
                <a:solidFill>
                  <a:srgbClr val="FFFF00"/>
                </a:solidFill>
                <a:latin typeface="HGP創英角ﾎﾟｯﾌﾟ体" panose="040B0A00000000000000" pitchFamily="50" charset="-128"/>
                <a:ea typeface="HGP創英角ﾎﾟｯﾌﾟ体" panose="040B0A00000000000000" pitchFamily="50" charset="-128"/>
              </a:rPr>
              <a:t>11</a:t>
            </a:r>
            <a:r>
              <a:rPr lang="ja-JP" altLang="ja-JP" sz="3600" b="1" dirty="0">
                <a:solidFill>
                  <a:srgbClr val="FFFF00"/>
                </a:solidFill>
                <a:latin typeface="HGP創英角ﾎﾟｯﾌﾟ体" panose="040B0A00000000000000" pitchFamily="50" charset="-128"/>
                <a:ea typeface="HGP創英角ﾎﾟｯﾌﾟ体" panose="040B0A00000000000000" pitchFamily="50" charset="-128"/>
              </a:rPr>
              <a:t>月、</a:t>
            </a:r>
            <a:br>
              <a:rPr lang="en-US" altLang="ja-JP" sz="3600" b="1" dirty="0">
                <a:solidFill>
                  <a:srgbClr val="FFFF00"/>
                </a:solidFill>
                <a:latin typeface="HGP創英角ﾎﾟｯﾌﾟ体" panose="040B0A00000000000000" pitchFamily="50" charset="-128"/>
                <a:ea typeface="HGP創英角ﾎﾟｯﾌﾟ体" panose="040B0A00000000000000" pitchFamily="50" charset="-128"/>
              </a:rPr>
            </a:br>
            <a:r>
              <a:rPr lang="ja-JP" altLang="en-US" sz="3600" b="1" dirty="0">
                <a:solidFill>
                  <a:srgbClr val="FFFF00"/>
                </a:solidFill>
                <a:latin typeface="HGP創英角ﾎﾟｯﾌﾟ体" panose="040B0A00000000000000" pitchFamily="50" charset="-128"/>
                <a:ea typeface="HGP創英角ﾎﾟｯﾌﾟ体" panose="040B0A00000000000000" pitchFamily="50" charset="-128"/>
              </a:rPr>
              <a:t>　　　　</a:t>
            </a:r>
            <a:r>
              <a:rPr lang="ja-JP" altLang="ja-JP" sz="3600" b="1" dirty="0">
                <a:solidFill>
                  <a:srgbClr val="FFFF00"/>
                </a:solidFill>
                <a:latin typeface="HGP創英角ﾎﾟｯﾌﾟ体" panose="040B0A00000000000000" pitchFamily="50" charset="-128"/>
                <a:ea typeface="HGP創英角ﾎﾟｯﾌﾟ体" panose="040B0A00000000000000" pitchFamily="50" charset="-128"/>
              </a:rPr>
              <a:t>バーモントヤンキー原発炉心臨界事故</a:t>
            </a:r>
          </a:p>
        </p:txBody>
      </p:sp>
    </p:spTree>
    <p:extLst>
      <p:ext uri="{BB962C8B-B14F-4D97-AF65-F5344CB8AC3E}">
        <p14:creationId xmlns:p14="http://schemas.microsoft.com/office/powerpoint/2010/main" val="116880623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7957D4F-41CA-4283-A862-B0486120970C}"/>
              </a:ext>
            </a:extLst>
          </p:cNvPr>
          <p:cNvSpPr>
            <a:spLocks noGrp="1"/>
          </p:cNvSpPr>
          <p:nvPr>
            <p:ph type="title"/>
          </p:nvPr>
        </p:nvSpPr>
        <p:spPr>
          <a:xfrm>
            <a:off x="0" y="0"/>
            <a:ext cx="9144000" cy="801666"/>
          </a:xfrm>
          <a:solidFill>
            <a:srgbClr val="92D050">
              <a:alpha val="44000"/>
            </a:srgbClr>
          </a:solidFill>
        </p:spPr>
        <p:txBody>
          <a:bodyPr>
            <a:normAutofit fontScale="90000"/>
          </a:bodyPr>
          <a:lstStyle/>
          <a:p>
            <a:r>
              <a:rPr lang="ja-JP" altLang="en-US" sz="2400" b="1" dirty="0">
                <a:solidFill>
                  <a:srgbClr val="0070C0"/>
                </a:solidFill>
                <a:latin typeface="HGP明朝E" panose="02020900000000000000" pitchFamily="18" charset="-128"/>
                <a:ea typeface="HGP明朝E" panose="02020900000000000000" pitchFamily="18" charset="-128"/>
              </a:rPr>
              <a:t>　　　産業安全衛生活動百年の軌跡（安全運動の発展）　</a:t>
            </a:r>
            <a:br>
              <a:rPr lang="en-US" altLang="ja-JP" sz="2400" b="1" dirty="0">
                <a:latin typeface="HGP明朝E" panose="02020900000000000000" pitchFamily="18" charset="-128"/>
                <a:ea typeface="HGP明朝E" panose="02020900000000000000" pitchFamily="18" charset="-128"/>
              </a:rPr>
            </a:br>
            <a:r>
              <a:rPr lang="ja-JP" altLang="en-US" sz="3200" b="1" dirty="0">
                <a:latin typeface="HGP明朝E" panose="02020900000000000000" pitchFamily="18" charset="-128"/>
                <a:ea typeface="HGP明朝E" panose="02020900000000000000" pitchFamily="18" charset="-128"/>
              </a:rPr>
              <a:t>長崎造船所タービン・ローター破裂事故</a:t>
            </a:r>
            <a:r>
              <a:rPr lang="en-US" altLang="ja-JP" sz="3200" b="1" dirty="0">
                <a:latin typeface="HGP明朝E" panose="02020900000000000000" pitchFamily="18" charset="-128"/>
                <a:ea typeface="HGP明朝E" panose="02020900000000000000" pitchFamily="18" charset="-128"/>
              </a:rPr>
              <a:t>1970</a:t>
            </a:r>
            <a:endParaRPr lang="ja-JP" altLang="en-US" sz="2400" b="1" dirty="0">
              <a:latin typeface="HGP明朝E" panose="02020900000000000000" pitchFamily="18" charset="-128"/>
              <a:ea typeface="HGP明朝E" panose="02020900000000000000" pitchFamily="18" charset="-128"/>
            </a:endParaRPr>
          </a:p>
        </p:txBody>
      </p:sp>
      <p:sp>
        <p:nvSpPr>
          <p:cNvPr id="6" name="コンテンツ プレースホルダー 2">
            <a:extLst>
              <a:ext uri="{FF2B5EF4-FFF2-40B4-BE49-F238E27FC236}">
                <a16:creationId xmlns:a16="http://schemas.microsoft.com/office/drawing/2014/main" id="{FA087437-9211-460B-827B-74063C21B476}"/>
              </a:ext>
            </a:extLst>
          </p:cNvPr>
          <p:cNvSpPr txBox="1">
            <a:spLocks/>
          </p:cNvSpPr>
          <p:nvPr/>
        </p:nvSpPr>
        <p:spPr bwMode="auto">
          <a:xfrm>
            <a:off x="1" y="801666"/>
            <a:ext cx="9144000" cy="537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Autofit/>
          </a:bodyPr>
          <a:lstStyle>
            <a:lvl1pPr marL="342900" indent="-342900" algn="l" rtl="0" eaLnBrk="0" fontAlgn="base" hangingPunct="0">
              <a:spcBef>
                <a:spcPct val="20000"/>
              </a:spcBef>
              <a:spcAft>
                <a:spcPct val="0"/>
              </a:spcAft>
              <a:buClr>
                <a:schemeClr val="accent1"/>
              </a:buClr>
              <a:buSzPct val="75000"/>
              <a:buFont typeface="Wingdings" panose="05000000000000000000" pitchFamily="2" charset="2"/>
              <a:buChar char=""/>
              <a:defRPr kumimoji="1" sz="2400" kern="1200">
                <a:solidFill>
                  <a:schemeClr val="tx2"/>
                </a:solidFill>
                <a:latin typeface="+mn-lt"/>
                <a:ea typeface="+mn-ea"/>
                <a:cs typeface="+mn-cs"/>
              </a:defRPr>
            </a:lvl1pPr>
            <a:lvl2pPr marL="742950" indent="-285750" algn="l" rtl="0" eaLnBrk="0" fontAlgn="base" hangingPunct="0">
              <a:spcBef>
                <a:spcPct val="20000"/>
              </a:spcBef>
              <a:spcAft>
                <a:spcPct val="0"/>
              </a:spcAft>
              <a:buClr>
                <a:schemeClr val="accent2"/>
              </a:buClr>
              <a:buSzPct val="85000"/>
              <a:buFont typeface="Courier New" panose="02070309020205020404" pitchFamily="49" charset="0"/>
              <a:buChar char="o"/>
              <a:defRPr kumimoji="1" sz="2000" kern="1200">
                <a:solidFill>
                  <a:schemeClr val="tx2"/>
                </a:solidFill>
                <a:latin typeface="+mn-lt"/>
                <a:ea typeface="+mn-ea"/>
                <a:cs typeface="+mn-cs"/>
              </a:defRPr>
            </a:lvl2pPr>
            <a:lvl3pPr marL="1143000" indent="-228600" algn="l" rtl="0" eaLnBrk="0" fontAlgn="base" hangingPunct="0">
              <a:spcBef>
                <a:spcPct val="20000"/>
              </a:spcBef>
              <a:spcAft>
                <a:spcPct val="0"/>
              </a:spcAft>
              <a:buClr>
                <a:srgbClr val="948774"/>
              </a:buClr>
              <a:buFont typeface="Arial" panose="020B0604020202020204" pitchFamily="34" charset="0"/>
              <a:buChar char="•"/>
              <a:defRPr kumimoji="1" kern="1200">
                <a:solidFill>
                  <a:schemeClr val="tx2"/>
                </a:solidFill>
                <a:latin typeface="+mn-lt"/>
                <a:ea typeface="+mn-ea"/>
                <a:cs typeface="+mn-cs"/>
              </a:defRPr>
            </a:lvl3pPr>
            <a:lvl4pPr marL="1600200" indent="-228600" algn="l" rtl="0" eaLnBrk="0" fontAlgn="base" hangingPunct="0">
              <a:spcBef>
                <a:spcPct val="20000"/>
              </a:spcBef>
              <a:spcAft>
                <a:spcPct val="0"/>
              </a:spcAft>
              <a:buClr>
                <a:srgbClr val="7EB8E7"/>
              </a:buClr>
              <a:buFont typeface="Arial" panose="020B0604020202020204" pitchFamily="34" charset="0"/>
              <a:buChar char="•"/>
              <a:defRPr kumimoji="1" sz="1600" kern="1200">
                <a:solidFill>
                  <a:schemeClr val="tx2"/>
                </a:solidFill>
                <a:latin typeface="+mn-lt"/>
                <a:ea typeface="+mn-ea"/>
                <a:cs typeface="+mn-cs"/>
              </a:defRPr>
            </a:lvl4pPr>
            <a:lvl5pPr marL="2057400" indent="-228600" algn="l" rtl="0" eaLnBrk="0" fontAlgn="base" hangingPunct="0">
              <a:spcBef>
                <a:spcPct val="20000"/>
              </a:spcBef>
              <a:spcAft>
                <a:spcPct val="0"/>
              </a:spcAft>
              <a:buClr>
                <a:srgbClr val="E3B651"/>
              </a:buClr>
              <a:buFont typeface="Arial" panose="020B0604020202020204" pitchFamily="34" charset="0"/>
              <a:buChar char="•"/>
              <a:defRPr kumimoji="1" sz="1400" kern="1200">
                <a:solidFill>
                  <a:schemeClr val="tx2"/>
                </a:solidFill>
                <a:latin typeface="+mn-lt"/>
                <a:ea typeface="+mn-ea"/>
                <a:cs typeface="+mn-cs"/>
              </a:defRPr>
            </a:lvl5pPr>
            <a:lvl6pPr marL="2514600" indent="-228600" algn="l" defTabSz="914400" rtl="0" eaLnBrk="1" latinLnBrk="0" hangingPunct="1">
              <a:spcBef>
                <a:spcPct val="20000"/>
              </a:spcBef>
              <a:buClr>
                <a:schemeClr val="accent6"/>
              </a:buClr>
              <a:buFont typeface="Arial" pitchFamily="34" charset="0"/>
              <a:buChar char="•"/>
              <a:defRPr kumimoji="1" sz="1400" kern="1200">
                <a:solidFill>
                  <a:schemeClr val="tx2"/>
                </a:solidFill>
                <a:latin typeface="+mn-lt"/>
                <a:ea typeface="+mn-ea"/>
                <a:cs typeface="+mn-cs"/>
              </a:defRPr>
            </a:lvl6pPr>
            <a:lvl7pPr marL="2971800" indent="-228600" algn="l" defTabSz="914400" rtl="0" eaLnBrk="1" latinLnBrk="0" hangingPunct="1">
              <a:spcBef>
                <a:spcPct val="20000"/>
              </a:spcBef>
              <a:buClr>
                <a:schemeClr val="accent1"/>
              </a:buClr>
              <a:buFont typeface="Arial" pitchFamily="34" charset="0"/>
              <a:buChar char="•"/>
              <a:defRPr kumimoji="1" sz="1400" kern="1200">
                <a:solidFill>
                  <a:schemeClr val="tx2"/>
                </a:solidFill>
                <a:latin typeface="+mn-lt"/>
                <a:ea typeface="+mn-ea"/>
                <a:cs typeface="+mn-cs"/>
              </a:defRPr>
            </a:lvl7pPr>
            <a:lvl8pPr marL="3429000" indent="-228600" algn="l" defTabSz="914400" rtl="0" eaLnBrk="1" latinLnBrk="0" hangingPunct="1">
              <a:spcBef>
                <a:spcPct val="20000"/>
              </a:spcBef>
              <a:buClr>
                <a:schemeClr val="accent4"/>
              </a:buClr>
              <a:buFont typeface="Arial" pitchFamily="34" charset="0"/>
              <a:buChar char="•"/>
              <a:defRPr kumimoji="1" sz="1400" kern="1200">
                <a:solidFill>
                  <a:schemeClr val="tx2"/>
                </a:solidFill>
                <a:latin typeface="+mn-lt"/>
                <a:ea typeface="+mn-ea"/>
                <a:cs typeface="+mn-cs"/>
              </a:defRPr>
            </a:lvl8pPr>
            <a:lvl9pPr marL="3886200" indent="-228600" algn="l" defTabSz="914400" rtl="0" eaLnBrk="1" latinLnBrk="0" hangingPunct="1">
              <a:spcBef>
                <a:spcPct val="20000"/>
              </a:spcBef>
              <a:buClr>
                <a:schemeClr val="accent5"/>
              </a:buClr>
              <a:buFont typeface="Arial" pitchFamily="34" charset="0"/>
              <a:buChar char="•"/>
              <a:defRPr kumimoji="1" sz="1400" kern="1200">
                <a:solidFill>
                  <a:schemeClr val="tx2"/>
                </a:solidFill>
                <a:latin typeface="+mn-lt"/>
                <a:ea typeface="+mn-ea"/>
                <a:cs typeface="+mn-cs"/>
              </a:defRPr>
            </a:lvl9pPr>
          </a:lstStyle>
          <a:p>
            <a:pPr eaLnBrk="1" fontAlgn="auto" hangingPunct="1">
              <a:spcAft>
                <a:spcPts val="0"/>
              </a:spcAft>
              <a:defRPr/>
            </a:pPr>
            <a:r>
              <a:rPr lang="ja-JP" altLang="en-US" sz="3200" dirty="0">
                <a:latin typeface="HGS創英角ﾎﾟｯﾌﾟ体" pitchFamily="50" charset="-128"/>
                <a:ea typeface="HGS創英角ﾎﾟｯﾌﾟ体" pitchFamily="50" charset="-128"/>
              </a:rPr>
              <a:t>昭和</a:t>
            </a:r>
            <a:r>
              <a:rPr lang="en-US" altLang="ja-JP" sz="3200" dirty="0">
                <a:latin typeface="HGS創英角ﾎﾟｯﾌﾟ体" pitchFamily="50" charset="-128"/>
                <a:ea typeface="HGS創英角ﾎﾟｯﾌﾟ体" pitchFamily="50" charset="-128"/>
              </a:rPr>
              <a:t>45</a:t>
            </a:r>
            <a:r>
              <a:rPr lang="ja-JP" altLang="en-US" sz="3200" dirty="0">
                <a:latin typeface="HGS創英角ﾎﾟｯﾌﾟ体" pitchFamily="50" charset="-128"/>
                <a:ea typeface="HGS創英角ﾎﾟｯﾌﾟ体" pitchFamily="50" charset="-128"/>
              </a:rPr>
              <a:t>年</a:t>
            </a:r>
            <a:r>
              <a:rPr lang="en-US" altLang="ja-JP" sz="3200" dirty="0">
                <a:latin typeface="HGS創英角ﾎﾟｯﾌﾟ体" pitchFamily="50" charset="-128"/>
                <a:ea typeface="HGS創英角ﾎﾟｯﾌﾟ体" pitchFamily="50" charset="-128"/>
              </a:rPr>
              <a:t>10</a:t>
            </a:r>
            <a:r>
              <a:rPr lang="ja-JP" altLang="en-US" sz="3200" dirty="0">
                <a:latin typeface="HGS創英角ﾎﾟｯﾌﾟ体" pitchFamily="50" charset="-128"/>
                <a:ea typeface="HGS創英角ﾎﾟｯﾌﾟ体" pitchFamily="50" charset="-128"/>
              </a:rPr>
              <a:t>月</a:t>
            </a:r>
            <a:r>
              <a:rPr lang="en-US" altLang="ja-JP" sz="3200" dirty="0">
                <a:latin typeface="HGS創英角ﾎﾟｯﾌﾟ体" pitchFamily="50" charset="-128"/>
                <a:ea typeface="HGS創英角ﾎﾟｯﾌﾟ体" pitchFamily="50" charset="-128"/>
              </a:rPr>
              <a:t>24</a:t>
            </a:r>
            <a:r>
              <a:rPr lang="ja-JP" altLang="en-US" sz="3200" dirty="0">
                <a:latin typeface="HGS創英角ﾎﾟｯﾌﾟ体" pitchFamily="50" charset="-128"/>
                <a:ea typeface="HGS創英角ﾎﾟｯﾌﾟ体" pitchFamily="50" charset="-128"/>
              </a:rPr>
              <a:t>日、長崎の造船所において、</a:t>
            </a:r>
            <a:r>
              <a:rPr lang="en-US" altLang="ja-JP" sz="3200" dirty="0">
                <a:solidFill>
                  <a:srgbClr val="0070C0"/>
                </a:solidFill>
                <a:latin typeface="HGS創英角ﾎﾟｯﾌﾟ体" pitchFamily="50" charset="-128"/>
                <a:ea typeface="HGS創英角ﾎﾟｯﾌﾟ体" pitchFamily="50" charset="-128"/>
              </a:rPr>
              <a:t>33</a:t>
            </a:r>
            <a:r>
              <a:rPr lang="ja-JP" altLang="en-US" sz="3200" dirty="0">
                <a:solidFill>
                  <a:srgbClr val="0070C0"/>
                </a:solidFill>
                <a:latin typeface="HGS創英角ﾎﾟｯﾌﾟ体" pitchFamily="50" charset="-128"/>
                <a:ea typeface="HGS創英角ﾎﾟｯﾌﾟ体" pitchFamily="50" charset="-128"/>
              </a:rPr>
              <a:t>万</a:t>
            </a:r>
            <a:r>
              <a:rPr lang="en-US" altLang="ja-JP" sz="3200" dirty="0">
                <a:solidFill>
                  <a:srgbClr val="0070C0"/>
                </a:solidFill>
                <a:latin typeface="HGS創英角ﾎﾟｯﾌﾟ体" pitchFamily="50" charset="-128"/>
                <a:ea typeface="HGS創英角ﾎﾟｯﾌﾟ体" pitchFamily="50" charset="-128"/>
              </a:rPr>
              <a:t>kW</a:t>
            </a:r>
            <a:r>
              <a:rPr lang="ja-JP" altLang="en-US" sz="3200" dirty="0">
                <a:solidFill>
                  <a:srgbClr val="0070C0"/>
                </a:solidFill>
                <a:latin typeface="HGS創英角ﾎﾟｯﾌﾟ体" pitchFamily="50" charset="-128"/>
                <a:ea typeface="HGS創英角ﾎﾟｯﾌﾟ体" pitchFamily="50" charset="-128"/>
              </a:rPr>
              <a:t>タービン用</a:t>
            </a:r>
            <a:r>
              <a:rPr lang="ja-JP" altLang="en-US" sz="3200" dirty="0">
                <a:latin typeface="HGS創英角ﾎﾟｯﾌﾟ体" pitchFamily="50" charset="-128"/>
                <a:ea typeface="HGS創英角ﾎﾟｯﾌﾟ体" pitchFamily="50" charset="-128"/>
              </a:rPr>
              <a:t>に製造された重さ</a:t>
            </a:r>
            <a:r>
              <a:rPr lang="en-US" altLang="ja-JP" sz="3200" dirty="0">
                <a:latin typeface="HGS創英角ﾎﾟｯﾌﾟ体" pitchFamily="50" charset="-128"/>
                <a:ea typeface="HGS創英角ﾎﾟｯﾌﾟ体" pitchFamily="50" charset="-128"/>
              </a:rPr>
              <a:t>50</a:t>
            </a:r>
            <a:r>
              <a:rPr lang="ja-JP" altLang="en-US" sz="3200" dirty="0">
                <a:latin typeface="HGS創英角ﾎﾟｯﾌﾟ体" pitchFamily="50" charset="-128"/>
                <a:ea typeface="HGS創英角ﾎﾟｯﾌﾟ体" pitchFamily="50" charset="-128"/>
              </a:rPr>
              <a:t>トンのローターが加速度試験中に破裂し、ローターがほぼ</a:t>
            </a:r>
            <a:r>
              <a:rPr lang="en-US" altLang="ja-JP" sz="3200" dirty="0">
                <a:latin typeface="HGS創英角ﾎﾟｯﾌﾟ体" pitchFamily="50" charset="-128"/>
                <a:ea typeface="HGS創英角ﾎﾟｯﾌﾟ体" pitchFamily="50" charset="-128"/>
              </a:rPr>
              <a:t>4</a:t>
            </a:r>
            <a:r>
              <a:rPr lang="ja-JP" altLang="en-US" sz="3200" dirty="0">
                <a:latin typeface="HGS創英角ﾎﾟｯﾌﾟ体" pitchFamily="50" charset="-128"/>
                <a:ea typeface="HGS創英角ﾎﾟｯﾌﾟ体" pitchFamily="50" charset="-128"/>
              </a:rPr>
              <a:t>等分に割れて飛散、</a:t>
            </a:r>
            <a:r>
              <a:rPr lang="en-US" altLang="ja-JP" sz="3200" dirty="0">
                <a:latin typeface="HGS創英角ﾎﾟｯﾌﾟ体" pitchFamily="50" charset="-128"/>
                <a:ea typeface="HGS創英角ﾎﾟｯﾌﾟ体" pitchFamily="50" charset="-128"/>
              </a:rPr>
              <a:t>4</a:t>
            </a:r>
            <a:r>
              <a:rPr lang="ja-JP" altLang="en-US" sz="3200" dirty="0">
                <a:latin typeface="HGS創英角ﾎﾟｯﾌﾟ体" pitchFamily="50" charset="-128"/>
                <a:ea typeface="HGS創英角ﾎﾟｯﾌﾟ体" pitchFamily="50" charset="-128"/>
              </a:rPr>
              <a:t>人が死亡、</a:t>
            </a:r>
            <a:r>
              <a:rPr lang="en-US" altLang="ja-JP" sz="3200" dirty="0">
                <a:latin typeface="HGS創英角ﾎﾟｯﾌﾟ体" pitchFamily="50" charset="-128"/>
                <a:ea typeface="HGS創英角ﾎﾟｯﾌﾟ体" pitchFamily="50" charset="-128"/>
              </a:rPr>
              <a:t>61</a:t>
            </a:r>
            <a:r>
              <a:rPr lang="ja-JP" altLang="en-US" sz="3200" dirty="0">
                <a:latin typeface="HGS創英角ﾎﾟｯﾌﾟ体" pitchFamily="50" charset="-128"/>
                <a:ea typeface="HGS創英角ﾎﾟｯﾌﾟ体" pitchFamily="50" charset="-128"/>
              </a:rPr>
              <a:t>人が重軽傷を負った。</a:t>
            </a:r>
            <a:br>
              <a:rPr lang="ja-JP" altLang="en-US" sz="3200" dirty="0">
                <a:latin typeface="HGS創英角ﾎﾟｯﾌﾟ体" pitchFamily="50" charset="-128"/>
                <a:ea typeface="HGS創英角ﾎﾟｯﾌﾟ体" pitchFamily="50" charset="-128"/>
              </a:rPr>
            </a:br>
            <a:r>
              <a:rPr lang="ja-JP" altLang="en-US" sz="3200" dirty="0">
                <a:latin typeface="HGS創英角ﾎﾟｯﾌﾟ体" pitchFamily="50" charset="-128"/>
                <a:ea typeface="HGS創英角ﾎﾟｯﾌﾟ体" pitchFamily="50" charset="-128"/>
              </a:rPr>
              <a:t>同造船所史料館に、破裂の起点と疲労破面を含む破片を</a:t>
            </a:r>
            <a:endParaRPr lang="en-US" altLang="ja-JP" sz="3200" dirty="0">
              <a:latin typeface="HGS創英角ﾎﾟｯﾌﾟ体" pitchFamily="50" charset="-128"/>
              <a:ea typeface="HGS創英角ﾎﾟｯﾌﾟ体" pitchFamily="50" charset="-128"/>
            </a:endParaRPr>
          </a:p>
          <a:p>
            <a:pPr eaLnBrk="1" fontAlgn="auto" hangingPunct="1">
              <a:spcAft>
                <a:spcPts val="0"/>
              </a:spcAft>
              <a:defRPr/>
            </a:pPr>
            <a:r>
              <a:rPr lang="ja-JP" altLang="en-US" sz="3200" dirty="0">
                <a:latin typeface="HGS創英角ﾎﾟｯﾌﾟ体" pitchFamily="50" charset="-128"/>
                <a:ea typeface="HGS創英角ﾎﾟｯﾌﾟ体" pitchFamily="50" charset="-128"/>
              </a:rPr>
              <a:t>展示した。</a:t>
            </a:r>
            <a:endParaRPr lang="ja-JP" altLang="en-US" sz="3200" cap="all" spc="300" dirty="0">
              <a:latin typeface="HGS創英角ﾎﾟｯﾌﾟ体" pitchFamily="50" charset="-128"/>
              <a:ea typeface="HGS創英角ﾎﾟｯﾌﾟ体" pitchFamily="50" charset="-128"/>
              <a:cs typeface="+mj-cs"/>
            </a:endParaRPr>
          </a:p>
        </p:txBody>
      </p:sp>
      <p:pic>
        <p:nvPicPr>
          <p:cNvPr id="4" name="図 3">
            <a:extLst>
              <a:ext uri="{FF2B5EF4-FFF2-40B4-BE49-F238E27FC236}">
                <a16:creationId xmlns:a16="http://schemas.microsoft.com/office/drawing/2014/main" id="{878A3FE0-601D-4958-BC5F-4C5AA3072EBF}"/>
              </a:ext>
            </a:extLst>
          </p:cNvPr>
          <p:cNvPicPr>
            <a:picLocks noChangeAspect="1"/>
          </p:cNvPicPr>
          <p:nvPr/>
        </p:nvPicPr>
        <p:blipFill>
          <a:blip r:embed="rId2"/>
          <a:stretch>
            <a:fillRect/>
          </a:stretch>
        </p:blipFill>
        <p:spPr>
          <a:xfrm>
            <a:off x="2701735" y="4032419"/>
            <a:ext cx="6442264" cy="2825581"/>
          </a:xfrm>
          <a:prstGeom prst="rect">
            <a:avLst/>
          </a:prstGeom>
        </p:spPr>
      </p:pic>
    </p:spTree>
    <p:extLst>
      <p:ext uri="{BB962C8B-B14F-4D97-AF65-F5344CB8AC3E}">
        <p14:creationId xmlns:p14="http://schemas.microsoft.com/office/powerpoint/2010/main" val="180896653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7957D4F-41CA-4283-A862-B0486120970C}"/>
              </a:ext>
            </a:extLst>
          </p:cNvPr>
          <p:cNvSpPr>
            <a:spLocks noGrp="1"/>
          </p:cNvSpPr>
          <p:nvPr>
            <p:ph type="title"/>
          </p:nvPr>
        </p:nvSpPr>
        <p:spPr>
          <a:xfrm>
            <a:off x="-1" y="0"/>
            <a:ext cx="9144001" cy="989556"/>
          </a:xfrm>
          <a:solidFill>
            <a:srgbClr val="92D050">
              <a:alpha val="42000"/>
            </a:srgbClr>
          </a:solidFill>
        </p:spPr>
        <p:txBody>
          <a:bodyPr>
            <a:normAutofit/>
          </a:bodyPr>
          <a:lstStyle/>
          <a:p>
            <a:r>
              <a:rPr lang="ja-JP" altLang="en-US" sz="2400" b="1" dirty="0">
                <a:solidFill>
                  <a:srgbClr val="0070C0"/>
                </a:solidFill>
                <a:latin typeface="HGP明朝E" panose="02020900000000000000" pitchFamily="18" charset="-128"/>
                <a:ea typeface="HGP明朝E" panose="02020900000000000000" pitchFamily="18" charset="-128"/>
              </a:rPr>
              <a:t>　　　産業安全衛生活動百年の軌跡（安全運動の発展）　</a:t>
            </a:r>
            <a:br>
              <a:rPr lang="en-US" altLang="ja-JP" sz="2400" b="1" dirty="0">
                <a:latin typeface="HGP明朝E" panose="02020900000000000000" pitchFamily="18" charset="-128"/>
                <a:ea typeface="HGP明朝E" panose="02020900000000000000" pitchFamily="18" charset="-128"/>
              </a:rPr>
            </a:br>
            <a:r>
              <a:rPr lang="zh-TW" altLang="en-US" sz="4000" b="1" dirty="0">
                <a:latin typeface="HGP明朝E" panose="02020900000000000000" pitchFamily="18" charset="-128"/>
                <a:ea typeface="HGP明朝E" panose="02020900000000000000" pitchFamily="18" charset="-128"/>
              </a:rPr>
              <a:t>危険予知訓練</a:t>
            </a:r>
            <a:r>
              <a:rPr lang="en-US" altLang="zh-TW" sz="4000" b="1" dirty="0">
                <a:latin typeface="HGP明朝E" panose="02020900000000000000" pitchFamily="18" charset="-128"/>
                <a:ea typeface="HGP明朝E" panose="02020900000000000000" pitchFamily="18" charset="-128"/>
              </a:rPr>
              <a:t>KY</a:t>
            </a:r>
            <a:r>
              <a:rPr lang="zh-TW" altLang="en-US" sz="4000" b="1" dirty="0">
                <a:latin typeface="HGP明朝E" panose="02020900000000000000" pitchFamily="18" charset="-128"/>
                <a:ea typeface="HGP明朝E" panose="02020900000000000000" pitchFamily="18" charset="-128"/>
              </a:rPr>
              <a:t>活動</a:t>
            </a:r>
            <a:r>
              <a:rPr lang="en-US" altLang="ja-JP" sz="4000" b="1" dirty="0">
                <a:latin typeface="HGP明朝E" panose="02020900000000000000" pitchFamily="18" charset="-128"/>
                <a:ea typeface="HGP明朝E" panose="02020900000000000000" pitchFamily="18" charset="-128"/>
              </a:rPr>
              <a:t>1973</a:t>
            </a:r>
            <a:r>
              <a:rPr lang="ja-JP" altLang="en-US" sz="4000" b="1" dirty="0">
                <a:latin typeface="HGP明朝E" panose="02020900000000000000" pitchFamily="18" charset="-128"/>
                <a:ea typeface="HGP明朝E" panose="02020900000000000000" pitchFamily="18" charset="-128"/>
              </a:rPr>
              <a:t>年</a:t>
            </a:r>
            <a:endParaRPr lang="ja-JP" altLang="en-US" sz="2400" b="1" dirty="0">
              <a:latin typeface="HGP明朝E" panose="02020900000000000000" pitchFamily="18" charset="-128"/>
              <a:ea typeface="HGP明朝E" panose="02020900000000000000" pitchFamily="18" charset="-128"/>
            </a:endParaRPr>
          </a:p>
        </p:txBody>
      </p:sp>
      <p:sp>
        <p:nvSpPr>
          <p:cNvPr id="6" name="コンテンツ プレースホルダー 2">
            <a:extLst>
              <a:ext uri="{FF2B5EF4-FFF2-40B4-BE49-F238E27FC236}">
                <a16:creationId xmlns:a16="http://schemas.microsoft.com/office/drawing/2014/main" id="{F4773C66-3524-4A00-B204-B2F358E5C722}"/>
              </a:ext>
            </a:extLst>
          </p:cNvPr>
          <p:cNvSpPr txBox="1">
            <a:spLocks/>
          </p:cNvSpPr>
          <p:nvPr/>
        </p:nvSpPr>
        <p:spPr bwMode="auto">
          <a:xfrm>
            <a:off x="2793303" y="989557"/>
            <a:ext cx="6350697" cy="6075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75000"/>
              <a:buFont typeface="Wingdings" panose="05000000000000000000" pitchFamily="2" charset="2"/>
              <a:buChar char=""/>
              <a:defRPr kumimoji="1" sz="2400" kern="1200">
                <a:solidFill>
                  <a:schemeClr val="tx2"/>
                </a:solidFill>
                <a:latin typeface="+mn-lt"/>
                <a:ea typeface="+mn-ea"/>
                <a:cs typeface="+mn-cs"/>
              </a:defRPr>
            </a:lvl1pPr>
            <a:lvl2pPr marL="742950" indent="-285750" algn="l" rtl="0" eaLnBrk="0" fontAlgn="base" hangingPunct="0">
              <a:spcBef>
                <a:spcPct val="20000"/>
              </a:spcBef>
              <a:spcAft>
                <a:spcPct val="0"/>
              </a:spcAft>
              <a:buClr>
                <a:schemeClr val="accent2"/>
              </a:buClr>
              <a:buSzPct val="85000"/>
              <a:buFont typeface="Courier New" panose="02070309020205020404" pitchFamily="49" charset="0"/>
              <a:buChar char="o"/>
              <a:defRPr kumimoji="1" sz="2000" kern="1200">
                <a:solidFill>
                  <a:schemeClr val="tx2"/>
                </a:solidFill>
                <a:latin typeface="+mn-lt"/>
                <a:ea typeface="+mn-ea"/>
                <a:cs typeface="+mn-cs"/>
              </a:defRPr>
            </a:lvl2pPr>
            <a:lvl3pPr marL="1143000" indent="-228600" algn="l" rtl="0" eaLnBrk="0" fontAlgn="base" hangingPunct="0">
              <a:spcBef>
                <a:spcPct val="20000"/>
              </a:spcBef>
              <a:spcAft>
                <a:spcPct val="0"/>
              </a:spcAft>
              <a:buClr>
                <a:srgbClr val="948774"/>
              </a:buClr>
              <a:buFont typeface="Arial" panose="020B0604020202020204" pitchFamily="34" charset="0"/>
              <a:buChar char="•"/>
              <a:defRPr kumimoji="1" kern="1200">
                <a:solidFill>
                  <a:schemeClr val="tx2"/>
                </a:solidFill>
                <a:latin typeface="+mn-lt"/>
                <a:ea typeface="+mn-ea"/>
                <a:cs typeface="+mn-cs"/>
              </a:defRPr>
            </a:lvl3pPr>
            <a:lvl4pPr marL="1600200" indent="-228600" algn="l" rtl="0" eaLnBrk="0" fontAlgn="base" hangingPunct="0">
              <a:spcBef>
                <a:spcPct val="20000"/>
              </a:spcBef>
              <a:spcAft>
                <a:spcPct val="0"/>
              </a:spcAft>
              <a:buClr>
                <a:srgbClr val="7EB8E7"/>
              </a:buClr>
              <a:buFont typeface="Arial" panose="020B0604020202020204" pitchFamily="34" charset="0"/>
              <a:buChar char="•"/>
              <a:defRPr kumimoji="1" sz="1600" kern="1200">
                <a:solidFill>
                  <a:schemeClr val="tx2"/>
                </a:solidFill>
                <a:latin typeface="+mn-lt"/>
                <a:ea typeface="+mn-ea"/>
                <a:cs typeface="+mn-cs"/>
              </a:defRPr>
            </a:lvl4pPr>
            <a:lvl5pPr marL="2057400" indent="-228600" algn="l" rtl="0" eaLnBrk="0" fontAlgn="base" hangingPunct="0">
              <a:spcBef>
                <a:spcPct val="20000"/>
              </a:spcBef>
              <a:spcAft>
                <a:spcPct val="0"/>
              </a:spcAft>
              <a:buClr>
                <a:srgbClr val="E3B651"/>
              </a:buClr>
              <a:buFont typeface="Arial" panose="020B0604020202020204" pitchFamily="34" charset="0"/>
              <a:buChar char="•"/>
              <a:defRPr kumimoji="1" sz="1400" kern="1200">
                <a:solidFill>
                  <a:schemeClr val="tx2"/>
                </a:solidFill>
                <a:latin typeface="+mn-lt"/>
                <a:ea typeface="+mn-ea"/>
                <a:cs typeface="+mn-cs"/>
              </a:defRPr>
            </a:lvl5pPr>
            <a:lvl6pPr marL="2514600" indent="-228600" algn="l" defTabSz="914400" rtl="0" eaLnBrk="1" latinLnBrk="0" hangingPunct="1">
              <a:spcBef>
                <a:spcPct val="20000"/>
              </a:spcBef>
              <a:buClr>
                <a:schemeClr val="accent6"/>
              </a:buClr>
              <a:buFont typeface="Arial" pitchFamily="34" charset="0"/>
              <a:buChar char="•"/>
              <a:defRPr kumimoji="1" sz="1400" kern="1200">
                <a:solidFill>
                  <a:schemeClr val="tx2"/>
                </a:solidFill>
                <a:latin typeface="+mn-lt"/>
                <a:ea typeface="+mn-ea"/>
                <a:cs typeface="+mn-cs"/>
              </a:defRPr>
            </a:lvl6pPr>
            <a:lvl7pPr marL="2971800" indent="-228600" algn="l" defTabSz="914400" rtl="0" eaLnBrk="1" latinLnBrk="0" hangingPunct="1">
              <a:spcBef>
                <a:spcPct val="20000"/>
              </a:spcBef>
              <a:buClr>
                <a:schemeClr val="accent1"/>
              </a:buClr>
              <a:buFont typeface="Arial" pitchFamily="34" charset="0"/>
              <a:buChar char="•"/>
              <a:defRPr kumimoji="1" sz="1400" kern="1200">
                <a:solidFill>
                  <a:schemeClr val="tx2"/>
                </a:solidFill>
                <a:latin typeface="+mn-lt"/>
                <a:ea typeface="+mn-ea"/>
                <a:cs typeface="+mn-cs"/>
              </a:defRPr>
            </a:lvl7pPr>
            <a:lvl8pPr marL="3429000" indent="-228600" algn="l" defTabSz="914400" rtl="0" eaLnBrk="1" latinLnBrk="0" hangingPunct="1">
              <a:spcBef>
                <a:spcPct val="20000"/>
              </a:spcBef>
              <a:buClr>
                <a:schemeClr val="accent4"/>
              </a:buClr>
              <a:buFont typeface="Arial" pitchFamily="34" charset="0"/>
              <a:buChar char="•"/>
              <a:defRPr kumimoji="1" sz="1400" kern="1200">
                <a:solidFill>
                  <a:schemeClr val="tx2"/>
                </a:solidFill>
                <a:latin typeface="+mn-lt"/>
                <a:ea typeface="+mn-ea"/>
                <a:cs typeface="+mn-cs"/>
              </a:defRPr>
            </a:lvl8pPr>
            <a:lvl9pPr marL="3886200" indent="-228600" algn="l" defTabSz="914400" rtl="0" eaLnBrk="1" latinLnBrk="0" hangingPunct="1">
              <a:spcBef>
                <a:spcPct val="20000"/>
              </a:spcBef>
              <a:buClr>
                <a:schemeClr val="accent5"/>
              </a:buClr>
              <a:buFont typeface="Arial" pitchFamily="34" charset="0"/>
              <a:buChar char="•"/>
              <a:defRPr kumimoji="1" sz="1400" kern="1200">
                <a:solidFill>
                  <a:schemeClr val="tx2"/>
                </a:solidFill>
                <a:latin typeface="+mn-lt"/>
                <a:ea typeface="+mn-ea"/>
                <a:cs typeface="+mn-cs"/>
              </a:defRPr>
            </a:lvl9pPr>
          </a:lstStyle>
          <a:p>
            <a:pPr marL="0" indent="0" eaLnBrk="1" hangingPunct="1">
              <a:buNone/>
            </a:pPr>
            <a:r>
              <a:rPr lang="ja-JP" altLang="ja-JP" sz="3200" dirty="0">
                <a:solidFill>
                  <a:srgbClr val="002060"/>
                </a:solidFill>
                <a:latin typeface="HGS創英角ﾎﾟｯﾌﾟ体" panose="040B0A00000000000000" pitchFamily="50" charset="-128"/>
                <a:ea typeface="HGS創英角ﾎﾟｯﾌﾟ体" panose="040B0A00000000000000" pitchFamily="50" charset="-128"/>
              </a:rPr>
              <a:t>1973年、欧米安全衛生視察団</a:t>
            </a:r>
            <a:br>
              <a:rPr lang="en-US" altLang="ja-JP" sz="3200" dirty="0">
                <a:solidFill>
                  <a:srgbClr val="002060"/>
                </a:solidFill>
                <a:latin typeface="HGS創英角ﾎﾟｯﾌﾟ体" panose="040B0A00000000000000" pitchFamily="50" charset="-128"/>
                <a:ea typeface="HGS創英角ﾎﾟｯﾌﾟ体" panose="040B0A00000000000000" pitchFamily="50" charset="-128"/>
              </a:rPr>
            </a:br>
            <a:r>
              <a:rPr lang="ja-JP" altLang="en-US" sz="3200" dirty="0">
                <a:solidFill>
                  <a:srgbClr val="002060"/>
                </a:solidFill>
                <a:latin typeface="HGS創英角ﾎﾟｯﾌﾟ体" panose="040B0A00000000000000" pitchFamily="50" charset="-128"/>
                <a:ea typeface="HGS創英角ﾎﾟｯﾌﾟ体" panose="040B0A00000000000000" pitchFamily="50" charset="-128"/>
              </a:rPr>
              <a:t>　</a:t>
            </a:r>
            <a:r>
              <a:rPr lang="ja-JP" altLang="ja-JP" sz="3200" dirty="0">
                <a:solidFill>
                  <a:srgbClr val="002060"/>
                </a:solidFill>
                <a:latin typeface="HGS創英角ﾎﾟｯﾌﾟ体" panose="040B0A00000000000000" pitchFamily="50" charset="-128"/>
                <a:ea typeface="HGS創英角ﾎﾟｯﾌﾟ体" panose="040B0A00000000000000" pitchFamily="50" charset="-128"/>
              </a:rPr>
              <a:t>住友金属工業和歌山製鉄所の労務部長は</a:t>
            </a:r>
            <a:r>
              <a:rPr lang="ja-JP" altLang="en-US" sz="3200" dirty="0">
                <a:solidFill>
                  <a:srgbClr val="002060"/>
                </a:solidFill>
                <a:latin typeface="HGS創英角ﾎﾟｯﾌﾟ体" panose="040B0A00000000000000" pitchFamily="50" charset="-128"/>
                <a:ea typeface="HGS創英角ﾎﾟｯﾌﾟ体" panose="040B0A00000000000000" pitchFamily="50" charset="-128"/>
              </a:rPr>
              <a:t>、</a:t>
            </a:r>
            <a:r>
              <a:rPr lang="ja-JP" altLang="ja-JP" sz="3200" dirty="0">
                <a:solidFill>
                  <a:srgbClr val="002060"/>
                </a:solidFill>
                <a:latin typeface="HGS創英角ﾎﾟｯﾌﾟ体" panose="040B0A00000000000000" pitchFamily="50" charset="-128"/>
                <a:ea typeface="HGS創英角ﾎﾟｯﾌﾟ体" panose="040B0A00000000000000" pitchFamily="50" charset="-128"/>
              </a:rPr>
              <a:t>ベルギーのソルベイ社</a:t>
            </a:r>
            <a:r>
              <a:rPr lang="ja-JP" altLang="en-US" sz="3200" dirty="0">
                <a:solidFill>
                  <a:srgbClr val="002060"/>
                </a:solidFill>
                <a:latin typeface="HGS創英角ﾎﾟｯﾌﾟ体" panose="040B0A00000000000000" pitchFamily="50" charset="-128"/>
                <a:ea typeface="HGS創英角ﾎﾟｯﾌﾟ体" panose="040B0A00000000000000" pitchFamily="50" charset="-128"/>
              </a:rPr>
              <a:t>の</a:t>
            </a:r>
            <a:r>
              <a:rPr lang="ja-JP" altLang="ja-JP" sz="3200" dirty="0">
                <a:solidFill>
                  <a:srgbClr val="002060"/>
                </a:solidFill>
                <a:latin typeface="HGS創英角ﾎﾟｯﾌﾟ体" panose="040B0A00000000000000" pitchFamily="50" charset="-128"/>
                <a:ea typeface="HGS創英角ﾎﾟｯﾌﾟ体" panose="040B0A00000000000000" pitchFamily="50" charset="-128"/>
              </a:rPr>
              <a:t>交通安全教育シートに目をとめる。危険を自らが危険と感じることにより、各自安全行動に努めるようになると考え、社内にプロジェクトチームを結成。</a:t>
            </a:r>
            <a:br>
              <a:rPr lang="ja-JP" altLang="ja-JP" sz="3200" dirty="0">
                <a:solidFill>
                  <a:srgbClr val="002060"/>
                </a:solidFill>
                <a:latin typeface="HGS創英角ﾎﾟｯﾌﾟ体" panose="040B0A00000000000000" pitchFamily="50" charset="-128"/>
                <a:ea typeface="HGS創英角ﾎﾟｯﾌﾟ体" panose="040B0A00000000000000" pitchFamily="50" charset="-128"/>
              </a:rPr>
            </a:br>
            <a:r>
              <a:rPr lang="ja-JP" altLang="ja-JP" sz="3200" dirty="0">
                <a:solidFill>
                  <a:srgbClr val="002060"/>
                </a:solidFill>
                <a:latin typeface="HGS創英角ﾎﾟｯﾌﾟ体" panose="040B0A00000000000000" pitchFamily="50" charset="-128"/>
                <a:ea typeface="HGS創英角ﾎﾟｯﾌﾟ体" panose="040B0A00000000000000" pitchFamily="50" charset="-128"/>
              </a:rPr>
              <a:t>その成果として</a:t>
            </a:r>
            <a:r>
              <a:rPr lang="ja-JP" altLang="ja-JP" sz="6000" dirty="0">
                <a:solidFill>
                  <a:srgbClr val="002060"/>
                </a:solidFill>
                <a:latin typeface="HGS創英角ﾎﾟｯﾌﾟ体" panose="040B0A00000000000000" pitchFamily="50" charset="-128"/>
                <a:ea typeface="HGS創英角ﾎﾟｯﾌﾟ体" panose="040B0A00000000000000" pitchFamily="50" charset="-128"/>
              </a:rPr>
              <a:t>KYT</a:t>
            </a:r>
            <a:r>
              <a:rPr lang="ja-JP" altLang="en-US" sz="3600" dirty="0">
                <a:solidFill>
                  <a:srgbClr val="002060"/>
                </a:solidFill>
                <a:latin typeface="HGS創英角ﾎﾟｯﾌﾟ体" panose="040B0A00000000000000" pitchFamily="50" charset="-128"/>
                <a:ea typeface="HGS創英角ﾎﾟｯﾌﾟ体" panose="040B0A00000000000000" pitchFamily="50" charset="-128"/>
              </a:rPr>
              <a:t>危険予知訓練</a:t>
            </a:r>
            <a:r>
              <a:rPr lang="ja-JP" altLang="ja-JP" sz="3200" dirty="0">
                <a:solidFill>
                  <a:srgbClr val="002060"/>
                </a:solidFill>
                <a:latin typeface="HGS創英角ﾎﾟｯﾌﾟ体" panose="040B0A00000000000000" pitchFamily="50" charset="-128"/>
                <a:ea typeface="HGS創英角ﾎﾟｯﾌﾟ体" panose="040B0A00000000000000" pitchFamily="50" charset="-128"/>
              </a:rPr>
              <a:t>が誕生。</a:t>
            </a:r>
            <a:endParaRPr lang="ja-JP" altLang="en-US" sz="3200" dirty="0">
              <a:solidFill>
                <a:srgbClr val="002060"/>
              </a:solidFill>
              <a:latin typeface="HGS創英角ﾎﾟｯﾌﾟ体" panose="040B0A00000000000000" pitchFamily="50" charset="-128"/>
              <a:ea typeface="HGS創英角ﾎﾟｯﾌﾟ体" panose="040B0A00000000000000" pitchFamily="50" charset="-128"/>
            </a:endParaRPr>
          </a:p>
        </p:txBody>
      </p:sp>
      <p:pic>
        <p:nvPicPr>
          <p:cNvPr id="4" name="図 3">
            <a:extLst>
              <a:ext uri="{FF2B5EF4-FFF2-40B4-BE49-F238E27FC236}">
                <a16:creationId xmlns:a16="http://schemas.microsoft.com/office/drawing/2014/main" id="{D245E461-6430-445A-96D9-17932AFD1D80}"/>
              </a:ext>
            </a:extLst>
          </p:cNvPr>
          <p:cNvPicPr>
            <a:picLocks noChangeAspect="1"/>
          </p:cNvPicPr>
          <p:nvPr/>
        </p:nvPicPr>
        <p:blipFill>
          <a:blip r:embed="rId2"/>
          <a:stretch>
            <a:fillRect/>
          </a:stretch>
        </p:blipFill>
        <p:spPr>
          <a:xfrm>
            <a:off x="25983" y="1011993"/>
            <a:ext cx="2591025" cy="2152075"/>
          </a:xfrm>
          <a:prstGeom prst="rect">
            <a:avLst/>
          </a:prstGeom>
        </p:spPr>
      </p:pic>
      <p:pic>
        <p:nvPicPr>
          <p:cNvPr id="7" name="図 6">
            <a:extLst>
              <a:ext uri="{FF2B5EF4-FFF2-40B4-BE49-F238E27FC236}">
                <a16:creationId xmlns:a16="http://schemas.microsoft.com/office/drawing/2014/main" id="{5AE2A73A-06E6-4604-B1CA-A402ED9DBB1F}"/>
              </a:ext>
            </a:extLst>
          </p:cNvPr>
          <p:cNvPicPr>
            <a:picLocks noChangeAspect="1"/>
          </p:cNvPicPr>
          <p:nvPr/>
        </p:nvPicPr>
        <p:blipFill>
          <a:blip r:embed="rId3"/>
          <a:stretch>
            <a:fillRect/>
          </a:stretch>
        </p:blipFill>
        <p:spPr>
          <a:xfrm>
            <a:off x="-1" y="5225127"/>
            <a:ext cx="2584928" cy="1487553"/>
          </a:xfrm>
          <a:prstGeom prst="rect">
            <a:avLst/>
          </a:prstGeom>
        </p:spPr>
      </p:pic>
      <p:pic>
        <p:nvPicPr>
          <p:cNvPr id="10" name="図 9">
            <a:extLst>
              <a:ext uri="{FF2B5EF4-FFF2-40B4-BE49-F238E27FC236}">
                <a16:creationId xmlns:a16="http://schemas.microsoft.com/office/drawing/2014/main" id="{5955E87E-3CAA-46F0-BF54-490B46736885}"/>
              </a:ext>
            </a:extLst>
          </p:cNvPr>
          <p:cNvPicPr>
            <a:picLocks noChangeAspect="1"/>
          </p:cNvPicPr>
          <p:nvPr/>
        </p:nvPicPr>
        <p:blipFill>
          <a:blip r:embed="rId4"/>
          <a:stretch>
            <a:fillRect/>
          </a:stretch>
        </p:blipFill>
        <p:spPr>
          <a:xfrm>
            <a:off x="-1" y="3365469"/>
            <a:ext cx="2584928" cy="1658256"/>
          </a:xfrm>
          <a:prstGeom prst="rect">
            <a:avLst/>
          </a:prstGeom>
        </p:spPr>
      </p:pic>
    </p:spTree>
    <p:extLst>
      <p:ext uri="{BB962C8B-B14F-4D97-AF65-F5344CB8AC3E}">
        <p14:creationId xmlns:p14="http://schemas.microsoft.com/office/powerpoint/2010/main" val="329705981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7957D4F-41CA-4283-A862-B0486120970C}"/>
              </a:ext>
            </a:extLst>
          </p:cNvPr>
          <p:cNvSpPr>
            <a:spLocks noGrp="1"/>
          </p:cNvSpPr>
          <p:nvPr>
            <p:ph type="title"/>
          </p:nvPr>
        </p:nvSpPr>
        <p:spPr>
          <a:xfrm>
            <a:off x="-1" y="0"/>
            <a:ext cx="9144001" cy="876822"/>
          </a:xfrm>
          <a:solidFill>
            <a:srgbClr val="92D050">
              <a:alpha val="45000"/>
            </a:srgbClr>
          </a:solidFill>
        </p:spPr>
        <p:txBody>
          <a:bodyPr>
            <a:normAutofit fontScale="90000"/>
          </a:bodyPr>
          <a:lstStyle/>
          <a:p>
            <a:r>
              <a:rPr lang="ja-JP" altLang="en-US" sz="2400" b="1" dirty="0">
                <a:solidFill>
                  <a:srgbClr val="0070C0"/>
                </a:solidFill>
                <a:latin typeface="HGP明朝E" panose="02020900000000000000" pitchFamily="18" charset="-128"/>
                <a:ea typeface="HGP明朝E" panose="02020900000000000000" pitchFamily="18" charset="-128"/>
              </a:rPr>
              <a:t>　　　産業安全衛生活動百年の軌跡（安全運動の発展）　</a:t>
            </a:r>
            <a:br>
              <a:rPr lang="en-US" altLang="ja-JP" sz="2400" b="1" dirty="0">
                <a:latin typeface="HGP明朝E" panose="02020900000000000000" pitchFamily="18" charset="-128"/>
                <a:ea typeface="HGP明朝E" panose="02020900000000000000" pitchFamily="18" charset="-128"/>
              </a:rPr>
            </a:br>
            <a:r>
              <a:rPr lang="zh-TW" altLang="en-US" sz="4000" b="1" dirty="0">
                <a:latin typeface="HGP明朝E" panose="02020900000000000000" pitchFamily="18" charset="-128"/>
                <a:ea typeface="HGP明朝E" panose="02020900000000000000" pitchFamily="18" charset="-128"/>
              </a:rPr>
              <a:t>危険予知訓練</a:t>
            </a:r>
            <a:r>
              <a:rPr lang="en-US" altLang="zh-TW" sz="4000" b="1" dirty="0">
                <a:latin typeface="HGP明朝E" panose="02020900000000000000" pitchFamily="18" charset="-128"/>
                <a:ea typeface="HGP明朝E" panose="02020900000000000000" pitchFamily="18" charset="-128"/>
              </a:rPr>
              <a:t>KY</a:t>
            </a:r>
            <a:r>
              <a:rPr lang="zh-TW" altLang="en-US" sz="4000" b="1" dirty="0">
                <a:latin typeface="HGP明朝E" panose="02020900000000000000" pitchFamily="18" charset="-128"/>
                <a:ea typeface="HGP明朝E" panose="02020900000000000000" pitchFamily="18" charset="-128"/>
              </a:rPr>
              <a:t>活動</a:t>
            </a:r>
            <a:r>
              <a:rPr lang="en-US" altLang="ja-JP" sz="4000" b="1" dirty="0">
                <a:latin typeface="HGP明朝E" panose="02020900000000000000" pitchFamily="18" charset="-128"/>
                <a:ea typeface="HGP明朝E" panose="02020900000000000000" pitchFamily="18" charset="-128"/>
              </a:rPr>
              <a:t>1973</a:t>
            </a:r>
            <a:r>
              <a:rPr lang="ja-JP" altLang="en-US" sz="4000" b="1" dirty="0">
                <a:latin typeface="HGP明朝E" panose="02020900000000000000" pitchFamily="18" charset="-128"/>
                <a:ea typeface="HGP明朝E" panose="02020900000000000000" pitchFamily="18" charset="-128"/>
              </a:rPr>
              <a:t>年</a:t>
            </a:r>
            <a:endParaRPr lang="ja-JP" altLang="en-US" sz="2400" b="1" dirty="0">
              <a:latin typeface="HGP明朝E" panose="02020900000000000000" pitchFamily="18" charset="-128"/>
              <a:ea typeface="HGP明朝E" panose="02020900000000000000" pitchFamily="18" charset="-128"/>
            </a:endParaRPr>
          </a:p>
        </p:txBody>
      </p:sp>
      <p:sp>
        <p:nvSpPr>
          <p:cNvPr id="12" name="コンテンツ プレースホルダー 2">
            <a:extLst>
              <a:ext uri="{FF2B5EF4-FFF2-40B4-BE49-F238E27FC236}">
                <a16:creationId xmlns:a16="http://schemas.microsoft.com/office/drawing/2014/main" id="{AF8DB675-3DA9-4C41-A922-296E4A4C4F9B}"/>
              </a:ext>
            </a:extLst>
          </p:cNvPr>
          <p:cNvSpPr txBox="1">
            <a:spLocks/>
          </p:cNvSpPr>
          <p:nvPr/>
        </p:nvSpPr>
        <p:spPr bwMode="auto">
          <a:xfrm>
            <a:off x="3269292" y="876822"/>
            <a:ext cx="5874707" cy="536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75000"/>
              <a:buFont typeface="Wingdings" panose="05000000000000000000" pitchFamily="2" charset="2"/>
              <a:buChar char=""/>
              <a:defRPr kumimoji="1" sz="2400" kern="1200">
                <a:solidFill>
                  <a:schemeClr val="tx2"/>
                </a:solidFill>
                <a:latin typeface="+mn-lt"/>
                <a:ea typeface="+mn-ea"/>
                <a:cs typeface="+mn-cs"/>
              </a:defRPr>
            </a:lvl1pPr>
            <a:lvl2pPr marL="742950" indent="-285750" algn="l" rtl="0" eaLnBrk="0" fontAlgn="base" hangingPunct="0">
              <a:spcBef>
                <a:spcPct val="20000"/>
              </a:spcBef>
              <a:spcAft>
                <a:spcPct val="0"/>
              </a:spcAft>
              <a:buClr>
                <a:schemeClr val="accent2"/>
              </a:buClr>
              <a:buSzPct val="85000"/>
              <a:buFont typeface="Courier New" panose="02070309020205020404" pitchFamily="49" charset="0"/>
              <a:buChar char="o"/>
              <a:defRPr kumimoji="1" sz="2000" kern="1200">
                <a:solidFill>
                  <a:schemeClr val="tx2"/>
                </a:solidFill>
                <a:latin typeface="+mn-lt"/>
                <a:ea typeface="+mn-ea"/>
                <a:cs typeface="+mn-cs"/>
              </a:defRPr>
            </a:lvl2pPr>
            <a:lvl3pPr marL="1143000" indent="-228600" algn="l" rtl="0" eaLnBrk="0" fontAlgn="base" hangingPunct="0">
              <a:spcBef>
                <a:spcPct val="20000"/>
              </a:spcBef>
              <a:spcAft>
                <a:spcPct val="0"/>
              </a:spcAft>
              <a:buClr>
                <a:srgbClr val="948774"/>
              </a:buClr>
              <a:buFont typeface="Arial" panose="020B0604020202020204" pitchFamily="34" charset="0"/>
              <a:buChar char="•"/>
              <a:defRPr kumimoji="1" kern="1200">
                <a:solidFill>
                  <a:schemeClr val="tx2"/>
                </a:solidFill>
                <a:latin typeface="+mn-lt"/>
                <a:ea typeface="+mn-ea"/>
                <a:cs typeface="+mn-cs"/>
              </a:defRPr>
            </a:lvl3pPr>
            <a:lvl4pPr marL="1600200" indent="-228600" algn="l" rtl="0" eaLnBrk="0" fontAlgn="base" hangingPunct="0">
              <a:spcBef>
                <a:spcPct val="20000"/>
              </a:spcBef>
              <a:spcAft>
                <a:spcPct val="0"/>
              </a:spcAft>
              <a:buClr>
                <a:srgbClr val="7EB8E7"/>
              </a:buClr>
              <a:buFont typeface="Arial" panose="020B0604020202020204" pitchFamily="34" charset="0"/>
              <a:buChar char="•"/>
              <a:defRPr kumimoji="1" sz="1600" kern="1200">
                <a:solidFill>
                  <a:schemeClr val="tx2"/>
                </a:solidFill>
                <a:latin typeface="+mn-lt"/>
                <a:ea typeface="+mn-ea"/>
                <a:cs typeface="+mn-cs"/>
              </a:defRPr>
            </a:lvl4pPr>
            <a:lvl5pPr marL="2057400" indent="-228600" algn="l" rtl="0" eaLnBrk="0" fontAlgn="base" hangingPunct="0">
              <a:spcBef>
                <a:spcPct val="20000"/>
              </a:spcBef>
              <a:spcAft>
                <a:spcPct val="0"/>
              </a:spcAft>
              <a:buClr>
                <a:srgbClr val="E3B651"/>
              </a:buClr>
              <a:buFont typeface="Arial" panose="020B0604020202020204" pitchFamily="34" charset="0"/>
              <a:buChar char="•"/>
              <a:defRPr kumimoji="1" sz="1400" kern="1200">
                <a:solidFill>
                  <a:schemeClr val="tx2"/>
                </a:solidFill>
                <a:latin typeface="+mn-lt"/>
                <a:ea typeface="+mn-ea"/>
                <a:cs typeface="+mn-cs"/>
              </a:defRPr>
            </a:lvl5pPr>
            <a:lvl6pPr marL="2514600" indent="-228600" algn="l" defTabSz="914400" rtl="0" eaLnBrk="1" latinLnBrk="0" hangingPunct="1">
              <a:spcBef>
                <a:spcPct val="20000"/>
              </a:spcBef>
              <a:buClr>
                <a:schemeClr val="accent6"/>
              </a:buClr>
              <a:buFont typeface="Arial" pitchFamily="34" charset="0"/>
              <a:buChar char="•"/>
              <a:defRPr kumimoji="1" sz="1400" kern="1200">
                <a:solidFill>
                  <a:schemeClr val="tx2"/>
                </a:solidFill>
                <a:latin typeface="+mn-lt"/>
                <a:ea typeface="+mn-ea"/>
                <a:cs typeface="+mn-cs"/>
              </a:defRPr>
            </a:lvl6pPr>
            <a:lvl7pPr marL="2971800" indent="-228600" algn="l" defTabSz="914400" rtl="0" eaLnBrk="1" latinLnBrk="0" hangingPunct="1">
              <a:spcBef>
                <a:spcPct val="20000"/>
              </a:spcBef>
              <a:buClr>
                <a:schemeClr val="accent1"/>
              </a:buClr>
              <a:buFont typeface="Arial" pitchFamily="34" charset="0"/>
              <a:buChar char="•"/>
              <a:defRPr kumimoji="1" sz="1400" kern="1200">
                <a:solidFill>
                  <a:schemeClr val="tx2"/>
                </a:solidFill>
                <a:latin typeface="+mn-lt"/>
                <a:ea typeface="+mn-ea"/>
                <a:cs typeface="+mn-cs"/>
              </a:defRPr>
            </a:lvl7pPr>
            <a:lvl8pPr marL="3429000" indent="-228600" algn="l" defTabSz="914400" rtl="0" eaLnBrk="1" latinLnBrk="0" hangingPunct="1">
              <a:spcBef>
                <a:spcPct val="20000"/>
              </a:spcBef>
              <a:buClr>
                <a:schemeClr val="accent4"/>
              </a:buClr>
              <a:buFont typeface="Arial" pitchFamily="34" charset="0"/>
              <a:buChar char="•"/>
              <a:defRPr kumimoji="1" sz="1400" kern="1200">
                <a:solidFill>
                  <a:schemeClr val="tx2"/>
                </a:solidFill>
                <a:latin typeface="+mn-lt"/>
                <a:ea typeface="+mn-ea"/>
                <a:cs typeface="+mn-cs"/>
              </a:defRPr>
            </a:lvl8pPr>
            <a:lvl9pPr marL="3886200" indent="-228600" algn="l" defTabSz="914400" rtl="0" eaLnBrk="1" latinLnBrk="0" hangingPunct="1">
              <a:spcBef>
                <a:spcPct val="20000"/>
              </a:spcBef>
              <a:buClr>
                <a:schemeClr val="accent5"/>
              </a:buClr>
              <a:buFont typeface="Arial" pitchFamily="34" charset="0"/>
              <a:buChar char="•"/>
              <a:defRPr kumimoji="1" sz="1400" kern="1200">
                <a:solidFill>
                  <a:schemeClr val="tx2"/>
                </a:solidFill>
                <a:latin typeface="+mn-lt"/>
                <a:ea typeface="+mn-ea"/>
                <a:cs typeface="+mn-cs"/>
              </a:defRPr>
            </a:lvl9pPr>
          </a:lstStyle>
          <a:p>
            <a:pPr eaLnBrk="1" hangingPunct="1"/>
            <a:r>
              <a:rPr lang="ja-JP" altLang="en-US" sz="2800" dirty="0">
                <a:solidFill>
                  <a:srgbClr val="002060"/>
                </a:solidFill>
                <a:latin typeface="HGS創英角ﾎﾟｯﾌﾟ体" panose="040B0A00000000000000" pitchFamily="50" charset="-128"/>
                <a:ea typeface="HGS創英角ﾎﾟｯﾌﾟ体" panose="040B0A00000000000000" pitchFamily="50" charset="-128"/>
              </a:rPr>
              <a:t>危険予知訓練（</a:t>
            </a:r>
            <a:r>
              <a:rPr lang="en-US" altLang="ja-JP" sz="2800" dirty="0">
                <a:solidFill>
                  <a:srgbClr val="002060"/>
                </a:solidFill>
                <a:latin typeface="HGS創英角ﾎﾟｯﾌﾟ体" panose="040B0A00000000000000" pitchFamily="50" charset="-128"/>
                <a:ea typeface="HGS創英角ﾎﾟｯﾌﾟ体" panose="040B0A00000000000000" pitchFamily="50" charset="-128"/>
              </a:rPr>
              <a:t>KYT</a:t>
            </a:r>
            <a:r>
              <a:rPr lang="ja-JP" altLang="en-US" sz="2800" dirty="0">
                <a:solidFill>
                  <a:srgbClr val="002060"/>
                </a:solidFill>
                <a:latin typeface="HGS創英角ﾎﾟｯﾌﾟ体" panose="040B0A00000000000000" pitchFamily="50" charset="-128"/>
                <a:ea typeface="HGS創英角ﾎﾟｯﾌﾟ体" panose="040B0A00000000000000" pitchFamily="50" charset="-128"/>
              </a:rPr>
              <a:t>）とは、職場や作業の状況にひそむ危険要因とそれが引き起こす現象を職場や作業の状況を描いたイラストシートを小集団で話し合い、考え合い、危険のポイントや実施項目を指差唱和・指差呼称で確認し行動する前に解決する訓練です。 </a:t>
            </a:r>
          </a:p>
          <a:p>
            <a:pPr eaLnBrk="1" hangingPunct="1"/>
            <a:r>
              <a:rPr lang="ja-JP" altLang="en-US" sz="2800" dirty="0">
                <a:solidFill>
                  <a:srgbClr val="002060"/>
                </a:solidFill>
                <a:latin typeface="HGS創英角ﾎﾟｯﾌﾟ体" panose="040B0A00000000000000" pitchFamily="50" charset="-128"/>
                <a:ea typeface="HGS創英角ﾎﾟｯﾌﾟ体" panose="040B0A00000000000000" pitchFamily="50" charset="-128"/>
              </a:rPr>
              <a:t>危険の「</a:t>
            </a:r>
            <a:r>
              <a:rPr lang="en-US" altLang="ja-JP" sz="2800" dirty="0">
                <a:solidFill>
                  <a:srgbClr val="002060"/>
                </a:solidFill>
                <a:latin typeface="HGS創英角ﾎﾟｯﾌﾟ体" panose="040B0A00000000000000" pitchFamily="50" charset="-128"/>
                <a:ea typeface="HGS創英角ﾎﾟｯﾌﾟ体" panose="040B0A00000000000000" pitchFamily="50" charset="-128"/>
              </a:rPr>
              <a:t>K</a:t>
            </a:r>
            <a:r>
              <a:rPr lang="ja-JP" altLang="en-US" sz="2800" dirty="0">
                <a:solidFill>
                  <a:srgbClr val="002060"/>
                </a:solidFill>
                <a:latin typeface="HGS創英角ﾎﾟｯﾌﾟ体" panose="040B0A00000000000000" pitchFamily="50" charset="-128"/>
                <a:ea typeface="HGS創英角ﾎﾟｯﾌﾟ体" panose="040B0A00000000000000" pitchFamily="50" charset="-128"/>
              </a:rPr>
              <a:t>」、</a:t>
            </a:r>
            <a:endParaRPr lang="en-US" altLang="ja-JP" sz="2800" dirty="0">
              <a:solidFill>
                <a:srgbClr val="002060"/>
              </a:solidFill>
              <a:latin typeface="HGS創英角ﾎﾟｯﾌﾟ体" panose="040B0A00000000000000" pitchFamily="50" charset="-128"/>
              <a:ea typeface="HGS創英角ﾎﾟｯﾌﾟ体" panose="040B0A00000000000000" pitchFamily="50" charset="-128"/>
            </a:endParaRPr>
          </a:p>
          <a:p>
            <a:pPr eaLnBrk="1" hangingPunct="1"/>
            <a:r>
              <a:rPr lang="ja-JP" altLang="en-US" sz="2800" dirty="0">
                <a:solidFill>
                  <a:srgbClr val="002060"/>
                </a:solidFill>
                <a:latin typeface="HGS創英角ﾎﾟｯﾌﾟ体" panose="040B0A00000000000000" pitchFamily="50" charset="-128"/>
                <a:ea typeface="HGS創英角ﾎﾟｯﾌﾟ体" panose="040B0A00000000000000" pitchFamily="50" charset="-128"/>
              </a:rPr>
              <a:t>予知の「</a:t>
            </a:r>
            <a:r>
              <a:rPr lang="en-US" altLang="ja-JP" sz="2800" dirty="0">
                <a:solidFill>
                  <a:srgbClr val="002060"/>
                </a:solidFill>
                <a:latin typeface="HGS創英角ﾎﾟｯﾌﾟ体" panose="040B0A00000000000000" pitchFamily="50" charset="-128"/>
                <a:ea typeface="HGS創英角ﾎﾟｯﾌﾟ体" panose="040B0A00000000000000" pitchFamily="50" charset="-128"/>
              </a:rPr>
              <a:t>Y</a:t>
            </a:r>
            <a:r>
              <a:rPr lang="ja-JP" altLang="en-US" sz="2800" dirty="0">
                <a:solidFill>
                  <a:srgbClr val="002060"/>
                </a:solidFill>
                <a:latin typeface="HGS創英角ﾎﾟｯﾌﾟ体" panose="040B0A00000000000000" pitchFamily="50" charset="-128"/>
                <a:ea typeface="HGS創英角ﾎﾟｯﾌﾟ体" panose="040B0A00000000000000" pitchFamily="50" charset="-128"/>
              </a:rPr>
              <a:t>」、</a:t>
            </a:r>
            <a:endParaRPr lang="en-US" altLang="ja-JP" sz="2800" dirty="0">
              <a:solidFill>
                <a:srgbClr val="002060"/>
              </a:solidFill>
              <a:latin typeface="HGS創英角ﾎﾟｯﾌﾟ体" panose="040B0A00000000000000" pitchFamily="50" charset="-128"/>
              <a:ea typeface="HGS創英角ﾎﾟｯﾌﾟ体" panose="040B0A00000000000000" pitchFamily="50" charset="-128"/>
            </a:endParaRPr>
          </a:p>
          <a:p>
            <a:pPr eaLnBrk="1" hangingPunct="1"/>
            <a:r>
              <a:rPr lang="ja-JP" altLang="en-US" sz="2800" dirty="0">
                <a:solidFill>
                  <a:srgbClr val="002060"/>
                </a:solidFill>
                <a:latin typeface="HGS創英角ﾎﾟｯﾌﾟ体" panose="040B0A00000000000000" pitchFamily="50" charset="-128"/>
                <a:ea typeface="HGS創英角ﾎﾟｯﾌﾟ体" panose="040B0A00000000000000" pitchFamily="50" charset="-128"/>
              </a:rPr>
              <a:t>トレーニングの「</a:t>
            </a:r>
            <a:r>
              <a:rPr lang="en-US" altLang="ja-JP" sz="2800" dirty="0">
                <a:solidFill>
                  <a:srgbClr val="002060"/>
                </a:solidFill>
                <a:latin typeface="HGS創英角ﾎﾟｯﾌﾟ体" panose="040B0A00000000000000" pitchFamily="50" charset="-128"/>
                <a:ea typeface="HGS創英角ﾎﾟｯﾌﾟ体" panose="040B0A00000000000000" pitchFamily="50" charset="-128"/>
              </a:rPr>
              <a:t>T</a:t>
            </a:r>
            <a:r>
              <a:rPr lang="ja-JP" altLang="en-US" sz="2800" dirty="0">
                <a:solidFill>
                  <a:srgbClr val="002060"/>
                </a:solidFill>
                <a:latin typeface="HGS創英角ﾎﾟｯﾌﾟ体" panose="040B0A00000000000000" pitchFamily="50" charset="-128"/>
                <a:ea typeface="HGS創英角ﾎﾟｯﾌﾟ体" panose="040B0A00000000000000" pitchFamily="50" charset="-128"/>
              </a:rPr>
              <a:t>」をとって「</a:t>
            </a:r>
            <a:r>
              <a:rPr lang="en-US" altLang="ja-JP" sz="2800" dirty="0">
                <a:solidFill>
                  <a:srgbClr val="002060"/>
                </a:solidFill>
                <a:latin typeface="HGS創英角ﾎﾟｯﾌﾟ体" panose="040B0A00000000000000" pitchFamily="50" charset="-128"/>
                <a:ea typeface="HGS創英角ﾎﾟｯﾌﾟ体" panose="040B0A00000000000000" pitchFamily="50" charset="-128"/>
              </a:rPr>
              <a:t>K Y T</a:t>
            </a:r>
            <a:r>
              <a:rPr lang="ja-JP" altLang="en-US" sz="2800" dirty="0">
                <a:solidFill>
                  <a:srgbClr val="002060"/>
                </a:solidFill>
                <a:latin typeface="HGS創英角ﾎﾟｯﾌﾟ体" panose="040B0A00000000000000" pitchFamily="50" charset="-128"/>
                <a:ea typeface="HGS創英角ﾎﾟｯﾌﾟ体" panose="040B0A00000000000000" pitchFamily="50" charset="-128"/>
              </a:rPr>
              <a:t>」といいます</a:t>
            </a:r>
            <a:r>
              <a:rPr lang="ja-JP" altLang="en-US" sz="3600" dirty="0">
                <a:solidFill>
                  <a:srgbClr val="002060"/>
                </a:solidFill>
                <a:latin typeface="HGS創英角ﾎﾟｯﾌﾟ体" panose="040B0A00000000000000" pitchFamily="50" charset="-128"/>
                <a:ea typeface="HGS創英角ﾎﾟｯﾌﾟ体" panose="040B0A00000000000000" pitchFamily="50" charset="-128"/>
              </a:rPr>
              <a:t>。</a:t>
            </a:r>
          </a:p>
          <a:p>
            <a:pPr eaLnBrk="1" hangingPunct="1"/>
            <a:endParaRPr lang="ja-JP" altLang="en-US" sz="3600" dirty="0">
              <a:solidFill>
                <a:srgbClr val="002060"/>
              </a:solidFill>
              <a:latin typeface="HGS創英角ﾎﾟｯﾌﾟ体" panose="040B0A00000000000000" pitchFamily="50" charset="-128"/>
              <a:ea typeface="HGS創英角ﾎﾟｯﾌﾟ体" panose="040B0A00000000000000" pitchFamily="50" charset="-128"/>
            </a:endParaRPr>
          </a:p>
        </p:txBody>
      </p:sp>
      <p:pic>
        <p:nvPicPr>
          <p:cNvPr id="5" name="図 4">
            <a:extLst>
              <a:ext uri="{FF2B5EF4-FFF2-40B4-BE49-F238E27FC236}">
                <a16:creationId xmlns:a16="http://schemas.microsoft.com/office/drawing/2014/main" id="{F9374862-6D9A-413C-9158-F4E5596F4D89}"/>
              </a:ext>
            </a:extLst>
          </p:cNvPr>
          <p:cNvPicPr>
            <a:picLocks noChangeAspect="1"/>
          </p:cNvPicPr>
          <p:nvPr/>
        </p:nvPicPr>
        <p:blipFill>
          <a:blip r:embed="rId2"/>
          <a:stretch>
            <a:fillRect/>
          </a:stretch>
        </p:blipFill>
        <p:spPr>
          <a:xfrm>
            <a:off x="52883" y="876822"/>
            <a:ext cx="3126925" cy="2993720"/>
          </a:xfrm>
          <a:prstGeom prst="rect">
            <a:avLst/>
          </a:prstGeom>
        </p:spPr>
      </p:pic>
      <p:pic>
        <p:nvPicPr>
          <p:cNvPr id="14" name="図 13">
            <a:extLst>
              <a:ext uri="{FF2B5EF4-FFF2-40B4-BE49-F238E27FC236}">
                <a16:creationId xmlns:a16="http://schemas.microsoft.com/office/drawing/2014/main" id="{0709C14C-C004-4CAA-B7CE-AD76BB12CFAF}"/>
              </a:ext>
            </a:extLst>
          </p:cNvPr>
          <p:cNvPicPr>
            <a:picLocks noChangeAspect="1"/>
          </p:cNvPicPr>
          <p:nvPr/>
        </p:nvPicPr>
        <p:blipFill>
          <a:blip r:embed="rId3"/>
          <a:stretch>
            <a:fillRect/>
          </a:stretch>
        </p:blipFill>
        <p:spPr>
          <a:xfrm>
            <a:off x="52883" y="4020855"/>
            <a:ext cx="3171667" cy="2686833"/>
          </a:xfrm>
          <a:prstGeom prst="rect">
            <a:avLst/>
          </a:prstGeom>
        </p:spPr>
      </p:pic>
    </p:spTree>
    <p:extLst>
      <p:ext uri="{BB962C8B-B14F-4D97-AF65-F5344CB8AC3E}">
        <p14:creationId xmlns:p14="http://schemas.microsoft.com/office/powerpoint/2010/main" val="34868064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7957D4F-41CA-4283-A862-B0486120970C}"/>
              </a:ext>
            </a:extLst>
          </p:cNvPr>
          <p:cNvSpPr>
            <a:spLocks noGrp="1"/>
          </p:cNvSpPr>
          <p:nvPr>
            <p:ph type="title"/>
          </p:nvPr>
        </p:nvSpPr>
        <p:spPr>
          <a:xfrm>
            <a:off x="0" y="0"/>
            <a:ext cx="9144000" cy="952500"/>
          </a:xfrm>
          <a:solidFill>
            <a:srgbClr val="92D050">
              <a:alpha val="42000"/>
            </a:srgbClr>
          </a:solidFill>
        </p:spPr>
        <p:txBody>
          <a:bodyPr>
            <a:normAutofit fontScale="90000"/>
          </a:bodyPr>
          <a:lstStyle/>
          <a:p>
            <a:r>
              <a:rPr lang="ja-JP" altLang="en-US" sz="3700" b="1" dirty="0">
                <a:solidFill>
                  <a:srgbClr val="0070C0"/>
                </a:solidFill>
                <a:latin typeface="HGP明朝E" panose="02020900000000000000" pitchFamily="18" charset="-128"/>
                <a:ea typeface="HGP明朝E" panose="02020900000000000000" pitchFamily="18" charset="-128"/>
              </a:rPr>
              <a:t>　</a:t>
            </a:r>
            <a:r>
              <a:rPr lang="ja-JP" altLang="en-US" sz="2400" b="1" dirty="0">
                <a:solidFill>
                  <a:srgbClr val="0070C0"/>
                </a:solidFill>
                <a:latin typeface="HGP明朝E" panose="02020900000000000000" pitchFamily="18" charset="-128"/>
                <a:ea typeface="HGP明朝E" panose="02020900000000000000" pitchFamily="18" charset="-128"/>
              </a:rPr>
              <a:t>　　産業安全衛生活動百年の軌跡（安全運動の発展）　</a:t>
            </a:r>
            <a:br>
              <a:rPr lang="en-US" altLang="ja-JP" sz="2400" b="1" dirty="0">
                <a:latin typeface="HGP明朝E" panose="02020900000000000000" pitchFamily="18" charset="-128"/>
                <a:ea typeface="HGP明朝E" panose="02020900000000000000" pitchFamily="18" charset="-128"/>
              </a:rPr>
            </a:br>
            <a:r>
              <a:rPr lang="ja-JP" altLang="en-US" sz="4000" b="1" dirty="0">
                <a:latin typeface="HGP明朝E" panose="02020900000000000000" pitchFamily="18" charset="-128"/>
                <a:ea typeface="HGP明朝E" panose="02020900000000000000" pitchFamily="18" charset="-128"/>
              </a:rPr>
              <a:t>４Ｓ（整理・整頓・清掃・清潔）運動</a:t>
            </a:r>
            <a:r>
              <a:rPr lang="en-US" altLang="ja-JP" sz="4000" b="1" dirty="0">
                <a:latin typeface="HGP明朝E" panose="02020900000000000000" pitchFamily="18" charset="-128"/>
                <a:ea typeface="HGP明朝E" panose="02020900000000000000" pitchFamily="18" charset="-128"/>
              </a:rPr>
              <a:t>1970</a:t>
            </a:r>
            <a:endParaRPr lang="ja-JP" altLang="en-US" sz="3700" b="1" dirty="0">
              <a:latin typeface="HGP明朝E" panose="02020900000000000000" pitchFamily="18" charset="-128"/>
              <a:ea typeface="HGP明朝E" panose="02020900000000000000" pitchFamily="18" charset="-128"/>
            </a:endParaRPr>
          </a:p>
        </p:txBody>
      </p:sp>
      <p:sp>
        <p:nvSpPr>
          <p:cNvPr id="6" name="コンテンツ プレースホルダー 2">
            <a:extLst>
              <a:ext uri="{FF2B5EF4-FFF2-40B4-BE49-F238E27FC236}">
                <a16:creationId xmlns:a16="http://schemas.microsoft.com/office/drawing/2014/main" id="{F342559E-15D8-48B7-9A4A-C0880C14AB7E}"/>
              </a:ext>
            </a:extLst>
          </p:cNvPr>
          <p:cNvSpPr txBox="1">
            <a:spLocks/>
          </p:cNvSpPr>
          <p:nvPr/>
        </p:nvSpPr>
        <p:spPr bwMode="auto">
          <a:xfrm>
            <a:off x="3499840" y="952500"/>
            <a:ext cx="5644160" cy="529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75000"/>
              <a:buFont typeface="Wingdings" panose="05000000000000000000" pitchFamily="2" charset="2"/>
              <a:buChar char=""/>
              <a:defRPr kumimoji="1" sz="2400" kern="1200">
                <a:solidFill>
                  <a:schemeClr val="tx2"/>
                </a:solidFill>
                <a:latin typeface="+mn-lt"/>
                <a:ea typeface="+mn-ea"/>
                <a:cs typeface="+mn-cs"/>
              </a:defRPr>
            </a:lvl1pPr>
            <a:lvl2pPr marL="742950" indent="-285750" algn="l" rtl="0" eaLnBrk="0" fontAlgn="base" hangingPunct="0">
              <a:spcBef>
                <a:spcPct val="20000"/>
              </a:spcBef>
              <a:spcAft>
                <a:spcPct val="0"/>
              </a:spcAft>
              <a:buClr>
                <a:schemeClr val="accent2"/>
              </a:buClr>
              <a:buSzPct val="85000"/>
              <a:buFont typeface="Courier New" panose="02070309020205020404" pitchFamily="49" charset="0"/>
              <a:buChar char="o"/>
              <a:defRPr kumimoji="1" sz="2000" kern="1200">
                <a:solidFill>
                  <a:schemeClr val="tx2"/>
                </a:solidFill>
                <a:latin typeface="+mn-lt"/>
                <a:ea typeface="+mn-ea"/>
                <a:cs typeface="+mn-cs"/>
              </a:defRPr>
            </a:lvl2pPr>
            <a:lvl3pPr marL="1143000" indent="-228600" algn="l" rtl="0" eaLnBrk="0" fontAlgn="base" hangingPunct="0">
              <a:spcBef>
                <a:spcPct val="20000"/>
              </a:spcBef>
              <a:spcAft>
                <a:spcPct val="0"/>
              </a:spcAft>
              <a:buClr>
                <a:srgbClr val="948774"/>
              </a:buClr>
              <a:buFont typeface="Arial" panose="020B0604020202020204" pitchFamily="34" charset="0"/>
              <a:buChar char="•"/>
              <a:defRPr kumimoji="1" kern="1200">
                <a:solidFill>
                  <a:schemeClr val="tx2"/>
                </a:solidFill>
                <a:latin typeface="+mn-lt"/>
                <a:ea typeface="+mn-ea"/>
                <a:cs typeface="+mn-cs"/>
              </a:defRPr>
            </a:lvl3pPr>
            <a:lvl4pPr marL="1600200" indent="-228600" algn="l" rtl="0" eaLnBrk="0" fontAlgn="base" hangingPunct="0">
              <a:spcBef>
                <a:spcPct val="20000"/>
              </a:spcBef>
              <a:spcAft>
                <a:spcPct val="0"/>
              </a:spcAft>
              <a:buClr>
                <a:srgbClr val="7EB8E7"/>
              </a:buClr>
              <a:buFont typeface="Arial" panose="020B0604020202020204" pitchFamily="34" charset="0"/>
              <a:buChar char="•"/>
              <a:defRPr kumimoji="1" sz="1600" kern="1200">
                <a:solidFill>
                  <a:schemeClr val="tx2"/>
                </a:solidFill>
                <a:latin typeface="+mn-lt"/>
                <a:ea typeface="+mn-ea"/>
                <a:cs typeface="+mn-cs"/>
              </a:defRPr>
            </a:lvl4pPr>
            <a:lvl5pPr marL="2057400" indent="-228600" algn="l" rtl="0" eaLnBrk="0" fontAlgn="base" hangingPunct="0">
              <a:spcBef>
                <a:spcPct val="20000"/>
              </a:spcBef>
              <a:spcAft>
                <a:spcPct val="0"/>
              </a:spcAft>
              <a:buClr>
                <a:srgbClr val="E3B651"/>
              </a:buClr>
              <a:buFont typeface="Arial" panose="020B0604020202020204" pitchFamily="34" charset="0"/>
              <a:buChar char="•"/>
              <a:defRPr kumimoji="1" sz="1400" kern="1200">
                <a:solidFill>
                  <a:schemeClr val="tx2"/>
                </a:solidFill>
                <a:latin typeface="+mn-lt"/>
                <a:ea typeface="+mn-ea"/>
                <a:cs typeface="+mn-cs"/>
              </a:defRPr>
            </a:lvl5pPr>
            <a:lvl6pPr marL="2514600" indent="-228600" algn="l" defTabSz="914400" rtl="0" eaLnBrk="1" latinLnBrk="0" hangingPunct="1">
              <a:spcBef>
                <a:spcPct val="20000"/>
              </a:spcBef>
              <a:buClr>
                <a:schemeClr val="accent6"/>
              </a:buClr>
              <a:buFont typeface="Arial" pitchFamily="34" charset="0"/>
              <a:buChar char="•"/>
              <a:defRPr kumimoji="1" sz="1400" kern="1200">
                <a:solidFill>
                  <a:schemeClr val="tx2"/>
                </a:solidFill>
                <a:latin typeface="+mn-lt"/>
                <a:ea typeface="+mn-ea"/>
                <a:cs typeface="+mn-cs"/>
              </a:defRPr>
            </a:lvl6pPr>
            <a:lvl7pPr marL="2971800" indent="-228600" algn="l" defTabSz="914400" rtl="0" eaLnBrk="1" latinLnBrk="0" hangingPunct="1">
              <a:spcBef>
                <a:spcPct val="20000"/>
              </a:spcBef>
              <a:buClr>
                <a:schemeClr val="accent1"/>
              </a:buClr>
              <a:buFont typeface="Arial" pitchFamily="34" charset="0"/>
              <a:buChar char="•"/>
              <a:defRPr kumimoji="1" sz="1400" kern="1200">
                <a:solidFill>
                  <a:schemeClr val="tx2"/>
                </a:solidFill>
                <a:latin typeface="+mn-lt"/>
                <a:ea typeface="+mn-ea"/>
                <a:cs typeface="+mn-cs"/>
              </a:defRPr>
            </a:lvl7pPr>
            <a:lvl8pPr marL="3429000" indent="-228600" algn="l" defTabSz="914400" rtl="0" eaLnBrk="1" latinLnBrk="0" hangingPunct="1">
              <a:spcBef>
                <a:spcPct val="20000"/>
              </a:spcBef>
              <a:buClr>
                <a:schemeClr val="accent4"/>
              </a:buClr>
              <a:buFont typeface="Arial" pitchFamily="34" charset="0"/>
              <a:buChar char="•"/>
              <a:defRPr kumimoji="1" sz="1400" kern="1200">
                <a:solidFill>
                  <a:schemeClr val="tx2"/>
                </a:solidFill>
                <a:latin typeface="+mn-lt"/>
                <a:ea typeface="+mn-ea"/>
                <a:cs typeface="+mn-cs"/>
              </a:defRPr>
            </a:lvl8pPr>
            <a:lvl9pPr marL="3886200" indent="-228600" algn="l" defTabSz="914400" rtl="0" eaLnBrk="1" latinLnBrk="0" hangingPunct="1">
              <a:spcBef>
                <a:spcPct val="20000"/>
              </a:spcBef>
              <a:buClr>
                <a:schemeClr val="accent5"/>
              </a:buClr>
              <a:buFont typeface="Arial" pitchFamily="34" charset="0"/>
              <a:buChar char="•"/>
              <a:defRPr kumimoji="1" sz="1400" kern="1200">
                <a:solidFill>
                  <a:schemeClr val="tx2"/>
                </a:solidFill>
                <a:latin typeface="+mn-lt"/>
                <a:ea typeface="+mn-ea"/>
                <a:cs typeface="+mn-cs"/>
              </a:defRPr>
            </a:lvl9pPr>
          </a:lstStyle>
          <a:p>
            <a:pPr eaLnBrk="1" hangingPunct="1"/>
            <a:r>
              <a:rPr lang="ja-JP" altLang="en-US" sz="3200" dirty="0">
                <a:solidFill>
                  <a:srgbClr val="002060"/>
                </a:solidFill>
                <a:latin typeface="HGS創英角ﾎﾟｯﾌﾟ体" panose="040B0A00000000000000" pitchFamily="50" charset="-128"/>
                <a:ea typeface="HGS創英角ﾎﾟｯﾌﾟ体" panose="040B0A00000000000000" pitchFamily="50" charset="-128"/>
              </a:rPr>
              <a:t>昭和</a:t>
            </a:r>
            <a:r>
              <a:rPr lang="en-US" altLang="ja-JP" sz="3200" dirty="0">
                <a:solidFill>
                  <a:srgbClr val="002060"/>
                </a:solidFill>
                <a:latin typeface="HGS創英角ﾎﾟｯﾌﾟ体" panose="040B0A00000000000000" pitchFamily="50" charset="-128"/>
                <a:ea typeface="HGS創英角ﾎﾟｯﾌﾟ体" panose="040B0A00000000000000" pitchFamily="50" charset="-128"/>
              </a:rPr>
              <a:t>30</a:t>
            </a:r>
            <a:r>
              <a:rPr lang="ja-JP" altLang="en-US" sz="3200" dirty="0">
                <a:solidFill>
                  <a:srgbClr val="002060"/>
                </a:solidFill>
                <a:latin typeface="HGS創英角ﾎﾟｯﾌﾟ体" panose="040B0A00000000000000" pitchFamily="50" charset="-128"/>
                <a:ea typeface="HGS創英角ﾎﾟｯﾌﾟ体" panose="040B0A00000000000000" pitchFamily="50" charset="-128"/>
              </a:rPr>
              <a:t>年代に「ジャスト・イン・タイム」検討中に出てきたらしい。</a:t>
            </a:r>
          </a:p>
          <a:p>
            <a:pPr eaLnBrk="1" hangingPunct="1"/>
            <a:r>
              <a:rPr lang="ja-JP" altLang="en-US" sz="3200" dirty="0">
                <a:solidFill>
                  <a:srgbClr val="002060"/>
                </a:solidFill>
                <a:latin typeface="HGS創英角ﾎﾟｯﾌﾟ体" panose="040B0A00000000000000" pitchFamily="50" charset="-128"/>
                <a:ea typeface="HGS創英角ﾎﾟｯﾌﾟ体" panose="040B0A00000000000000" pitchFamily="50" charset="-128"/>
              </a:rPr>
              <a:t>日本能率協会の新郷重夫先生がトヨタを指導したころに使われたらしい。</a:t>
            </a:r>
          </a:p>
          <a:p>
            <a:pPr eaLnBrk="1" hangingPunct="1"/>
            <a:r>
              <a:rPr lang="ja-JP" altLang="en-US" sz="3200" dirty="0">
                <a:solidFill>
                  <a:srgbClr val="002060"/>
                </a:solidFill>
                <a:latin typeface="HGS創英角ﾎﾟｯﾌﾟ体" panose="040B0A00000000000000" pitchFamily="50" charset="-128"/>
                <a:ea typeface="HGS創英角ﾎﾟｯﾌﾟ体" panose="040B0A00000000000000" pitchFamily="50" charset="-128"/>
              </a:rPr>
              <a:t>昔からの「整理・整頓」という言葉に清掃を加え、「３</a:t>
            </a:r>
            <a:r>
              <a:rPr lang="en-US" altLang="ja-JP" sz="3200" dirty="0">
                <a:solidFill>
                  <a:srgbClr val="002060"/>
                </a:solidFill>
                <a:latin typeface="HGS創英角ﾎﾟｯﾌﾟ体" panose="040B0A00000000000000" pitchFamily="50" charset="-128"/>
                <a:ea typeface="HGS創英角ﾎﾟｯﾌﾟ体" panose="040B0A00000000000000" pitchFamily="50" charset="-128"/>
              </a:rPr>
              <a:t>S</a:t>
            </a:r>
            <a:r>
              <a:rPr lang="ja-JP" altLang="en-US" sz="3200" dirty="0">
                <a:solidFill>
                  <a:srgbClr val="002060"/>
                </a:solidFill>
                <a:latin typeface="HGS創英角ﾎﾟｯﾌﾟ体" panose="040B0A00000000000000" pitchFamily="50" charset="-128"/>
                <a:ea typeface="HGS創英角ﾎﾟｯﾌﾟ体" panose="040B0A00000000000000" pitchFamily="50" charset="-128"/>
              </a:rPr>
              <a:t>」となり、</a:t>
            </a:r>
            <a:r>
              <a:rPr lang="en-US" altLang="ja-JP" sz="3200" dirty="0">
                <a:solidFill>
                  <a:srgbClr val="002060"/>
                </a:solidFill>
                <a:latin typeface="HGS創英角ﾎﾟｯﾌﾟ体" panose="040B0A00000000000000" pitchFamily="50" charset="-128"/>
                <a:ea typeface="HGS創英角ﾎﾟｯﾌﾟ体" panose="040B0A00000000000000" pitchFamily="50" charset="-128"/>
              </a:rPr>
              <a:t>70</a:t>
            </a:r>
            <a:r>
              <a:rPr lang="ja-JP" altLang="en-US" sz="3200" dirty="0">
                <a:solidFill>
                  <a:srgbClr val="002060"/>
                </a:solidFill>
                <a:latin typeface="HGS創英角ﾎﾟｯﾌﾟ体" panose="040B0A00000000000000" pitchFamily="50" charset="-128"/>
                <a:ea typeface="HGS創英角ﾎﾟｯﾌﾟ体" panose="040B0A00000000000000" pitchFamily="50" charset="-128"/>
              </a:rPr>
              <a:t>年代には、清潔を加えて</a:t>
            </a:r>
            <a:r>
              <a:rPr lang="en-US" altLang="ja-JP" sz="3200" dirty="0">
                <a:solidFill>
                  <a:srgbClr val="002060"/>
                </a:solidFill>
                <a:latin typeface="HGS創英角ﾎﾟｯﾌﾟ体" panose="040B0A00000000000000" pitchFamily="50" charset="-128"/>
                <a:ea typeface="HGS創英角ﾎﾟｯﾌﾟ体" panose="040B0A00000000000000" pitchFamily="50" charset="-128"/>
              </a:rPr>
              <a:t>4S</a:t>
            </a:r>
            <a:r>
              <a:rPr lang="ja-JP" altLang="en-US" sz="3200" dirty="0">
                <a:solidFill>
                  <a:srgbClr val="002060"/>
                </a:solidFill>
                <a:latin typeface="HGS創英角ﾎﾟｯﾌﾟ体" panose="040B0A00000000000000" pitchFamily="50" charset="-128"/>
                <a:ea typeface="HGS創英角ﾎﾟｯﾌﾟ体" panose="040B0A00000000000000" pitchFamily="50" charset="-128"/>
              </a:rPr>
              <a:t>と呼んだらしい。</a:t>
            </a:r>
          </a:p>
          <a:p>
            <a:pPr eaLnBrk="1" hangingPunct="1"/>
            <a:endParaRPr lang="ja-JP" altLang="en-US" sz="3600" dirty="0">
              <a:solidFill>
                <a:srgbClr val="002060"/>
              </a:solidFill>
              <a:latin typeface="HGS創英角ﾎﾟｯﾌﾟ体" panose="040B0A00000000000000" pitchFamily="50" charset="-128"/>
              <a:ea typeface="HGS創英角ﾎﾟｯﾌﾟ体" panose="040B0A00000000000000" pitchFamily="50" charset="-128"/>
            </a:endParaRPr>
          </a:p>
        </p:txBody>
      </p:sp>
      <p:pic>
        <p:nvPicPr>
          <p:cNvPr id="4" name="図 3">
            <a:extLst>
              <a:ext uri="{FF2B5EF4-FFF2-40B4-BE49-F238E27FC236}">
                <a16:creationId xmlns:a16="http://schemas.microsoft.com/office/drawing/2014/main" id="{E11D2814-4EDC-4069-BBCD-0D239F6648C6}"/>
              </a:ext>
            </a:extLst>
          </p:cNvPr>
          <p:cNvPicPr>
            <a:picLocks noChangeAspect="1"/>
          </p:cNvPicPr>
          <p:nvPr/>
        </p:nvPicPr>
        <p:blipFill>
          <a:blip r:embed="rId2"/>
          <a:stretch>
            <a:fillRect/>
          </a:stretch>
        </p:blipFill>
        <p:spPr>
          <a:xfrm>
            <a:off x="0" y="952500"/>
            <a:ext cx="3499840" cy="5905500"/>
          </a:xfrm>
          <a:prstGeom prst="rect">
            <a:avLst/>
          </a:prstGeom>
        </p:spPr>
      </p:pic>
    </p:spTree>
    <p:extLst>
      <p:ext uri="{BB962C8B-B14F-4D97-AF65-F5344CB8AC3E}">
        <p14:creationId xmlns:p14="http://schemas.microsoft.com/office/powerpoint/2010/main" val="175493542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7957D4F-41CA-4283-A862-B0486120970C}"/>
              </a:ext>
            </a:extLst>
          </p:cNvPr>
          <p:cNvSpPr>
            <a:spLocks noGrp="1"/>
          </p:cNvSpPr>
          <p:nvPr>
            <p:ph type="title"/>
          </p:nvPr>
        </p:nvSpPr>
        <p:spPr>
          <a:xfrm>
            <a:off x="0" y="0"/>
            <a:ext cx="9144000" cy="826718"/>
          </a:xfrm>
          <a:solidFill>
            <a:srgbClr val="92D050">
              <a:alpha val="38000"/>
            </a:srgbClr>
          </a:solidFill>
        </p:spPr>
        <p:txBody>
          <a:bodyPr>
            <a:normAutofit fontScale="90000"/>
          </a:bodyPr>
          <a:lstStyle/>
          <a:p>
            <a:r>
              <a:rPr lang="ja-JP" altLang="en-US" sz="3700" b="1" dirty="0">
                <a:solidFill>
                  <a:srgbClr val="0070C0"/>
                </a:solidFill>
                <a:latin typeface="HGP明朝E" panose="02020900000000000000" pitchFamily="18" charset="-128"/>
                <a:ea typeface="HGP明朝E" panose="02020900000000000000" pitchFamily="18" charset="-128"/>
              </a:rPr>
              <a:t>　　</a:t>
            </a:r>
            <a:r>
              <a:rPr lang="ja-JP" altLang="en-US" sz="2400" b="1" dirty="0">
                <a:solidFill>
                  <a:srgbClr val="0070C0"/>
                </a:solidFill>
                <a:latin typeface="HGP明朝E" panose="02020900000000000000" pitchFamily="18" charset="-128"/>
                <a:ea typeface="HGP明朝E" panose="02020900000000000000" pitchFamily="18" charset="-128"/>
              </a:rPr>
              <a:t>　産業安全衛生活動百年の軌跡（安全運動の発展）　</a:t>
            </a:r>
            <a:br>
              <a:rPr lang="en-US" altLang="ja-JP" sz="2400" b="1" dirty="0">
                <a:latin typeface="HGP明朝E" panose="02020900000000000000" pitchFamily="18" charset="-128"/>
                <a:ea typeface="HGP明朝E" panose="02020900000000000000" pitchFamily="18" charset="-128"/>
              </a:rPr>
            </a:br>
            <a:r>
              <a:rPr lang="ja-JP" altLang="en-US" sz="4000" b="1" dirty="0">
                <a:latin typeface="HGP明朝E" panose="02020900000000000000" pitchFamily="18" charset="-128"/>
                <a:ea typeface="HGP明朝E" panose="02020900000000000000" pitchFamily="18" charset="-128"/>
              </a:rPr>
              <a:t>整理整頓清掃清潔躾の５Ｓ運動</a:t>
            </a:r>
            <a:r>
              <a:rPr lang="en-US" altLang="ja-JP" sz="4000" b="1" dirty="0">
                <a:latin typeface="HGP明朝E" panose="02020900000000000000" pitchFamily="18" charset="-128"/>
                <a:ea typeface="HGP明朝E" panose="02020900000000000000" pitchFamily="18" charset="-128"/>
              </a:rPr>
              <a:t>1980</a:t>
            </a:r>
            <a:endParaRPr lang="ja-JP" altLang="en-US" sz="3700" b="1" dirty="0">
              <a:latin typeface="HGP明朝E" panose="02020900000000000000" pitchFamily="18" charset="-128"/>
              <a:ea typeface="HGP明朝E" panose="02020900000000000000" pitchFamily="18" charset="-128"/>
            </a:endParaRPr>
          </a:p>
        </p:txBody>
      </p:sp>
      <p:pic>
        <p:nvPicPr>
          <p:cNvPr id="4" name="図 3">
            <a:extLst>
              <a:ext uri="{FF2B5EF4-FFF2-40B4-BE49-F238E27FC236}">
                <a16:creationId xmlns:a16="http://schemas.microsoft.com/office/drawing/2014/main" id="{E87D8D03-A093-4CCF-987B-96E9978AAC42}"/>
              </a:ext>
            </a:extLst>
          </p:cNvPr>
          <p:cNvPicPr>
            <a:picLocks noChangeAspect="1"/>
          </p:cNvPicPr>
          <p:nvPr/>
        </p:nvPicPr>
        <p:blipFill>
          <a:blip r:embed="rId2"/>
          <a:stretch>
            <a:fillRect/>
          </a:stretch>
        </p:blipFill>
        <p:spPr>
          <a:xfrm>
            <a:off x="0" y="914401"/>
            <a:ext cx="3853419" cy="5866622"/>
          </a:xfrm>
          <a:prstGeom prst="rect">
            <a:avLst/>
          </a:prstGeom>
        </p:spPr>
      </p:pic>
      <p:pic>
        <p:nvPicPr>
          <p:cNvPr id="6" name="図 5">
            <a:extLst>
              <a:ext uri="{FF2B5EF4-FFF2-40B4-BE49-F238E27FC236}">
                <a16:creationId xmlns:a16="http://schemas.microsoft.com/office/drawing/2014/main" id="{F0E25B12-D5F6-47E2-BE00-FAC431C9F060}"/>
              </a:ext>
            </a:extLst>
          </p:cNvPr>
          <p:cNvPicPr>
            <a:picLocks noChangeAspect="1"/>
          </p:cNvPicPr>
          <p:nvPr/>
        </p:nvPicPr>
        <p:blipFill>
          <a:blip r:embed="rId3"/>
          <a:stretch>
            <a:fillRect/>
          </a:stretch>
        </p:blipFill>
        <p:spPr>
          <a:xfrm>
            <a:off x="6578485" y="1390388"/>
            <a:ext cx="2565515" cy="2893513"/>
          </a:xfrm>
          <a:prstGeom prst="rect">
            <a:avLst/>
          </a:prstGeom>
        </p:spPr>
      </p:pic>
      <p:sp>
        <p:nvSpPr>
          <p:cNvPr id="12" name="テキスト ボックス 11">
            <a:extLst>
              <a:ext uri="{FF2B5EF4-FFF2-40B4-BE49-F238E27FC236}">
                <a16:creationId xmlns:a16="http://schemas.microsoft.com/office/drawing/2014/main" id="{4AC462DA-262B-403F-9CC8-590F6BFD6ABC}"/>
              </a:ext>
            </a:extLst>
          </p:cNvPr>
          <p:cNvSpPr txBox="1"/>
          <p:nvPr/>
        </p:nvSpPr>
        <p:spPr>
          <a:xfrm>
            <a:off x="3878420" y="1568148"/>
            <a:ext cx="2675063" cy="5262979"/>
          </a:xfrm>
          <a:prstGeom prst="rect">
            <a:avLst/>
          </a:prstGeom>
          <a:noFill/>
        </p:spPr>
        <p:txBody>
          <a:bodyPr wrap="square">
            <a:spAutoFit/>
          </a:bodyPr>
          <a:lstStyle/>
          <a:p>
            <a:r>
              <a:rPr lang="zh-TW" altLang="en-US" sz="2800" dirty="0"/>
              <a:t>整理</a:t>
            </a:r>
            <a:r>
              <a:rPr lang="ja-JP" altLang="en-US" sz="2800" dirty="0"/>
              <a:t>は、内容により片付ける</a:t>
            </a:r>
            <a:endParaRPr lang="en-US" altLang="ja-JP" sz="2800" dirty="0"/>
          </a:p>
          <a:p>
            <a:r>
              <a:rPr lang="zh-TW" altLang="en-US" sz="2800" dirty="0"/>
              <a:t>整頓</a:t>
            </a:r>
            <a:r>
              <a:rPr lang="ja-JP" altLang="en-US" sz="2800" dirty="0"/>
              <a:t>は、形を整え片付ける</a:t>
            </a:r>
            <a:endParaRPr lang="en-US" altLang="ja-JP" sz="2800" dirty="0"/>
          </a:p>
          <a:p>
            <a:r>
              <a:rPr lang="zh-TW" altLang="en-US" sz="2800" dirty="0"/>
              <a:t>清掃</a:t>
            </a:r>
            <a:r>
              <a:rPr lang="ja-JP" altLang="en-US" sz="2800" dirty="0"/>
              <a:t>は、回りを奇麗にする</a:t>
            </a:r>
            <a:endParaRPr lang="en-US" altLang="zh-TW" sz="2800" dirty="0"/>
          </a:p>
          <a:p>
            <a:r>
              <a:rPr lang="zh-TW" altLang="en-US" sz="2800" dirty="0"/>
              <a:t>清潔</a:t>
            </a:r>
            <a:r>
              <a:rPr lang="ja-JP" altLang="en-US" sz="2800" dirty="0"/>
              <a:t>は、正常な奇麗な状態を保つこと</a:t>
            </a:r>
            <a:endParaRPr lang="en-US" altLang="ja-JP" sz="2800" dirty="0"/>
          </a:p>
          <a:p>
            <a:r>
              <a:rPr lang="zh-TW" altLang="en-US" sz="2800" dirty="0"/>
              <a:t>躾</a:t>
            </a:r>
            <a:r>
              <a:rPr lang="ja-JP" altLang="en-US" sz="2800" dirty="0"/>
              <a:t>は、安全認識を身に着けさせること</a:t>
            </a:r>
          </a:p>
        </p:txBody>
      </p:sp>
      <p:sp>
        <p:nvSpPr>
          <p:cNvPr id="10" name="テキスト ボックス 9">
            <a:extLst>
              <a:ext uri="{FF2B5EF4-FFF2-40B4-BE49-F238E27FC236}">
                <a16:creationId xmlns:a16="http://schemas.microsoft.com/office/drawing/2014/main" id="{F74401DB-1F5C-4D82-A41E-4E33DB055208}"/>
              </a:ext>
            </a:extLst>
          </p:cNvPr>
          <p:cNvSpPr txBox="1"/>
          <p:nvPr/>
        </p:nvSpPr>
        <p:spPr>
          <a:xfrm>
            <a:off x="6578484" y="4830037"/>
            <a:ext cx="2505967" cy="1384995"/>
          </a:xfrm>
          <a:prstGeom prst="rect">
            <a:avLst/>
          </a:prstGeom>
          <a:noFill/>
        </p:spPr>
        <p:txBody>
          <a:bodyPr wrap="square">
            <a:spAutoFit/>
          </a:bodyPr>
          <a:lstStyle/>
          <a:p>
            <a:r>
              <a:rPr lang="ja-JP" altLang="en-US" sz="2800" dirty="0"/>
              <a:t>それぞれ安全活動ならではの意味がある。</a:t>
            </a:r>
          </a:p>
        </p:txBody>
      </p:sp>
    </p:spTree>
    <p:extLst>
      <p:ext uri="{BB962C8B-B14F-4D97-AF65-F5344CB8AC3E}">
        <p14:creationId xmlns:p14="http://schemas.microsoft.com/office/powerpoint/2010/main" val="355240296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7957D4F-41CA-4283-A862-B0486120970C}"/>
              </a:ext>
            </a:extLst>
          </p:cNvPr>
          <p:cNvSpPr>
            <a:spLocks noGrp="1"/>
          </p:cNvSpPr>
          <p:nvPr>
            <p:ph type="title"/>
          </p:nvPr>
        </p:nvSpPr>
        <p:spPr>
          <a:xfrm>
            <a:off x="0" y="1"/>
            <a:ext cx="9144000" cy="989555"/>
          </a:xfrm>
          <a:solidFill>
            <a:srgbClr val="92D050">
              <a:alpha val="38000"/>
            </a:srgbClr>
          </a:solidFill>
        </p:spPr>
        <p:txBody>
          <a:bodyPr>
            <a:normAutofit/>
          </a:bodyPr>
          <a:lstStyle/>
          <a:p>
            <a:r>
              <a:rPr lang="ja-JP" altLang="en-US" sz="2400" b="1" dirty="0">
                <a:solidFill>
                  <a:srgbClr val="0070C0"/>
                </a:solidFill>
                <a:latin typeface="HGP明朝E" panose="02020900000000000000" pitchFamily="18" charset="-128"/>
                <a:ea typeface="HGP明朝E" panose="02020900000000000000" pitchFamily="18" charset="-128"/>
              </a:rPr>
              <a:t>　　　産業安全衛生活動百年の軌跡（安全運動の発展）　</a:t>
            </a:r>
            <a:br>
              <a:rPr lang="en-US" altLang="ja-JP" sz="2400" b="1" dirty="0">
                <a:latin typeface="HGP明朝E" panose="02020900000000000000" pitchFamily="18" charset="-128"/>
                <a:ea typeface="HGP明朝E" panose="02020900000000000000" pitchFamily="18" charset="-128"/>
              </a:rPr>
            </a:br>
            <a:r>
              <a:rPr lang="ja-JP" altLang="en-US" sz="4000" b="1" dirty="0">
                <a:latin typeface="HGP明朝E" panose="02020900000000000000" pitchFamily="18" charset="-128"/>
                <a:ea typeface="HGP明朝E" panose="02020900000000000000" pitchFamily="18" charset="-128"/>
              </a:rPr>
              <a:t>ゼロ災害全員参加運動</a:t>
            </a:r>
            <a:r>
              <a:rPr lang="en-US" altLang="ja-JP" sz="4000" b="1" dirty="0">
                <a:latin typeface="HGP明朝E" panose="02020900000000000000" pitchFamily="18" charset="-128"/>
                <a:ea typeface="HGP明朝E" panose="02020900000000000000" pitchFamily="18" charset="-128"/>
              </a:rPr>
              <a:t>1973</a:t>
            </a:r>
            <a:endParaRPr lang="ja-JP" altLang="en-US" sz="2400" b="1" dirty="0">
              <a:latin typeface="HGP明朝E" panose="02020900000000000000" pitchFamily="18" charset="-128"/>
              <a:ea typeface="HGP明朝E" panose="02020900000000000000" pitchFamily="18" charset="-128"/>
            </a:endParaRPr>
          </a:p>
        </p:txBody>
      </p:sp>
      <p:sp>
        <p:nvSpPr>
          <p:cNvPr id="6" name="コンテンツ プレースホルダー 4">
            <a:extLst>
              <a:ext uri="{FF2B5EF4-FFF2-40B4-BE49-F238E27FC236}">
                <a16:creationId xmlns:a16="http://schemas.microsoft.com/office/drawing/2014/main" id="{A99FD0FB-6794-4521-918E-47F5F4F74061}"/>
              </a:ext>
            </a:extLst>
          </p:cNvPr>
          <p:cNvSpPr txBox="1">
            <a:spLocks/>
          </p:cNvSpPr>
          <p:nvPr/>
        </p:nvSpPr>
        <p:spPr bwMode="auto">
          <a:xfrm>
            <a:off x="0" y="1154508"/>
            <a:ext cx="9144000" cy="22744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75000"/>
              <a:buFont typeface="Wingdings" panose="05000000000000000000" pitchFamily="2" charset="2"/>
              <a:buChar char=""/>
              <a:defRPr kumimoji="1" sz="2400" kern="1200">
                <a:solidFill>
                  <a:schemeClr val="tx2"/>
                </a:solidFill>
                <a:latin typeface="+mn-lt"/>
                <a:ea typeface="+mn-ea"/>
                <a:cs typeface="+mn-cs"/>
              </a:defRPr>
            </a:lvl1pPr>
            <a:lvl2pPr marL="742950" indent="-285750" algn="l" rtl="0" eaLnBrk="0" fontAlgn="base" hangingPunct="0">
              <a:spcBef>
                <a:spcPct val="20000"/>
              </a:spcBef>
              <a:spcAft>
                <a:spcPct val="0"/>
              </a:spcAft>
              <a:buClr>
                <a:schemeClr val="accent2"/>
              </a:buClr>
              <a:buSzPct val="85000"/>
              <a:buFont typeface="Courier New" panose="02070309020205020404" pitchFamily="49" charset="0"/>
              <a:buChar char="o"/>
              <a:defRPr kumimoji="1" sz="2000" kern="1200">
                <a:solidFill>
                  <a:schemeClr val="tx2"/>
                </a:solidFill>
                <a:latin typeface="+mn-lt"/>
                <a:ea typeface="+mn-ea"/>
                <a:cs typeface="+mn-cs"/>
              </a:defRPr>
            </a:lvl2pPr>
            <a:lvl3pPr marL="1143000" indent="-228600" algn="l" rtl="0" eaLnBrk="0" fontAlgn="base" hangingPunct="0">
              <a:spcBef>
                <a:spcPct val="20000"/>
              </a:spcBef>
              <a:spcAft>
                <a:spcPct val="0"/>
              </a:spcAft>
              <a:buClr>
                <a:srgbClr val="948774"/>
              </a:buClr>
              <a:buFont typeface="Arial" panose="020B0604020202020204" pitchFamily="34" charset="0"/>
              <a:buChar char="•"/>
              <a:defRPr kumimoji="1" kern="1200">
                <a:solidFill>
                  <a:schemeClr val="tx2"/>
                </a:solidFill>
                <a:latin typeface="+mn-lt"/>
                <a:ea typeface="+mn-ea"/>
                <a:cs typeface="+mn-cs"/>
              </a:defRPr>
            </a:lvl3pPr>
            <a:lvl4pPr marL="1600200" indent="-228600" algn="l" rtl="0" eaLnBrk="0" fontAlgn="base" hangingPunct="0">
              <a:spcBef>
                <a:spcPct val="20000"/>
              </a:spcBef>
              <a:spcAft>
                <a:spcPct val="0"/>
              </a:spcAft>
              <a:buClr>
                <a:srgbClr val="7EB8E7"/>
              </a:buClr>
              <a:buFont typeface="Arial" panose="020B0604020202020204" pitchFamily="34" charset="0"/>
              <a:buChar char="•"/>
              <a:defRPr kumimoji="1" sz="1600" kern="1200">
                <a:solidFill>
                  <a:schemeClr val="tx2"/>
                </a:solidFill>
                <a:latin typeface="+mn-lt"/>
                <a:ea typeface="+mn-ea"/>
                <a:cs typeface="+mn-cs"/>
              </a:defRPr>
            </a:lvl4pPr>
            <a:lvl5pPr marL="2057400" indent="-228600" algn="l" rtl="0" eaLnBrk="0" fontAlgn="base" hangingPunct="0">
              <a:spcBef>
                <a:spcPct val="20000"/>
              </a:spcBef>
              <a:spcAft>
                <a:spcPct val="0"/>
              </a:spcAft>
              <a:buClr>
                <a:srgbClr val="E3B651"/>
              </a:buClr>
              <a:buFont typeface="Arial" panose="020B0604020202020204" pitchFamily="34" charset="0"/>
              <a:buChar char="•"/>
              <a:defRPr kumimoji="1" sz="1400" kern="1200">
                <a:solidFill>
                  <a:schemeClr val="tx2"/>
                </a:solidFill>
                <a:latin typeface="+mn-lt"/>
                <a:ea typeface="+mn-ea"/>
                <a:cs typeface="+mn-cs"/>
              </a:defRPr>
            </a:lvl5pPr>
            <a:lvl6pPr marL="2514600" indent="-228600" algn="l" defTabSz="914400" rtl="0" eaLnBrk="1" latinLnBrk="0" hangingPunct="1">
              <a:spcBef>
                <a:spcPct val="20000"/>
              </a:spcBef>
              <a:buClr>
                <a:schemeClr val="accent6"/>
              </a:buClr>
              <a:buFont typeface="Arial" pitchFamily="34" charset="0"/>
              <a:buChar char="•"/>
              <a:defRPr kumimoji="1" sz="1400" kern="1200">
                <a:solidFill>
                  <a:schemeClr val="tx2"/>
                </a:solidFill>
                <a:latin typeface="+mn-lt"/>
                <a:ea typeface="+mn-ea"/>
                <a:cs typeface="+mn-cs"/>
              </a:defRPr>
            </a:lvl6pPr>
            <a:lvl7pPr marL="2971800" indent="-228600" algn="l" defTabSz="914400" rtl="0" eaLnBrk="1" latinLnBrk="0" hangingPunct="1">
              <a:spcBef>
                <a:spcPct val="20000"/>
              </a:spcBef>
              <a:buClr>
                <a:schemeClr val="accent1"/>
              </a:buClr>
              <a:buFont typeface="Arial" pitchFamily="34" charset="0"/>
              <a:buChar char="•"/>
              <a:defRPr kumimoji="1" sz="1400" kern="1200">
                <a:solidFill>
                  <a:schemeClr val="tx2"/>
                </a:solidFill>
                <a:latin typeface="+mn-lt"/>
                <a:ea typeface="+mn-ea"/>
                <a:cs typeface="+mn-cs"/>
              </a:defRPr>
            </a:lvl7pPr>
            <a:lvl8pPr marL="3429000" indent="-228600" algn="l" defTabSz="914400" rtl="0" eaLnBrk="1" latinLnBrk="0" hangingPunct="1">
              <a:spcBef>
                <a:spcPct val="20000"/>
              </a:spcBef>
              <a:buClr>
                <a:schemeClr val="accent4"/>
              </a:buClr>
              <a:buFont typeface="Arial" pitchFamily="34" charset="0"/>
              <a:buChar char="•"/>
              <a:defRPr kumimoji="1" sz="1400" kern="1200">
                <a:solidFill>
                  <a:schemeClr val="tx2"/>
                </a:solidFill>
                <a:latin typeface="+mn-lt"/>
                <a:ea typeface="+mn-ea"/>
                <a:cs typeface="+mn-cs"/>
              </a:defRPr>
            </a:lvl8pPr>
            <a:lvl9pPr marL="3886200" indent="-228600" algn="l" defTabSz="914400" rtl="0" eaLnBrk="1" latinLnBrk="0" hangingPunct="1">
              <a:spcBef>
                <a:spcPct val="20000"/>
              </a:spcBef>
              <a:buClr>
                <a:schemeClr val="accent5"/>
              </a:buClr>
              <a:buFont typeface="Arial" pitchFamily="34" charset="0"/>
              <a:buChar char="•"/>
              <a:defRPr kumimoji="1" sz="1400" kern="1200">
                <a:solidFill>
                  <a:schemeClr val="tx2"/>
                </a:solidFill>
                <a:latin typeface="+mn-lt"/>
                <a:ea typeface="+mn-ea"/>
                <a:cs typeface="+mn-cs"/>
              </a:defRPr>
            </a:lvl9pPr>
          </a:lstStyle>
          <a:p>
            <a:pPr marL="0" indent="0">
              <a:buClr>
                <a:srgbClr val="F4680B"/>
              </a:buClr>
              <a:buNone/>
              <a:defRPr/>
            </a:pPr>
            <a:r>
              <a:rPr lang="ja-JP" altLang="en-US" sz="3200" b="1" dirty="0">
                <a:solidFill>
                  <a:srgbClr val="55554A"/>
                </a:solidFill>
                <a:latin typeface="Franklin Gothic Book"/>
                <a:ea typeface="ＭＳ Ｐゴシック" panose="020B0600070205080204" pitchFamily="50" charset="-128"/>
              </a:rPr>
              <a:t>１９７３年にゼロ災害全員参加運動（ゼロ災運動）は、アメリカの全米安全評議会（ＮＳＣ）の</a:t>
            </a:r>
            <a:endParaRPr lang="en-US" altLang="ja-JP" sz="3200" b="1" dirty="0">
              <a:solidFill>
                <a:srgbClr val="55554A"/>
              </a:solidFill>
              <a:latin typeface="Franklin Gothic Book"/>
              <a:ea typeface="ＭＳ Ｐゴシック" panose="020B0600070205080204" pitchFamily="50" charset="-128"/>
            </a:endParaRPr>
          </a:p>
          <a:p>
            <a:pPr marL="0" indent="0">
              <a:buClr>
                <a:srgbClr val="F4680B"/>
              </a:buClr>
              <a:buNone/>
              <a:defRPr/>
            </a:pPr>
            <a:r>
              <a:rPr lang="ja-JP" altLang="en-US" sz="3200" b="1" dirty="0">
                <a:solidFill>
                  <a:srgbClr val="55554A"/>
                </a:solidFill>
                <a:latin typeface="Franklin Gothic Book"/>
                <a:ea typeface="ＭＳ Ｐゴシック" panose="020B0600070205080204" pitchFamily="50" charset="-128"/>
              </a:rPr>
              <a:t>「</a:t>
            </a:r>
            <a:r>
              <a:rPr lang="en-US" altLang="ja-JP" sz="3200" b="1" dirty="0">
                <a:solidFill>
                  <a:srgbClr val="55554A"/>
                </a:solidFill>
                <a:latin typeface="Franklin Gothic Book"/>
                <a:ea typeface="ＭＳ Ｐゴシック" panose="020B0600070205080204" pitchFamily="50" charset="-128"/>
              </a:rPr>
              <a:t>Zero in on safety</a:t>
            </a:r>
            <a:r>
              <a:rPr lang="ja-JP" altLang="en-US" sz="3200" b="1" dirty="0">
                <a:solidFill>
                  <a:srgbClr val="55554A"/>
                </a:solidFill>
                <a:latin typeface="Franklin Gothic Book"/>
                <a:ea typeface="ＭＳ Ｐゴシック" panose="020B0600070205080204" pitchFamily="50" charset="-128"/>
              </a:rPr>
              <a:t>」（安全に照準を合わせよ）という</a:t>
            </a:r>
            <a:endParaRPr lang="en-US" altLang="ja-JP" sz="3200" b="1" dirty="0">
              <a:solidFill>
                <a:srgbClr val="55554A"/>
              </a:solidFill>
              <a:latin typeface="Franklin Gothic Book"/>
              <a:ea typeface="ＭＳ Ｐゴシック" panose="020B0600070205080204" pitchFamily="50" charset="-128"/>
            </a:endParaRPr>
          </a:p>
          <a:p>
            <a:pPr marL="0" indent="0">
              <a:buClr>
                <a:srgbClr val="F4680B"/>
              </a:buClr>
              <a:buNone/>
              <a:defRPr/>
            </a:pPr>
            <a:r>
              <a:rPr lang="ja-JP" altLang="en-US" sz="3200" b="1" dirty="0">
                <a:solidFill>
                  <a:srgbClr val="55554A"/>
                </a:solidFill>
                <a:latin typeface="Franklin Gothic Book"/>
                <a:ea typeface="ＭＳ Ｐゴシック" panose="020B0600070205080204" pitchFamily="50" charset="-128"/>
              </a:rPr>
              <a:t>キャンペーンの考え方を取り入れ、スタートしました。</a:t>
            </a:r>
            <a:endParaRPr lang="ja-JP" altLang="en-US" b="1" dirty="0">
              <a:solidFill>
                <a:srgbClr val="55554A"/>
              </a:solidFill>
              <a:latin typeface="Franklin Gothic Book"/>
              <a:ea typeface="ＭＳ Ｐゴシック" panose="020B0600070205080204" pitchFamily="50" charset="-128"/>
            </a:endParaRPr>
          </a:p>
        </p:txBody>
      </p:sp>
      <p:pic>
        <p:nvPicPr>
          <p:cNvPr id="4" name="図 3">
            <a:extLst>
              <a:ext uri="{FF2B5EF4-FFF2-40B4-BE49-F238E27FC236}">
                <a16:creationId xmlns:a16="http://schemas.microsoft.com/office/drawing/2014/main" id="{4C26EC55-7C6F-455C-BDFA-EC7D03FED0E7}"/>
              </a:ext>
            </a:extLst>
          </p:cNvPr>
          <p:cNvPicPr>
            <a:picLocks noChangeAspect="1"/>
          </p:cNvPicPr>
          <p:nvPr/>
        </p:nvPicPr>
        <p:blipFill>
          <a:blip r:embed="rId2"/>
          <a:stretch>
            <a:fillRect/>
          </a:stretch>
        </p:blipFill>
        <p:spPr>
          <a:xfrm>
            <a:off x="0" y="4095252"/>
            <a:ext cx="1767993" cy="2493480"/>
          </a:xfrm>
          <a:prstGeom prst="rect">
            <a:avLst/>
          </a:prstGeom>
        </p:spPr>
      </p:pic>
      <p:pic>
        <p:nvPicPr>
          <p:cNvPr id="7" name="図 6">
            <a:extLst>
              <a:ext uri="{FF2B5EF4-FFF2-40B4-BE49-F238E27FC236}">
                <a16:creationId xmlns:a16="http://schemas.microsoft.com/office/drawing/2014/main" id="{DD273CB2-2EFB-4FCF-889C-CC9B2E4DCF3B}"/>
              </a:ext>
            </a:extLst>
          </p:cNvPr>
          <p:cNvPicPr>
            <a:picLocks noChangeAspect="1"/>
          </p:cNvPicPr>
          <p:nvPr/>
        </p:nvPicPr>
        <p:blipFill>
          <a:blip r:embed="rId3"/>
          <a:stretch>
            <a:fillRect/>
          </a:stretch>
        </p:blipFill>
        <p:spPr>
          <a:xfrm>
            <a:off x="2016366" y="4095252"/>
            <a:ext cx="1871634" cy="2523963"/>
          </a:xfrm>
          <a:prstGeom prst="rect">
            <a:avLst/>
          </a:prstGeom>
        </p:spPr>
      </p:pic>
      <p:pic>
        <p:nvPicPr>
          <p:cNvPr id="10" name="図 9">
            <a:extLst>
              <a:ext uri="{FF2B5EF4-FFF2-40B4-BE49-F238E27FC236}">
                <a16:creationId xmlns:a16="http://schemas.microsoft.com/office/drawing/2014/main" id="{8D7674C4-F617-4791-A86A-2156D579895D}"/>
              </a:ext>
            </a:extLst>
          </p:cNvPr>
          <p:cNvPicPr>
            <a:picLocks noChangeAspect="1"/>
          </p:cNvPicPr>
          <p:nvPr/>
        </p:nvPicPr>
        <p:blipFill>
          <a:blip r:embed="rId4"/>
          <a:stretch>
            <a:fillRect/>
          </a:stretch>
        </p:blipFill>
        <p:spPr>
          <a:xfrm>
            <a:off x="4422986" y="4408265"/>
            <a:ext cx="4194921" cy="1983201"/>
          </a:xfrm>
          <a:prstGeom prst="rect">
            <a:avLst/>
          </a:prstGeom>
        </p:spPr>
      </p:pic>
    </p:spTree>
    <p:extLst>
      <p:ext uri="{BB962C8B-B14F-4D97-AF65-F5344CB8AC3E}">
        <p14:creationId xmlns:p14="http://schemas.microsoft.com/office/powerpoint/2010/main" val="259258280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7957D4F-41CA-4283-A862-B0486120970C}"/>
              </a:ext>
            </a:extLst>
          </p:cNvPr>
          <p:cNvSpPr>
            <a:spLocks noGrp="1"/>
          </p:cNvSpPr>
          <p:nvPr>
            <p:ph type="title"/>
          </p:nvPr>
        </p:nvSpPr>
        <p:spPr>
          <a:xfrm>
            <a:off x="0" y="0"/>
            <a:ext cx="9144000" cy="964504"/>
          </a:xfrm>
          <a:solidFill>
            <a:srgbClr val="92D050">
              <a:alpha val="42000"/>
            </a:srgbClr>
          </a:solidFill>
        </p:spPr>
        <p:txBody>
          <a:bodyPr>
            <a:normAutofit fontScale="90000"/>
          </a:bodyPr>
          <a:lstStyle/>
          <a:p>
            <a:r>
              <a:rPr lang="ja-JP" altLang="en-US" sz="2400" b="1" dirty="0">
                <a:solidFill>
                  <a:srgbClr val="0070C0"/>
                </a:solidFill>
                <a:latin typeface="HGP明朝E" panose="02020900000000000000" pitchFamily="18" charset="-128"/>
                <a:ea typeface="HGP明朝E" panose="02020900000000000000" pitchFamily="18" charset="-128"/>
              </a:rPr>
              <a:t>　　　産業安全衛生活動百年の軌跡（安全運動の発展）　</a:t>
            </a:r>
            <a:br>
              <a:rPr lang="en-US" altLang="ja-JP" sz="2400" b="1" dirty="0">
                <a:latin typeface="HGP明朝E" panose="02020900000000000000" pitchFamily="18" charset="-128"/>
                <a:ea typeface="HGP明朝E" panose="02020900000000000000" pitchFamily="18" charset="-128"/>
              </a:rPr>
            </a:br>
            <a:r>
              <a:rPr lang="ja-JP" altLang="en-US" sz="2400" b="1" dirty="0">
                <a:latin typeface="HGP明朝E" panose="02020900000000000000" pitchFamily="18" charset="-128"/>
                <a:ea typeface="HGP明朝E" panose="02020900000000000000" pitchFamily="18" charset="-128"/>
              </a:rPr>
              <a:t>　　</a:t>
            </a:r>
            <a:r>
              <a:rPr lang="ja-JP" altLang="en-US" sz="4000" b="1" dirty="0">
                <a:latin typeface="HGP明朝E" panose="02020900000000000000" pitchFamily="18" charset="-128"/>
                <a:ea typeface="HGP明朝E" panose="02020900000000000000" pitchFamily="18" charset="-128"/>
              </a:rPr>
              <a:t>ゼロ災害全員参加運動</a:t>
            </a:r>
            <a:r>
              <a:rPr lang="en-US" altLang="ja-JP" sz="4000" b="1" dirty="0">
                <a:latin typeface="HGP明朝E" panose="02020900000000000000" pitchFamily="18" charset="-128"/>
                <a:ea typeface="HGP明朝E" panose="02020900000000000000" pitchFamily="18" charset="-128"/>
              </a:rPr>
              <a:t>1973</a:t>
            </a:r>
            <a:endParaRPr lang="ja-JP" altLang="en-US" sz="2400" b="1" dirty="0">
              <a:latin typeface="HGP明朝E" panose="02020900000000000000" pitchFamily="18" charset="-128"/>
              <a:ea typeface="HGP明朝E" panose="02020900000000000000" pitchFamily="18" charset="-128"/>
            </a:endParaRPr>
          </a:p>
        </p:txBody>
      </p:sp>
      <p:pic>
        <p:nvPicPr>
          <p:cNvPr id="8" name="図 7">
            <a:extLst>
              <a:ext uri="{FF2B5EF4-FFF2-40B4-BE49-F238E27FC236}">
                <a16:creationId xmlns:a16="http://schemas.microsoft.com/office/drawing/2014/main" id="{AD2C4DB4-8E76-4D29-9AD7-7910B3FA714D}"/>
              </a:ext>
            </a:extLst>
          </p:cNvPr>
          <p:cNvPicPr>
            <a:picLocks noChangeAspect="1"/>
          </p:cNvPicPr>
          <p:nvPr/>
        </p:nvPicPr>
        <p:blipFill>
          <a:blip r:embed="rId2"/>
          <a:stretch>
            <a:fillRect/>
          </a:stretch>
        </p:blipFill>
        <p:spPr>
          <a:xfrm>
            <a:off x="25053" y="2086860"/>
            <a:ext cx="4546948" cy="4767407"/>
          </a:xfrm>
          <a:prstGeom prst="rect">
            <a:avLst/>
          </a:prstGeom>
        </p:spPr>
      </p:pic>
      <p:pic>
        <p:nvPicPr>
          <p:cNvPr id="12" name="図 11">
            <a:extLst>
              <a:ext uri="{FF2B5EF4-FFF2-40B4-BE49-F238E27FC236}">
                <a16:creationId xmlns:a16="http://schemas.microsoft.com/office/drawing/2014/main" id="{B9188749-33C9-4448-BD46-CC65A84E2729}"/>
              </a:ext>
            </a:extLst>
          </p:cNvPr>
          <p:cNvPicPr>
            <a:picLocks noChangeAspect="1"/>
          </p:cNvPicPr>
          <p:nvPr/>
        </p:nvPicPr>
        <p:blipFill>
          <a:blip r:embed="rId3"/>
          <a:stretch>
            <a:fillRect/>
          </a:stretch>
        </p:blipFill>
        <p:spPr>
          <a:xfrm>
            <a:off x="4572000" y="2139766"/>
            <a:ext cx="4572000" cy="4669277"/>
          </a:xfrm>
          <a:prstGeom prst="rect">
            <a:avLst/>
          </a:prstGeom>
        </p:spPr>
      </p:pic>
      <p:sp>
        <p:nvSpPr>
          <p:cNvPr id="10" name="テキスト ボックス 9">
            <a:extLst>
              <a:ext uri="{FF2B5EF4-FFF2-40B4-BE49-F238E27FC236}">
                <a16:creationId xmlns:a16="http://schemas.microsoft.com/office/drawing/2014/main" id="{F3D97AAB-56E6-4C35-A001-1A66AE70AA1B}"/>
              </a:ext>
            </a:extLst>
          </p:cNvPr>
          <p:cNvSpPr txBox="1"/>
          <p:nvPr/>
        </p:nvSpPr>
        <p:spPr>
          <a:xfrm>
            <a:off x="194153" y="964504"/>
            <a:ext cx="8924793" cy="1200329"/>
          </a:xfrm>
          <a:prstGeom prst="rect">
            <a:avLst/>
          </a:prstGeom>
          <a:noFill/>
        </p:spPr>
        <p:txBody>
          <a:bodyPr wrap="square">
            <a:spAutoFit/>
          </a:bodyPr>
          <a:lstStyle/>
          <a:p>
            <a:r>
              <a:rPr lang="en-US" altLang="ja-JP" sz="2400" dirty="0"/>
              <a:t>【</a:t>
            </a:r>
            <a:r>
              <a:rPr lang="ja-JP" altLang="en-US" sz="2400" dirty="0"/>
              <a:t>ゼロの原則</a:t>
            </a:r>
            <a:r>
              <a:rPr lang="en-US" altLang="ja-JP" sz="2400" dirty="0"/>
              <a:t>】【</a:t>
            </a:r>
            <a:r>
              <a:rPr lang="ja-JP" altLang="en-US" sz="2400" dirty="0"/>
              <a:t>先取りの原則</a:t>
            </a:r>
            <a:r>
              <a:rPr lang="en-US" altLang="ja-JP" sz="2400" dirty="0"/>
              <a:t>】【</a:t>
            </a:r>
            <a:r>
              <a:rPr lang="ja-JP" altLang="en-US" sz="2400" dirty="0"/>
              <a:t>参加の原則</a:t>
            </a:r>
            <a:r>
              <a:rPr lang="en-US" altLang="ja-JP" sz="2400" dirty="0"/>
              <a:t>】</a:t>
            </a:r>
            <a:r>
              <a:rPr lang="ja-JP" altLang="en-US" sz="2400" dirty="0"/>
              <a:t>の三つの原則</a:t>
            </a:r>
            <a:endParaRPr lang="en-US" altLang="ja-JP" sz="2400" dirty="0"/>
          </a:p>
          <a:p>
            <a:r>
              <a:rPr lang="en-US" altLang="ja-JP" sz="2400" dirty="0"/>
              <a:t>【</a:t>
            </a:r>
            <a:r>
              <a:rPr lang="ja-JP" altLang="en-US" sz="2400" dirty="0"/>
              <a:t>トップの経営姿勢</a:t>
            </a:r>
            <a:r>
              <a:rPr lang="en-US" altLang="ja-JP" sz="2400" dirty="0"/>
              <a:t>】【</a:t>
            </a:r>
            <a:r>
              <a:rPr lang="ja-JP" altLang="en-US" sz="2400" dirty="0"/>
              <a:t>ライン管理の徹底</a:t>
            </a:r>
            <a:r>
              <a:rPr lang="en-US" altLang="ja-JP" sz="2400" dirty="0"/>
              <a:t>】【</a:t>
            </a:r>
            <a:r>
              <a:rPr lang="ja-JP" altLang="en-US" sz="2400" dirty="0"/>
              <a:t>職場自主活動の活発化</a:t>
            </a:r>
            <a:r>
              <a:rPr lang="en-US" altLang="ja-JP" sz="2400" dirty="0"/>
              <a:t>】</a:t>
            </a:r>
            <a:r>
              <a:rPr lang="ja-JP" altLang="en-US" sz="2400" dirty="0"/>
              <a:t>の三つの柱で取組みました。</a:t>
            </a:r>
            <a:endParaRPr lang="en-US" altLang="ja-JP" dirty="0"/>
          </a:p>
        </p:txBody>
      </p:sp>
    </p:spTree>
    <p:extLst>
      <p:ext uri="{BB962C8B-B14F-4D97-AF65-F5344CB8AC3E}">
        <p14:creationId xmlns:p14="http://schemas.microsoft.com/office/powerpoint/2010/main" val="14696471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7957D4F-41CA-4283-A862-B0486120970C}"/>
              </a:ext>
            </a:extLst>
          </p:cNvPr>
          <p:cNvSpPr>
            <a:spLocks noGrp="1"/>
          </p:cNvSpPr>
          <p:nvPr>
            <p:ph type="title"/>
          </p:nvPr>
        </p:nvSpPr>
        <p:spPr>
          <a:xfrm>
            <a:off x="1" y="1"/>
            <a:ext cx="9143999" cy="1056904"/>
          </a:xfrm>
          <a:solidFill>
            <a:srgbClr val="92D050">
              <a:alpha val="39000"/>
            </a:srgbClr>
          </a:solidFill>
        </p:spPr>
        <p:txBody>
          <a:bodyPr>
            <a:normAutofit/>
          </a:bodyPr>
          <a:lstStyle/>
          <a:p>
            <a:r>
              <a:rPr lang="ja-JP" altLang="en-US" sz="2400" b="1" dirty="0">
                <a:solidFill>
                  <a:srgbClr val="0070C0"/>
                </a:solidFill>
                <a:latin typeface="HGP明朝E" panose="02020900000000000000" pitchFamily="18" charset="-128"/>
                <a:ea typeface="HGP明朝E" panose="02020900000000000000" pitchFamily="18" charset="-128"/>
              </a:rPr>
              <a:t>産業安全衛生活動百年の軌跡（始まりの前）　</a:t>
            </a:r>
            <a:br>
              <a:rPr lang="en-US" altLang="ja-JP" sz="2400" b="1" dirty="0">
                <a:latin typeface="HGP明朝E" panose="02020900000000000000" pitchFamily="18" charset="-128"/>
                <a:ea typeface="HGP明朝E" panose="02020900000000000000" pitchFamily="18" charset="-128"/>
              </a:rPr>
            </a:br>
            <a:r>
              <a:rPr lang="ja-JP" altLang="en-US" sz="3600" b="1" dirty="0">
                <a:latin typeface="HGP明朝E" panose="02020900000000000000" pitchFamily="18" charset="-128"/>
                <a:ea typeface="HGP明朝E" panose="02020900000000000000" pitchFamily="18" charset="-128"/>
              </a:rPr>
              <a:t>　</a:t>
            </a:r>
            <a:r>
              <a:rPr lang="ja-JP" altLang="en-US" sz="4000" b="1" dirty="0">
                <a:latin typeface="HGP明朝E" panose="02020900000000000000" pitchFamily="18" charset="-128"/>
                <a:ea typeface="HGP明朝E" panose="02020900000000000000" pitchFamily="18" charset="-128"/>
              </a:rPr>
              <a:t>　明治産業革命　　</a:t>
            </a:r>
            <a:r>
              <a:rPr lang="en-US" altLang="ja-JP" sz="4000" b="1" dirty="0">
                <a:latin typeface="HGP明朝E" panose="02020900000000000000" pitchFamily="18" charset="-128"/>
                <a:ea typeface="HGP明朝E" panose="02020900000000000000" pitchFamily="18" charset="-128"/>
              </a:rPr>
              <a:t>1870</a:t>
            </a:r>
            <a:r>
              <a:rPr lang="ja-JP" altLang="en-US" sz="4000" b="1" dirty="0">
                <a:latin typeface="HGP明朝E" panose="02020900000000000000" pitchFamily="18" charset="-128"/>
                <a:ea typeface="HGP明朝E" panose="02020900000000000000" pitchFamily="18" charset="-128"/>
              </a:rPr>
              <a:t>年～</a:t>
            </a:r>
            <a:r>
              <a:rPr lang="en-US" altLang="ja-JP" sz="4000" b="1" dirty="0">
                <a:latin typeface="HGP明朝E" panose="02020900000000000000" pitchFamily="18" charset="-128"/>
                <a:ea typeface="HGP明朝E" panose="02020900000000000000" pitchFamily="18" charset="-128"/>
              </a:rPr>
              <a:t>1910</a:t>
            </a:r>
            <a:r>
              <a:rPr lang="ja-JP" altLang="en-US" sz="4000" b="1" dirty="0">
                <a:latin typeface="HGP明朝E" panose="02020900000000000000" pitchFamily="18" charset="-128"/>
                <a:ea typeface="HGP明朝E" panose="02020900000000000000" pitchFamily="18" charset="-128"/>
              </a:rPr>
              <a:t>年</a:t>
            </a:r>
            <a:endParaRPr lang="ja-JP" altLang="en-US" sz="2400" b="1" dirty="0">
              <a:latin typeface="HGP明朝E" panose="02020900000000000000" pitchFamily="18" charset="-128"/>
              <a:ea typeface="HGP明朝E" panose="02020900000000000000" pitchFamily="18" charset="-128"/>
            </a:endParaRPr>
          </a:p>
        </p:txBody>
      </p:sp>
      <p:pic>
        <p:nvPicPr>
          <p:cNvPr id="7" name="コンテンツ プレースホルダー 6">
            <a:extLst>
              <a:ext uri="{FF2B5EF4-FFF2-40B4-BE49-F238E27FC236}">
                <a16:creationId xmlns:a16="http://schemas.microsoft.com/office/drawing/2014/main" id="{8F69A8F5-E0AE-4E7D-9E1A-BFCAE796A695}"/>
              </a:ext>
            </a:extLst>
          </p:cNvPr>
          <p:cNvPicPr>
            <a:picLocks noGrp="1" noChangeAspect="1"/>
          </p:cNvPicPr>
          <p:nvPr>
            <p:ph idx="1"/>
          </p:nvPr>
        </p:nvPicPr>
        <p:blipFill>
          <a:blip r:embed="rId2"/>
          <a:stretch>
            <a:fillRect/>
          </a:stretch>
        </p:blipFill>
        <p:spPr>
          <a:xfrm>
            <a:off x="0" y="1056905"/>
            <a:ext cx="5830793" cy="3335213"/>
          </a:xfrm>
        </p:spPr>
      </p:pic>
      <p:sp>
        <p:nvSpPr>
          <p:cNvPr id="12" name="テキスト ボックス 11">
            <a:extLst>
              <a:ext uri="{FF2B5EF4-FFF2-40B4-BE49-F238E27FC236}">
                <a16:creationId xmlns:a16="http://schemas.microsoft.com/office/drawing/2014/main" id="{FC9BEDD1-7BA5-4B27-92E8-D349152815FC}"/>
              </a:ext>
            </a:extLst>
          </p:cNvPr>
          <p:cNvSpPr txBox="1"/>
          <p:nvPr/>
        </p:nvSpPr>
        <p:spPr>
          <a:xfrm>
            <a:off x="0" y="4392118"/>
            <a:ext cx="5830793" cy="461665"/>
          </a:xfrm>
          <a:prstGeom prst="rect">
            <a:avLst/>
          </a:prstGeom>
          <a:noFill/>
        </p:spPr>
        <p:txBody>
          <a:bodyPr wrap="square">
            <a:spAutoFit/>
          </a:bodyPr>
          <a:lstStyle/>
          <a:p>
            <a:r>
              <a:rPr lang="zh-CN" altLang="en-US" sz="2400" dirty="0"/>
              <a:t>女工哀史　野麦峠</a:t>
            </a:r>
            <a:r>
              <a:rPr lang="ja-JP" altLang="en-US" sz="2400" dirty="0"/>
              <a:t>　　　</a:t>
            </a:r>
            <a:r>
              <a:rPr lang="ja-JP" altLang="en-US" sz="1600" dirty="0"/>
              <a:t>大竹しのぶ</a:t>
            </a:r>
          </a:p>
        </p:txBody>
      </p:sp>
      <p:sp>
        <p:nvSpPr>
          <p:cNvPr id="6" name="テキスト ボックス 5">
            <a:extLst>
              <a:ext uri="{FF2B5EF4-FFF2-40B4-BE49-F238E27FC236}">
                <a16:creationId xmlns:a16="http://schemas.microsoft.com/office/drawing/2014/main" id="{2C96F9A8-693D-4FAF-B2B0-451F38043A41}"/>
              </a:ext>
            </a:extLst>
          </p:cNvPr>
          <p:cNvSpPr txBox="1"/>
          <p:nvPr/>
        </p:nvSpPr>
        <p:spPr>
          <a:xfrm>
            <a:off x="5830792" y="1139351"/>
            <a:ext cx="3313207" cy="3785652"/>
          </a:xfrm>
          <a:prstGeom prst="rect">
            <a:avLst/>
          </a:prstGeom>
          <a:noFill/>
        </p:spPr>
        <p:txBody>
          <a:bodyPr wrap="square">
            <a:spAutoFit/>
          </a:bodyPr>
          <a:lstStyle/>
          <a:p>
            <a:r>
              <a:rPr lang="ja-JP" altLang="en-US" sz="2400" dirty="0"/>
              <a:t>長野県諏訪地方には製糸工場が集中していた。</a:t>
            </a:r>
          </a:p>
          <a:p>
            <a:r>
              <a:rPr lang="ja-JP" altLang="en-US" sz="2400" dirty="0"/>
              <a:t>山深い飛騨の村々から貧しい農家の少女達が半ば身売り同然の形で年季奉公に出された。</a:t>
            </a:r>
          </a:p>
          <a:p>
            <a:r>
              <a:rPr lang="ja-JP" altLang="en-US" sz="2400" dirty="0"/>
              <a:t>工女たちは、朝の５時から夜の１０時まで休みもなく</a:t>
            </a:r>
            <a:r>
              <a:rPr lang="en-US" altLang="ja-JP" sz="2400" dirty="0"/>
              <a:t>17</a:t>
            </a:r>
            <a:r>
              <a:rPr lang="ja-JP" altLang="en-US" sz="2400" dirty="0"/>
              <a:t>時間も働いた。</a:t>
            </a:r>
          </a:p>
        </p:txBody>
      </p:sp>
      <p:sp>
        <p:nvSpPr>
          <p:cNvPr id="8" name="コンテンツ プレースホルダー 3">
            <a:extLst>
              <a:ext uri="{FF2B5EF4-FFF2-40B4-BE49-F238E27FC236}">
                <a16:creationId xmlns:a16="http://schemas.microsoft.com/office/drawing/2014/main" id="{E23E095A-72F3-4823-9D93-38249162E39A}"/>
              </a:ext>
            </a:extLst>
          </p:cNvPr>
          <p:cNvSpPr txBox="1">
            <a:spLocks/>
          </p:cNvSpPr>
          <p:nvPr/>
        </p:nvSpPr>
        <p:spPr>
          <a:xfrm>
            <a:off x="20856" y="4853783"/>
            <a:ext cx="9143999" cy="191515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2400" dirty="0"/>
              <a:t>蒸し暑さと、さなぎの異臭が漂う中で、少女達が額に汗をしながら繭から絹糸を紡いでいた。</a:t>
            </a:r>
          </a:p>
          <a:p>
            <a:r>
              <a:rPr lang="ja-JP" altLang="en-US" sz="2400" dirty="0"/>
              <a:t>苛酷な労働のために、</a:t>
            </a:r>
            <a:r>
              <a:rPr lang="ja-JP" altLang="en-US" sz="2400" b="1" dirty="0"/>
              <a:t>結核</a:t>
            </a:r>
            <a:r>
              <a:rPr lang="ja-JP" altLang="en-US" sz="2400" dirty="0"/>
              <a:t>などの病気になり、自ら命を絶つ者も後を絶たなかったという。</a:t>
            </a:r>
          </a:p>
          <a:p>
            <a:endParaRPr lang="ja-JP" altLang="en-US" dirty="0"/>
          </a:p>
        </p:txBody>
      </p:sp>
    </p:spTree>
    <p:extLst>
      <p:ext uri="{BB962C8B-B14F-4D97-AF65-F5344CB8AC3E}">
        <p14:creationId xmlns:p14="http://schemas.microsoft.com/office/powerpoint/2010/main" val="186570005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7957D4F-41CA-4283-A862-B0486120970C}"/>
              </a:ext>
            </a:extLst>
          </p:cNvPr>
          <p:cNvSpPr>
            <a:spLocks noGrp="1"/>
          </p:cNvSpPr>
          <p:nvPr>
            <p:ph type="title"/>
          </p:nvPr>
        </p:nvSpPr>
        <p:spPr>
          <a:xfrm>
            <a:off x="-1" y="0"/>
            <a:ext cx="9144001" cy="889348"/>
          </a:xfrm>
          <a:solidFill>
            <a:srgbClr val="92D050">
              <a:alpha val="33000"/>
            </a:srgbClr>
          </a:solidFill>
        </p:spPr>
        <p:txBody>
          <a:bodyPr>
            <a:normAutofit fontScale="90000"/>
          </a:bodyPr>
          <a:lstStyle/>
          <a:p>
            <a:r>
              <a:rPr lang="ja-JP" altLang="en-US" sz="3700" b="1" dirty="0">
                <a:solidFill>
                  <a:srgbClr val="0070C0"/>
                </a:solidFill>
                <a:latin typeface="HGP明朝E" panose="02020900000000000000" pitchFamily="18" charset="-128"/>
                <a:ea typeface="HGP明朝E" panose="02020900000000000000" pitchFamily="18" charset="-128"/>
              </a:rPr>
              <a:t>　</a:t>
            </a:r>
            <a:r>
              <a:rPr lang="ja-JP" altLang="en-US" sz="2400" b="1" dirty="0">
                <a:solidFill>
                  <a:srgbClr val="0070C0"/>
                </a:solidFill>
                <a:latin typeface="HGP明朝E" panose="02020900000000000000" pitchFamily="18" charset="-128"/>
                <a:ea typeface="HGP明朝E" panose="02020900000000000000" pitchFamily="18" charset="-128"/>
              </a:rPr>
              <a:t>　　産業安全衛生活動百年の軌跡（安全運動の発展）　</a:t>
            </a:r>
            <a:br>
              <a:rPr lang="en-US" altLang="ja-JP" sz="2400" b="1" dirty="0">
                <a:latin typeface="HGP明朝E" panose="02020900000000000000" pitchFamily="18" charset="-128"/>
                <a:ea typeface="HGP明朝E" panose="02020900000000000000" pitchFamily="18" charset="-128"/>
              </a:rPr>
            </a:br>
            <a:r>
              <a:rPr lang="ja-JP" altLang="en-US" sz="2400" b="1" dirty="0">
                <a:latin typeface="HGP明朝E" panose="02020900000000000000" pitchFamily="18" charset="-128"/>
                <a:ea typeface="HGP明朝E" panose="02020900000000000000" pitchFamily="18" charset="-128"/>
              </a:rPr>
              <a:t>　</a:t>
            </a:r>
            <a:r>
              <a:rPr lang="ja-JP" altLang="en-US" sz="4000" b="1" dirty="0">
                <a:latin typeface="HGP明朝E" panose="02020900000000000000" pitchFamily="18" charset="-128"/>
                <a:ea typeface="HGP明朝E" panose="02020900000000000000" pitchFamily="18" charset="-128"/>
              </a:rPr>
              <a:t>さまざまな安全自主活動</a:t>
            </a:r>
            <a:r>
              <a:rPr lang="en-US" altLang="ja-JP" sz="4000" b="1" dirty="0">
                <a:latin typeface="HGP明朝E" panose="02020900000000000000" pitchFamily="18" charset="-128"/>
                <a:ea typeface="HGP明朝E" panose="02020900000000000000" pitchFamily="18" charset="-128"/>
              </a:rPr>
              <a:t>1960</a:t>
            </a:r>
            <a:r>
              <a:rPr lang="ja-JP" altLang="en-US" sz="4000" b="1" dirty="0">
                <a:latin typeface="HGP明朝E" panose="02020900000000000000" pitchFamily="18" charset="-128"/>
                <a:ea typeface="HGP明朝E" panose="02020900000000000000" pitchFamily="18" charset="-128"/>
              </a:rPr>
              <a:t>年代</a:t>
            </a:r>
            <a:endParaRPr lang="ja-JP" altLang="en-US" sz="3700" b="1" dirty="0">
              <a:latin typeface="HGP明朝E" panose="02020900000000000000" pitchFamily="18" charset="-128"/>
              <a:ea typeface="HGP明朝E" panose="02020900000000000000" pitchFamily="18" charset="-128"/>
            </a:endParaRPr>
          </a:p>
        </p:txBody>
      </p:sp>
      <p:sp>
        <p:nvSpPr>
          <p:cNvPr id="6" name="コンテンツ プレースホルダー 2">
            <a:extLst>
              <a:ext uri="{FF2B5EF4-FFF2-40B4-BE49-F238E27FC236}">
                <a16:creationId xmlns:a16="http://schemas.microsoft.com/office/drawing/2014/main" id="{25684FBE-B67E-4712-B4B3-D9374D43E507}"/>
              </a:ext>
            </a:extLst>
          </p:cNvPr>
          <p:cNvSpPr txBox="1">
            <a:spLocks/>
          </p:cNvSpPr>
          <p:nvPr/>
        </p:nvSpPr>
        <p:spPr bwMode="auto">
          <a:xfrm>
            <a:off x="0" y="986308"/>
            <a:ext cx="9144000" cy="529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75000"/>
              <a:buFont typeface="Wingdings" panose="05000000000000000000" pitchFamily="2" charset="2"/>
              <a:buChar char=""/>
              <a:defRPr kumimoji="1" sz="2400" kern="1200">
                <a:solidFill>
                  <a:schemeClr val="tx2"/>
                </a:solidFill>
                <a:latin typeface="+mn-lt"/>
                <a:ea typeface="+mn-ea"/>
                <a:cs typeface="+mn-cs"/>
              </a:defRPr>
            </a:lvl1pPr>
            <a:lvl2pPr marL="742950" indent="-285750" algn="l" rtl="0" eaLnBrk="0" fontAlgn="base" hangingPunct="0">
              <a:spcBef>
                <a:spcPct val="20000"/>
              </a:spcBef>
              <a:spcAft>
                <a:spcPct val="0"/>
              </a:spcAft>
              <a:buClr>
                <a:schemeClr val="accent2"/>
              </a:buClr>
              <a:buSzPct val="85000"/>
              <a:buFont typeface="Courier New" panose="02070309020205020404" pitchFamily="49" charset="0"/>
              <a:buChar char="o"/>
              <a:defRPr kumimoji="1" sz="2000" kern="1200">
                <a:solidFill>
                  <a:schemeClr val="tx2"/>
                </a:solidFill>
                <a:latin typeface="+mn-lt"/>
                <a:ea typeface="+mn-ea"/>
                <a:cs typeface="+mn-cs"/>
              </a:defRPr>
            </a:lvl2pPr>
            <a:lvl3pPr marL="1143000" indent="-228600" algn="l" rtl="0" eaLnBrk="0" fontAlgn="base" hangingPunct="0">
              <a:spcBef>
                <a:spcPct val="20000"/>
              </a:spcBef>
              <a:spcAft>
                <a:spcPct val="0"/>
              </a:spcAft>
              <a:buClr>
                <a:srgbClr val="948774"/>
              </a:buClr>
              <a:buFont typeface="Arial" panose="020B0604020202020204" pitchFamily="34" charset="0"/>
              <a:buChar char="•"/>
              <a:defRPr kumimoji="1" kern="1200">
                <a:solidFill>
                  <a:schemeClr val="tx2"/>
                </a:solidFill>
                <a:latin typeface="+mn-lt"/>
                <a:ea typeface="+mn-ea"/>
                <a:cs typeface="+mn-cs"/>
              </a:defRPr>
            </a:lvl3pPr>
            <a:lvl4pPr marL="1600200" indent="-228600" algn="l" rtl="0" eaLnBrk="0" fontAlgn="base" hangingPunct="0">
              <a:spcBef>
                <a:spcPct val="20000"/>
              </a:spcBef>
              <a:spcAft>
                <a:spcPct val="0"/>
              </a:spcAft>
              <a:buClr>
                <a:srgbClr val="7EB8E7"/>
              </a:buClr>
              <a:buFont typeface="Arial" panose="020B0604020202020204" pitchFamily="34" charset="0"/>
              <a:buChar char="•"/>
              <a:defRPr kumimoji="1" sz="1600" kern="1200">
                <a:solidFill>
                  <a:schemeClr val="tx2"/>
                </a:solidFill>
                <a:latin typeface="+mn-lt"/>
                <a:ea typeface="+mn-ea"/>
                <a:cs typeface="+mn-cs"/>
              </a:defRPr>
            </a:lvl4pPr>
            <a:lvl5pPr marL="2057400" indent="-228600" algn="l" rtl="0" eaLnBrk="0" fontAlgn="base" hangingPunct="0">
              <a:spcBef>
                <a:spcPct val="20000"/>
              </a:spcBef>
              <a:spcAft>
                <a:spcPct val="0"/>
              </a:spcAft>
              <a:buClr>
                <a:srgbClr val="E3B651"/>
              </a:buClr>
              <a:buFont typeface="Arial" panose="020B0604020202020204" pitchFamily="34" charset="0"/>
              <a:buChar char="•"/>
              <a:defRPr kumimoji="1" sz="1400" kern="1200">
                <a:solidFill>
                  <a:schemeClr val="tx2"/>
                </a:solidFill>
                <a:latin typeface="+mn-lt"/>
                <a:ea typeface="+mn-ea"/>
                <a:cs typeface="+mn-cs"/>
              </a:defRPr>
            </a:lvl5pPr>
            <a:lvl6pPr marL="2514600" indent="-228600" algn="l" defTabSz="914400" rtl="0" eaLnBrk="1" latinLnBrk="0" hangingPunct="1">
              <a:spcBef>
                <a:spcPct val="20000"/>
              </a:spcBef>
              <a:buClr>
                <a:schemeClr val="accent6"/>
              </a:buClr>
              <a:buFont typeface="Arial" pitchFamily="34" charset="0"/>
              <a:buChar char="•"/>
              <a:defRPr kumimoji="1" sz="1400" kern="1200">
                <a:solidFill>
                  <a:schemeClr val="tx2"/>
                </a:solidFill>
                <a:latin typeface="+mn-lt"/>
                <a:ea typeface="+mn-ea"/>
                <a:cs typeface="+mn-cs"/>
              </a:defRPr>
            </a:lvl6pPr>
            <a:lvl7pPr marL="2971800" indent="-228600" algn="l" defTabSz="914400" rtl="0" eaLnBrk="1" latinLnBrk="0" hangingPunct="1">
              <a:spcBef>
                <a:spcPct val="20000"/>
              </a:spcBef>
              <a:buClr>
                <a:schemeClr val="accent1"/>
              </a:buClr>
              <a:buFont typeface="Arial" pitchFamily="34" charset="0"/>
              <a:buChar char="•"/>
              <a:defRPr kumimoji="1" sz="1400" kern="1200">
                <a:solidFill>
                  <a:schemeClr val="tx2"/>
                </a:solidFill>
                <a:latin typeface="+mn-lt"/>
                <a:ea typeface="+mn-ea"/>
                <a:cs typeface="+mn-cs"/>
              </a:defRPr>
            </a:lvl7pPr>
            <a:lvl8pPr marL="3429000" indent="-228600" algn="l" defTabSz="914400" rtl="0" eaLnBrk="1" latinLnBrk="0" hangingPunct="1">
              <a:spcBef>
                <a:spcPct val="20000"/>
              </a:spcBef>
              <a:buClr>
                <a:schemeClr val="accent4"/>
              </a:buClr>
              <a:buFont typeface="Arial" pitchFamily="34" charset="0"/>
              <a:buChar char="•"/>
              <a:defRPr kumimoji="1" sz="1400" kern="1200">
                <a:solidFill>
                  <a:schemeClr val="tx2"/>
                </a:solidFill>
                <a:latin typeface="+mn-lt"/>
                <a:ea typeface="+mn-ea"/>
                <a:cs typeface="+mn-cs"/>
              </a:defRPr>
            </a:lvl8pPr>
            <a:lvl9pPr marL="3886200" indent="-228600" algn="l" defTabSz="914400" rtl="0" eaLnBrk="1" latinLnBrk="0" hangingPunct="1">
              <a:spcBef>
                <a:spcPct val="20000"/>
              </a:spcBef>
              <a:buClr>
                <a:schemeClr val="accent5"/>
              </a:buClr>
              <a:buFont typeface="Arial" pitchFamily="34" charset="0"/>
              <a:buChar char="•"/>
              <a:defRPr kumimoji="1" sz="1400" kern="1200">
                <a:solidFill>
                  <a:schemeClr val="tx2"/>
                </a:solidFill>
                <a:latin typeface="+mn-lt"/>
                <a:ea typeface="+mn-ea"/>
                <a:cs typeface="+mn-cs"/>
              </a:defRPr>
            </a:lvl9pPr>
          </a:lstStyle>
          <a:p>
            <a:pPr marL="0" indent="0" eaLnBrk="1" hangingPunct="1">
              <a:buNone/>
              <a:defRPr/>
            </a:pPr>
            <a:r>
              <a:rPr lang="en-US" altLang="ja-JP" sz="3600" dirty="0">
                <a:solidFill>
                  <a:srgbClr val="002060"/>
                </a:solidFill>
                <a:latin typeface="HGS創英角ﾎﾟｯﾌﾟ体" pitchFamily="50" charset="-128"/>
                <a:ea typeface="HGS創英角ﾎﾟｯﾌﾟ体" pitchFamily="50" charset="-128"/>
              </a:rPr>
              <a:t>1962</a:t>
            </a:r>
            <a:r>
              <a:rPr lang="ja-JP" altLang="en-US" sz="3600" dirty="0">
                <a:solidFill>
                  <a:srgbClr val="002060"/>
                </a:solidFill>
                <a:latin typeface="HGS創英角ﾎﾟｯﾌﾟ体" pitchFamily="50" charset="-128"/>
                <a:ea typeface="HGS創英角ﾎﾟｯﾌﾟ体" pitchFamily="50" charset="-128"/>
              </a:rPr>
              <a:t>昭和</a:t>
            </a:r>
            <a:r>
              <a:rPr lang="en-US" altLang="ja-JP" sz="3600" dirty="0">
                <a:solidFill>
                  <a:srgbClr val="002060"/>
                </a:solidFill>
                <a:latin typeface="HGS創英角ﾎﾟｯﾌﾟ体" pitchFamily="50" charset="-128"/>
                <a:ea typeface="HGS創英角ﾎﾟｯﾌﾟ体" pitchFamily="50" charset="-128"/>
              </a:rPr>
              <a:t>37</a:t>
            </a:r>
            <a:r>
              <a:rPr lang="ja-JP" altLang="en-US" sz="3600" dirty="0">
                <a:solidFill>
                  <a:srgbClr val="002060"/>
                </a:solidFill>
                <a:latin typeface="HGS創英角ﾎﾟｯﾌﾟ体" pitchFamily="50" charset="-128"/>
                <a:ea typeface="HGS創英角ﾎﾟｯﾌﾟ体" pitchFamily="50" charset="-128"/>
              </a:rPr>
              <a:t>年</a:t>
            </a:r>
            <a:r>
              <a:rPr lang="en-US" altLang="ja-JP" sz="3600" dirty="0">
                <a:solidFill>
                  <a:srgbClr val="002060"/>
                </a:solidFill>
                <a:latin typeface="HGS創英角ﾎﾟｯﾌﾟ体" pitchFamily="50" charset="-128"/>
                <a:ea typeface="HGS創英角ﾎﾟｯﾌﾟ体" pitchFamily="50" charset="-128"/>
              </a:rPr>
              <a:t>.</a:t>
            </a:r>
            <a:r>
              <a:rPr lang="ja-JP" altLang="en-US" sz="3600" dirty="0">
                <a:solidFill>
                  <a:srgbClr val="002060"/>
                </a:solidFill>
                <a:latin typeface="HGS創英角ﾎﾟｯﾌﾟ体" pitchFamily="50" charset="-128"/>
                <a:ea typeface="HGS創英角ﾎﾟｯﾌﾟ体" pitchFamily="50" charset="-128"/>
              </a:rPr>
              <a:t>トヨタ自動車で工場単位の</a:t>
            </a:r>
            <a:endParaRPr lang="en-US" altLang="ja-JP" sz="3600" dirty="0">
              <a:solidFill>
                <a:srgbClr val="002060"/>
              </a:solidFill>
              <a:latin typeface="HGS創英角ﾎﾟｯﾌﾟ体" pitchFamily="50" charset="-128"/>
              <a:ea typeface="HGS創英角ﾎﾟｯﾌﾟ体" pitchFamily="50" charset="-128"/>
            </a:endParaRPr>
          </a:p>
          <a:p>
            <a:pPr eaLnBrk="1" hangingPunct="1">
              <a:defRPr/>
            </a:pPr>
            <a:r>
              <a:rPr lang="ja-JP" altLang="en-US" sz="3600" dirty="0">
                <a:solidFill>
                  <a:srgbClr val="002060"/>
                </a:solidFill>
                <a:latin typeface="HGS創英角ﾎﾟｯﾌﾟ体" pitchFamily="50" charset="-128"/>
                <a:ea typeface="HGS創英角ﾎﾟｯﾌﾟ体" pitchFamily="50" charset="-128"/>
              </a:rPr>
              <a:t>安全衛生推進員制度、</a:t>
            </a:r>
            <a:endParaRPr lang="en-US" altLang="ja-JP" sz="3600" dirty="0">
              <a:solidFill>
                <a:srgbClr val="002060"/>
              </a:solidFill>
              <a:latin typeface="HGS創英角ﾎﾟｯﾌﾟ体" pitchFamily="50" charset="-128"/>
              <a:ea typeface="HGS創英角ﾎﾟｯﾌﾟ体" pitchFamily="50" charset="-128"/>
            </a:endParaRPr>
          </a:p>
          <a:p>
            <a:pPr eaLnBrk="1" hangingPunct="1">
              <a:defRPr/>
            </a:pPr>
            <a:r>
              <a:rPr lang="ja-JP" altLang="en-US" sz="3600" dirty="0">
                <a:solidFill>
                  <a:srgbClr val="002060"/>
                </a:solidFill>
                <a:latin typeface="HGS創英角ﾎﾟｯﾌﾟ体" pitchFamily="50" charset="-128"/>
                <a:ea typeface="HGS創英角ﾎﾟｯﾌﾟ体" pitchFamily="50" charset="-128"/>
              </a:rPr>
              <a:t>安全衛生目標</a:t>
            </a:r>
            <a:r>
              <a:rPr lang="en-US" altLang="ja-JP" sz="3600" dirty="0">
                <a:solidFill>
                  <a:srgbClr val="002060"/>
                </a:solidFill>
                <a:latin typeface="HGS創英角ﾎﾟｯﾌﾟ体" pitchFamily="50" charset="-128"/>
                <a:ea typeface="HGS創英角ﾎﾟｯﾌﾟ体" pitchFamily="50" charset="-128"/>
              </a:rPr>
              <a:t>(</a:t>
            </a:r>
            <a:r>
              <a:rPr lang="ja-JP" altLang="en-US" sz="3600" dirty="0">
                <a:solidFill>
                  <a:srgbClr val="002060"/>
                </a:solidFill>
                <a:latin typeface="HGS創英角ﾎﾟｯﾌﾟ体" pitchFamily="50" charset="-128"/>
                <a:ea typeface="HGS創英角ﾎﾟｯﾌﾟ体" pitchFamily="50" charset="-128"/>
              </a:rPr>
              <a:t>毎月</a:t>
            </a:r>
            <a:r>
              <a:rPr lang="en-US" altLang="ja-JP" sz="3600" dirty="0">
                <a:solidFill>
                  <a:srgbClr val="002060"/>
                </a:solidFill>
                <a:latin typeface="HGS創英角ﾎﾟｯﾌﾟ体" pitchFamily="50" charset="-128"/>
                <a:ea typeface="HGS創英角ﾎﾟｯﾌﾟ体" pitchFamily="50" charset="-128"/>
              </a:rPr>
              <a:t>)</a:t>
            </a:r>
            <a:r>
              <a:rPr lang="ja-JP" altLang="en-US" sz="3600" dirty="0">
                <a:solidFill>
                  <a:srgbClr val="002060"/>
                </a:solidFill>
                <a:latin typeface="HGS創英角ﾎﾟｯﾌﾟ体" pitchFamily="50" charset="-128"/>
                <a:ea typeface="HGS創英角ﾎﾟｯﾌﾟ体" pitchFamily="50" charset="-128"/>
              </a:rPr>
              <a:t>、</a:t>
            </a:r>
            <a:endParaRPr lang="en-US" altLang="ja-JP" sz="3600" dirty="0">
              <a:solidFill>
                <a:srgbClr val="002060"/>
              </a:solidFill>
              <a:latin typeface="HGS創英角ﾎﾟｯﾌﾟ体" pitchFamily="50" charset="-128"/>
              <a:ea typeface="HGS創英角ﾎﾟｯﾌﾟ体" pitchFamily="50" charset="-128"/>
            </a:endParaRPr>
          </a:p>
          <a:p>
            <a:pPr eaLnBrk="1" hangingPunct="1">
              <a:defRPr/>
            </a:pPr>
            <a:r>
              <a:rPr lang="ja-JP" altLang="en-US" sz="3600" dirty="0">
                <a:solidFill>
                  <a:srgbClr val="002060"/>
                </a:solidFill>
                <a:latin typeface="HGS創英角ﾎﾟｯﾌﾟ体" pitchFamily="50" charset="-128"/>
                <a:ea typeface="HGS創英角ﾎﾟｯﾌﾟ体" pitchFamily="50" charset="-128"/>
              </a:rPr>
              <a:t>安全衛生講話</a:t>
            </a:r>
            <a:r>
              <a:rPr lang="en-US" altLang="ja-JP" sz="3600" dirty="0">
                <a:solidFill>
                  <a:srgbClr val="002060"/>
                </a:solidFill>
                <a:latin typeface="HGS創英角ﾎﾟｯﾌﾟ体" pitchFamily="50" charset="-128"/>
                <a:ea typeface="HGS創英角ﾎﾟｯﾌﾟ体" pitchFamily="50" charset="-128"/>
              </a:rPr>
              <a:t>(</a:t>
            </a:r>
            <a:r>
              <a:rPr lang="ja-JP" altLang="en-US" sz="3600" dirty="0">
                <a:solidFill>
                  <a:srgbClr val="002060"/>
                </a:solidFill>
                <a:latin typeface="HGS創英角ﾎﾟｯﾌﾟ体" pitchFamily="50" charset="-128"/>
                <a:ea typeface="HGS創英角ﾎﾟｯﾌﾟ体" pitchFamily="50" charset="-128"/>
              </a:rPr>
              <a:t>毎月</a:t>
            </a:r>
            <a:r>
              <a:rPr lang="en-US" altLang="ja-JP" sz="3600" dirty="0">
                <a:solidFill>
                  <a:srgbClr val="002060"/>
                </a:solidFill>
                <a:latin typeface="HGS創英角ﾎﾟｯﾌﾟ体" pitchFamily="50" charset="-128"/>
                <a:ea typeface="HGS創英角ﾎﾟｯﾌﾟ体" pitchFamily="50" charset="-128"/>
              </a:rPr>
              <a:t>)</a:t>
            </a:r>
            <a:r>
              <a:rPr lang="ja-JP" altLang="en-US" sz="3600" dirty="0">
                <a:solidFill>
                  <a:srgbClr val="002060"/>
                </a:solidFill>
                <a:latin typeface="HGS創英角ﾎﾟｯﾌﾟ体" pitchFamily="50" charset="-128"/>
                <a:ea typeface="HGS創英角ﾎﾟｯﾌﾟ体" pitchFamily="50" charset="-128"/>
              </a:rPr>
              <a:t>、</a:t>
            </a:r>
            <a:endParaRPr lang="en-US" altLang="ja-JP" sz="3600" dirty="0">
              <a:solidFill>
                <a:srgbClr val="002060"/>
              </a:solidFill>
              <a:latin typeface="HGS創英角ﾎﾟｯﾌﾟ体" pitchFamily="50" charset="-128"/>
              <a:ea typeface="HGS創英角ﾎﾟｯﾌﾟ体" pitchFamily="50" charset="-128"/>
            </a:endParaRPr>
          </a:p>
          <a:p>
            <a:pPr eaLnBrk="1" hangingPunct="1">
              <a:defRPr/>
            </a:pPr>
            <a:r>
              <a:rPr lang="ja-JP" altLang="en-US" sz="3600" dirty="0">
                <a:solidFill>
                  <a:srgbClr val="002060"/>
                </a:solidFill>
                <a:latin typeface="HGS創英角ﾎﾟｯﾌﾟ体" pitchFamily="50" charset="-128"/>
                <a:ea typeface="HGS創英角ﾎﾟｯﾌﾟ体" pitchFamily="50" charset="-128"/>
              </a:rPr>
              <a:t>安衛カレンダー</a:t>
            </a:r>
            <a:r>
              <a:rPr lang="en-US" altLang="ja-JP" sz="3600" dirty="0">
                <a:solidFill>
                  <a:srgbClr val="002060"/>
                </a:solidFill>
                <a:latin typeface="HGS創英角ﾎﾟｯﾌﾟ体" pitchFamily="50" charset="-128"/>
                <a:ea typeface="HGS創英角ﾎﾟｯﾌﾟ体" pitchFamily="50" charset="-128"/>
              </a:rPr>
              <a:t>(</a:t>
            </a:r>
            <a:r>
              <a:rPr lang="ja-JP" altLang="en-US" sz="3600" dirty="0">
                <a:solidFill>
                  <a:srgbClr val="002060"/>
                </a:solidFill>
                <a:latin typeface="HGS創英角ﾎﾟｯﾌﾟ体" pitchFamily="50" charset="-128"/>
                <a:ea typeface="HGS創英角ﾎﾟｯﾌﾟ体" pitchFamily="50" charset="-128"/>
              </a:rPr>
              <a:t>毎月</a:t>
            </a:r>
            <a:r>
              <a:rPr lang="en-US" altLang="ja-JP" sz="3600" dirty="0">
                <a:solidFill>
                  <a:srgbClr val="002060"/>
                </a:solidFill>
                <a:latin typeface="HGS創英角ﾎﾟｯﾌﾟ体" pitchFamily="50" charset="-128"/>
                <a:ea typeface="HGS創英角ﾎﾟｯﾌﾟ体" pitchFamily="50" charset="-128"/>
              </a:rPr>
              <a:t>)</a:t>
            </a:r>
          </a:p>
          <a:p>
            <a:pPr marL="0" indent="0" eaLnBrk="1" hangingPunct="1">
              <a:buNone/>
              <a:defRPr/>
            </a:pPr>
            <a:r>
              <a:rPr lang="en-US" altLang="ja-JP" sz="3600" dirty="0">
                <a:solidFill>
                  <a:srgbClr val="002060"/>
                </a:solidFill>
                <a:latin typeface="HGS創英角ﾎﾟｯﾌﾟ体" pitchFamily="50" charset="-128"/>
                <a:ea typeface="HGS創英角ﾎﾟｯﾌﾟ体" pitchFamily="50" charset="-128"/>
              </a:rPr>
              <a:t>1967</a:t>
            </a:r>
            <a:r>
              <a:rPr lang="ja-JP" altLang="en-US" sz="3600" dirty="0">
                <a:solidFill>
                  <a:srgbClr val="002060"/>
                </a:solidFill>
                <a:latin typeface="HGS創英角ﾎﾟｯﾌﾟ体" pitchFamily="50" charset="-128"/>
                <a:ea typeface="HGS創英角ﾎﾟｯﾌﾟ体" pitchFamily="50" charset="-128"/>
              </a:rPr>
              <a:t>昭和</a:t>
            </a:r>
            <a:r>
              <a:rPr lang="en-US" altLang="ja-JP" sz="3600" dirty="0">
                <a:solidFill>
                  <a:srgbClr val="002060"/>
                </a:solidFill>
                <a:latin typeface="HGS創英角ﾎﾟｯﾌﾟ体" pitchFamily="50" charset="-128"/>
                <a:ea typeface="HGS創英角ﾎﾟｯﾌﾟ体" pitchFamily="50" charset="-128"/>
              </a:rPr>
              <a:t>42</a:t>
            </a:r>
            <a:r>
              <a:rPr lang="ja-JP" altLang="en-US" sz="3600" dirty="0">
                <a:solidFill>
                  <a:srgbClr val="002060"/>
                </a:solidFill>
                <a:latin typeface="HGS創英角ﾎﾟｯﾌﾟ体" pitchFamily="50" charset="-128"/>
                <a:ea typeface="HGS創英角ﾎﾟｯﾌﾟ体" pitchFamily="50" charset="-128"/>
              </a:rPr>
              <a:t>年</a:t>
            </a:r>
            <a:endParaRPr lang="en-US" altLang="ja-JP" sz="3600" dirty="0">
              <a:solidFill>
                <a:srgbClr val="002060"/>
              </a:solidFill>
              <a:latin typeface="HGS創英角ﾎﾟｯﾌﾟ体" pitchFamily="50" charset="-128"/>
              <a:ea typeface="HGS創英角ﾎﾟｯﾌﾟ体" pitchFamily="50" charset="-128"/>
            </a:endParaRPr>
          </a:p>
          <a:p>
            <a:pPr marL="0" indent="0" eaLnBrk="1" hangingPunct="1">
              <a:buNone/>
              <a:defRPr/>
            </a:pPr>
            <a:r>
              <a:rPr lang="ja-JP" altLang="en-US" sz="3600" dirty="0">
                <a:solidFill>
                  <a:srgbClr val="002060"/>
                </a:solidFill>
                <a:latin typeface="HGS創英角ﾎﾟｯﾌﾟ体" pitchFamily="50" charset="-128"/>
                <a:ea typeface="HGS創英角ﾎﾟｯﾌﾟ体" pitchFamily="50" charset="-128"/>
              </a:rPr>
              <a:t>タッグ･アウト･オーダー</a:t>
            </a:r>
            <a:endParaRPr lang="en-US" altLang="ja-JP" sz="3600" dirty="0">
              <a:solidFill>
                <a:srgbClr val="002060"/>
              </a:solidFill>
              <a:latin typeface="HGS創英角ﾎﾟｯﾌﾟ体" pitchFamily="50" charset="-128"/>
              <a:ea typeface="HGS創英角ﾎﾟｯﾌﾟ体" pitchFamily="50" charset="-128"/>
            </a:endParaRPr>
          </a:p>
          <a:p>
            <a:pPr marL="0" indent="0" eaLnBrk="1" hangingPunct="1">
              <a:buNone/>
              <a:defRPr/>
            </a:pPr>
            <a:r>
              <a:rPr lang="ja-JP" altLang="en-US" sz="3200" dirty="0">
                <a:solidFill>
                  <a:srgbClr val="002060"/>
                </a:solidFill>
                <a:latin typeface="HGS創英角ﾎﾟｯﾌﾟ体" pitchFamily="50" charset="-128"/>
                <a:ea typeface="HGS創英角ﾎﾟｯﾌﾟ体" pitchFamily="50" charset="-128"/>
              </a:rPr>
              <a:t>（使用禁止札、要注意札制度）</a:t>
            </a:r>
          </a:p>
          <a:p>
            <a:pPr marL="0" indent="0" eaLnBrk="1" hangingPunct="1">
              <a:buNone/>
              <a:defRPr/>
            </a:pPr>
            <a:r>
              <a:rPr lang="ja-JP" altLang="en-US" sz="3600" dirty="0">
                <a:solidFill>
                  <a:srgbClr val="002060"/>
                </a:solidFill>
                <a:latin typeface="HGS創英角ﾎﾟｯﾌﾟ体" pitchFamily="50" charset="-128"/>
                <a:ea typeface="HGS創英角ﾎﾟｯﾌﾟ体" pitchFamily="50" charset="-128"/>
              </a:rPr>
              <a:t>の採用</a:t>
            </a:r>
          </a:p>
        </p:txBody>
      </p:sp>
      <p:pic>
        <p:nvPicPr>
          <p:cNvPr id="4" name="図 3">
            <a:extLst>
              <a:ext uri="{FF2B5EF4-FFF2-40B4-BE49-F238E27FC236}">
                <a16:creationId xmlns:a16="http://schemas.microsoft.com/office/drawing/2014/main" id="{19C5E097-C7E3-42FA-B412-D8034A0FDB61}"/>
              </a:ext>
            </a:extLst>
          </p:cNvPr>
          <p:cNvPicPr>
            <a:picLocks noChangeAspect="1"/>
          </p:cNvPicPr>
          <p:nvPr/>
        </p:nvPicPr>
        <p:blipFill>
          <a:blip r:embed="rId2"/>
          <a:stretch>
            <a:fillRect/>
          </a:stretch>
        </p:blipFill>
        <p:spPr>
          <a:xfrm>
            <a:off x="5651165" y="1778696"/>
            <a:ext cx="3492835" cy="4697260"/>
          </a:xfrm>
          <a:prstGeom prst="rect">
            <a:avLst/>
          </a:prstGeom>
        </p:spPr>
      </p:pic>
      <p:pic>
        <p:nvPicPr>
          <p:cNvPr id="5" name="図 4">
            <a:extLst>
              <a:ext uri="{FF2B5EF4-FFF2-40B4-BE49-F238E27FC236}">
                <a16:creationId xmlns:a16="http://schemas.microsoft.com/office/drawing/2014/main" id="{32BE6BA2-78EB-4C1B-8C18-FEF6010D1290}"/>
              </a:ext>
            </a:extLst>
          </p:cNvPr>
          <p:cNvPicPr>
            <a:picLocks noChangeAspect="1"/>
          </p:cNvPicPr>
          <p:nvPr/>
        </p:nvPicPr>
        <p:blipFill>
          <a:blip r:embed="rId3"/>
          <a:stretch>
            <a:fillRect/>
          </a:stretch>
        </p:blipFill>
        <p:spPr>
          <a:xfrm>
            <a:off x="4870602" y="3008809"/>
            <a:ext cx="780563" cy="2237033"/>
          </a:xfrm>
          <a:prstGeom prst="rect">
            <a:avLst/>
          </a:prstGeom>
        </p:spPr>
      </p:pic>
    </p:spTree>
    <p:extLst>
      <p:ext uri="{BB962C8B-B14F-4D97-AF65-F5344CB8AC3E}">
        <p14:creationId xmlns:p14="http://schemas.microsoft.com/office/powerpoint/2010/main" val="68759561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7957D4F-41CA-4283-A862-B0486120970C}"/>
              </a:ext>
            </a:extLst>
          </p:cNvPr>
          <p:cNvSpPr>
            <a:spLocks noGrp="1"/>
          </p:cNvSpPr>
          <p:nvPr>
            <p:ph type="title"/>
          </p:nvPr>
        </p:nvSpPr>
        <p:spPr>
          <a:xfrm>
            <a:off x="0" y="42204"/>
            <a:ext cx="9144000" cy="934826"/>
          </a:xfrm>
          <a:solidFill>
            <a:srgbClr val="92D050">
              <a:alpha val="39000"/>
            </a:srgbClr>
          </a:solidFill>
        </p:spPr>
        <p:txBody>
          <a:bodyPr>
            <a:normAutofit fontScale="90000"/>
          </a:bodyPr>
          <a:lstStyle/>
          <a:p>
            <a:r>
              <a:rPr lang="ja-JP" altLang="en-US" sz="2400" b="1" dirty="0">
                <a:solidFill>
                  <a:srgbClr val="0070C0"/>
                </a:solidFill>
                <a:latin typeface="HGP明朝E" panose="02020900000000000000" pitchFamily="18" charset="-128"/>
                <a:ea typeface="HGP明朝E" panose="02020900000000000000" pitchFamily="18" charset="-128"/>
              </a:rPr>
              <a:t>　　　産業安全衛生活動百年の軌跡（安全運動の発展）　</a:t>
            </a:r>
            <a:br>
              <a:rPr lang="en-US" altLang="ja-JP" sz="2400" b="1" dirty="0">
                <a:latin typeface="HGP明朝E" panose="02020900000000000000" pitchFamily="18" charset="-128"/>
                <a:ea typeface="HGP明朝E" panose="02020900000000000000" pitchFamily="18" charset="-128"/>
              </a:rPr>
            </a:br>
            <a:r>
              <a:rPr lang="ja-JP" altLang="en-US" sz="4000" b="1" dirty="0">
                <a:latin typeface="HGP明朝E" panose="02020900000000000000" pitchFamily="18" charset="-128"/>
                <a:ea typeface="HGP明朝E" panose="02020900000000000000" pitchFamily="18" charset="-128"/>
              </a:rPr>
              <a:t>リスクアセスメントの始まり</a:t>
            </a:r>
            <a:r>
              <a:rPr lang="en-US" altLang="ja-JP" sz="4000" b="1" dirty="0">
                <a:latin typeface="HGP明朝E" panose="02020900000000000000" pitchFamily="18" charset="-128"/>
                <a:ea typeface="HGP明朝E" panose="02020900000000000000" pitchFamily="18" charset="-128"/>
              </a:rPr>
              <a:t>1970</a:t>
            </a:r>
            <a:r>
              <a:rPr lang="ja-JP" altLang="en-US" sz="4000" b="1" dirty="0">
                <a:latin typeface="HGP明朝E" panose="02020900000000000000" pitchFamily="18" charset="-128"/>
                <a:ea typeface="HGP明朝E" panose="02020900000000000000" pitchFamily="18" charset="-128"/>
              </a:rPr>
              <a:t>年</a:t>
            </a:r>
            <a:endParaRPr lang="ja-JP" altLang="en-US" sz="2400" b="1" dirty="0">
              <a:latin typeface="HGP明朝E" panose="02020900000000000000" pitchFamily="18" charset="-128"/>
              <a:ea typeface="HGP明朝E" panose="02020900000000000000" pitchFamily="18" charset="-128"/>
            </a:endParaRPr>
          </a:p>
        </p:txBody>
      </p:sp>
      <p:pic>
        <p:nvPicPr>
          <p:cNvPr id="7" name="図 2">
            <a:extLst>
              <a:ext uri="{FF2B5EF4-FFF2-40B4-BE49-F238E27FC236}">
                <a16:creationId xmlns:a16="http://schemas.microsoft.com/office/drawing/2014/main" id="{4272CD0C-24A8-47BB-97F7-520D73D868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973" y="977030"/>
            <a:ext cx="7443856" cy="4734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図 3">
            <a:extLst>
              <a:ext uri="{FF2B5EF4-FFF2-40B4-BE49-F238E27FC236}">
                <a16:creationId xmlns:a16="http://schemas.microsoft.com/office/drawing/2014/main" id="{6A567B44-33A8-404A-A803-8A835E96DE3A}"/>
              </a:ext>
            </a:extLst>
          </p:cNvPr>
          <p:cNvPicPr>
            <a:picLocks noChangeAspect="1"/>
          </p:cNvPicPr>
          <p:nvPr/>
        </p:nvPicPr>
        <p:blipFill>
          <a:blip r:embed="rId3"/>
          <a:stretch>
            <a:fillRect/>
          </a:stretch>
        </p:blipFill>
        <p:spPr>
          <a:xfrm>
            <a:off x="6197818" y="2954675"/>
            <a:ext cx="2793145" cy="3823543"/>
          </a:xfrm>
          <a:prstGeom prst="rect">
            <a:avLst/>
          </a:prstGeom>
        </p:spPr>
      </p:pic>
    </p:spTree>
    <p:extLst>
      <p:ext uri="{BB962C8B-B14F-4D97-AF65-F5344CB8AC3E}">
        <p14:creationId xmlns:p14="http://schemas.microsoft.com/office/powerpoint/2010/main" val="617428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7957D4F-41CA-4283-A862-B0486120970C}"/>
              </a:ext>
            </a:extLst>
          </p:cNvPr>
          <p:cNvSpPr>
            <a:spLocks noGrp="1"/>
          </p:cNvSpPr>
          <p:nvPr>
            <p:ph type="title"/>
          </p:nvPr>
        </p:nvSpPr>
        <p:spPr>
          <a:xfrm>
            <a:off x="0" y="0"/>
            <a:ext cx="9144000" cy="826718"/>
          </a:xfrm>
          <a:solidFill>
            <a:srgbClr val="92D050">
              <a:alpha val="46000"/>
            </a:srgbClr>
          </a:solidFill>
        </p:spPr>
        <p:txBody>
          <a:bodyPr>
            <a:normAutofit fontScale="90000"/>
          </a:bodyPr>
          <a:lstStyle/>
          <a:p>
            <a:r>
              <a:rPr lang="ja-JP" altLang="en-US" sz="2000" b="1" dirty="0">
                <a:solidFill>
                  <a:srgbClr val="0070C0"/>
                </a:solidFill>
                <a:latin typeface="HGP明朝E" panose="02020900000000000000" pitchFamily="18" charset="-128"/>
                <a:ea typeface="HGP明朝E" panose="02020900000000000000" pitchFamily="18" charset="-128"/>
              </a:rPr>
              <a:t>　　　産業安全衛生活動百年の軌跡（安全運動の発展）　</a:t>
            </a:r>
            <a:br>
              <a:rPr lang="en-US" altLang="ja-JP" sz="2000" b="1" dirty="0">
                <a:latin typeface="HGP明朝E" panose="02020900000000000000" pitchFamily="18" charset="-128"/>
                <a:ea typeface="HGP明朝E" panose="02020900000000000000" pitchFamily="18" charset="-128"/>
              </a:rPr>
            </a:br>
            <a:r>
              <a:rPr lang="ja-JP" altLang="en-US" sz="2000" b="1" dirty="0">
                <a:latin typeface="HGP明朝E" panose="02020900000000000000" pitchFamily="18" charset="-128"/>
                <a:ea typeface="HGP明朝E" panose="02020900000000000000" pitchFamily="18" charset="-128"/>
              </a:rPr>
              <a:t>　　</a:t>
            </a:r>
            <a:r>
              <a:rPr lang="ja-JP" altLang="en-US" sz="3600" b="1" dirty="0">
                <a:latin typeface="HGP明朝E" panose="02020900000000000000" pitchFamily="18" charset="-128"/>
                <a:ea typeface="HGP明朝E" panose="02020900000000000000" pitchFamily="18" charset="-128"/>
              </a:rPr>
              <a:t>原子力技術の始まり１９３８</a:t>
            </a:r>
            <a:endParaRPr lang="ja-JP" altLang="en-US" sz="2000" b="1" dirty="0">
              <a:latin typeface="HGP明朝E" panose="02020900000000000000" pitchFamily="18" charset="-128"/>
              <a:ea typeface="HGP明朝E" panose="02020900000000000000" pitchFamily="18" charset="-128"/>
            </a:endParaRPr>
          </a:p>
        </p:txBody>
      </p:sp>
      <p:sp>
        <p:nvSpPr>
          <p:cNvPr id="6" name="コンテンツ プレースホルダ 4">
            <a:extLst>
              <a:ext uri="{FF2B5EF4-FFF2-40B4-BE49-F238E27FC236}">
                <a16:creationId xmlns:a16="http://schemas.microsoft.com/office/drawing/2014/main" id="{887BA31A-BF27-45CA-9D1A-2591FA2343BB}"/>
              </a:ext>
            </a:extLst>
          </p:cNvPr>
          <p:cNvSpPr>
            <a:spLocks/>
          </p:cNvSpPr>
          <p:nvPr/>
        </p:nvSpPr>
        <p:spPr bwMode="auto">
          <a:xfrm>
            <a:off x="20044" y="826718"/>
            <a:ext cx="8848383" cy="6031282"/>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2400">
                <a:solidFill>
                  <a:srgbClr val="262673"/>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000">
                <a:solidFill>
                  <a:srgbClr val="262673"/>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a:solidFill>
                  <a:srgbClr val="262673"/>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600">
                <a:solidFill>
                  <a:srgbClr val="262673"/>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600">
                <a:solidFill>
                  <a:srgbClr val="262673"/>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600">
                <a:solidFill>
                  <a:srgbClr val="262673"/>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600">
                <a:solidFill>
                  <a:srgbClr val="262673"/>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600">
                <a:solidFill>
                  <a:srgbClr val="262673"/>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600">
                <a:solidFill>
                  <a:srgbClr val="262673"/>
                </a:solidFill>
                <a:latin typeface="Arial" panose="020B0604020202020204" pitchFamily="34" charset="0"/>
                <a:ea typeface="ＭＳ Ｐゴシック" panose="020B0600070205080204" pitchFamily="50" charset="-128"/>
              </a:defRPr>
            </a:lvl9pPr>
          </a:lstStyle>
          <a:p>
            <a:pPr fontAlgn="base">
              <a:spcAft>
                <a:spcPct val="0"/>
              </a:spcAft>
              <a:buFontTx/>
              <a:buNone/>
            </a:pPr>
            <a:r>
              <a:rPr lang="ja-JP" altLang="ja-JP" sz="2800" b="1" dirty="0">
                <a:solidFill>
                  <a:srgbClr val="00B050"/>
                </a:solidFill>
                <a:latin typeface="ＭＳ ゴシック" panose="020B0609070205080204" pitchFamily="49" charset="-128"/>
                <a:ea typeface="ＭＳ ゴシック" panose="020B0609070205080204" pitchFamily="49" charset="-128"/>
              </a:rPr>
              <a:t>ドイツの科学者</a:t>
            </a:r>
            <a:endParaRPr lang="en-US" altLang="ja-JP" sz="2800" b="1" dirty="0">
              <a:solidFill>
                <a:srgbClr val="00B050"/>
              </a:solidFill>
              <a:latin typeface="ＭＳ ゴシック" panose="020B0609070205080204" pitchFamily="49" charset="-128"/>
              <a:ea typeface="ＭＳ ゴシック" panose="020B0609070205080204" pitchFamily="49" charset="-128"/>
            </a:endParaRPr>
          </a:p>
          <a:p>
            <a:pPr fontAlgn="base">
              <a:spcAft>
                <a:spcPct val="0"/>
              </a:spcAft>
              <a:buFontTx/>
              <a:buNone/>
            </a:pPr>
            <a:r>
              <a:rPr lang="ja-JP" altLang="ja-JP" sz="2800" b="1" dirty="0">
                <a:solidFill>
                  <a:srgbClr val="0070C0"/>
                </a:solidFill>
                <a:latin typeface="ＭＳ ゴシック" panose="020B0609070205080204" pitchFamily="49" charset="-128"/>
                <a:ea typeface="ＭＳ ゴシック" panose="020B0609070205080204" pitchFamily="49" charset="-128"/>
              </a:rPr>
              <a:t>リーゼ・マイトナー</a:t>
            </a:r>
            <a:r>
              <a:rPr lang="ja-JP" altLang="ja-JP" sz="2800" b="1" dirty="0">
                <a:solidFill>
                  <a:srgbClr val="00B050"/>
                </a:solidFill>
                <a:latin typeface="ＭＳ ゴシック" panose="020B0609070205080204" pitchFamily="49" charset="-128"/>
                <a:ea typeface="ＭＳ ゴシック" panose="020B0609070205080204" pitchFamily="49" charset="-128"/>
              </a:rPr>
              <a:t>、</a:t>
            </a:r>
            <a:endParaRPr lang="en-US" altLang="ja-JP" sz="2800" b="1" dirty="0">
              <a:solidFill>
                <a:srgbClr val="00B050"/>
              </a:solidFill>
              <a:latin typeface="ＭＳ ゴシック" panose="020B0609070205080204" pitchFamily="49" charset="-128"/>
              <a:ea typeface="ＭＳ ゴシック" panose="020B0609070205080204" pitchFamily="49" charset="-128"/>
            </a:endParaRPr>
          </a:p>
          <a:p>
            <a:pPr fontAlgn="base">
              <a:spcAft>
                <a:spcPct val="0"/>
              </a:spcAft>
              <a:buFontTx/>
              <a:buNone/>
            </a:pPr>
            <a:r>
              <a:rPr lang="ja-JP" altLang="ja-JP" sz="2800" b="1" dirty="0">
                <a:solidFill>
                  <a:srgbClr val="0070C0"/>
                </a:solidFill>
                <a:latin typeface="ＭＳ ゴシック" panose="020B0609070205080204" pitchFamily="49" charset="-128"/>
                <a:ea typeface="ＭＳ ゴシック" panose="020B0609070205080204" pitchFamily="49" charset="-128"/>
              </a:rPr>
              <a:t>オットー・ハーン</a:t>
            </a:r>
            <a:r>
              <a:rPr lang="ja-JP" altLang="en-US" sz="2800" b="1" dirty="0">
                <a:solidFill>
                  <a:srgbClr val="0070C0"/>
                </a:solidFill>
                <a:latin typeface="ＭＳ ゴシック" panose="020B0609070205080204" pitchFamily="49" charset="-128"/>
                <a:ea typeface="ＭＳ ゴシック" panose="020B0609070205080204" pitchFamily="49" charset="-128"/>
              </a:rPr>
              <a:t>、</a:t>
            </a:r>
            <a:endParaRPr lang="en-US" altLang="ja-JP" sz="2800" b="1" dirty="0">
              <a:solidFill>
                <a:srgbClr val="0070C0"/>
              </a:solidFill>
              <a:latin typeface="ＭＳ ゴシック" panose="020B0609070205080204" pitchFamily="49" charset="-128"/>
              <a:ea typeface="ＭＳ ゴシック" panose="020B0609070205080204" pitchFamily="49" charset="-128"/>
            </a:endParaRPr>
          </a:p>
          <a:p>
            <a:pPr fontAlgn="base">
              <a:spcAft>
                <a:spcPct val="0"/>
              </a:spcAft>
              <a:buFontTx/>
              <a:buNone/>
            </a:pPr>
            <a:r>
              <a:rPr lang="ja-JP" altLang="ja-JP" sz="2800" b="1" dirty="0">
                <a:solidFill>
                  <a:srgbClr val="0070C0"/>
                </a:solidFill>
                <a:latin typeface="ＭＳ ゴシック" panose="020B0609070205080204" pitchFamily="49" charset="-128"/>
                <a:ea typeface="ＭＳ ゴシック" panose="020B0609070205080204" pitchFamily="49" charset="-128"/>
              </a:rPr>
              <a:t>シュトラスマン</a:t>
            </a:r>
            <a:r>
              <a:rPr lang="ja-JP" altLang="ja-JP" sz="2800" b="1" dirty="0">
                <a:solidFill>
                  <a:srgbClr val="00B050"/>
                </a:solidFill>
                <a:latin typeface="ＭＳ ゴシック" panose="020B0609070205080204" pitchFamily="49" charset="-128"/>
                <a:ea typeface="ＭＳ ゴシック" panose="020B0609070205080204" pitchFamily="49" charset="-128"/>
              </a:rPr>
              <a:t>共同研究</a:t>
            </a:r>
            <a:r>
              <a:rPr lang="ja-JP" altLang="en-US" sz="2800" b="1" dirty="0">
                <a:solidFill>
                  <a:srgbClr val="00B050"/>
                </a:solidFill>
                <a:latin typeface="ＭＳ ゴシック" panose="020B0609070205080204" pitchFamily="49" charset="-128"/>
                <a:ea typeface="ＭＳ ゴシック" panose="020B0609070205080204" pitchFamily="49" charset="-128"/>
              </a:rPr>
              <a:t>で</a:t>
            </a:r>
            <a:endParaRPr lang="en-US" altLang="ja-JP" sz="2800" b="1" dirty="0">
              <a:solidFill>
                <a:srgbClr val="00B050"/>
              </a:solidFill>
              <a:latin typeface="ＭＳ ゴシック" panose="020B0609070205080204" pitchFamily="49" charset="-128"/>
              <a:ea typeface="ＭＳ ゴシック" panose="020B0609070205080204" pitchFamily="49" charset="-128"/>
            </a:endParaRPr>
          </a:p>
          <a:p>
            <a:pPr fontAlgn="base">
              <a:spcAft>
                <a:spcPct val="0"/>
              </a:spcAft>
              <a:buFontTx/>
              <a:buNone/>
            </a:pPr>
            <a:r>
              <a:rPr lang="en-US" altLang="ja-JP" sz="2800" b="1" dirty="0">
                <a:solidFill>
                  <a:srgbClr val="00B050"/>
                </a:solidFill>
                <a:latin typeface="ＭＳ ゴシック" panose="020B0609070205080204" pitchFamily="49" charset="-128"/>
                <a:ea typeface="ＭＳ ゴシック" panose="020B0609070205080204" pitchFamily="49" charset="-128"/>
              </a:rPr>
              <a:t>1936</a:t>
            </a:r>
            <a:r>
              <a:rPr lang="ja-JP" altLang="ja-JP" sz="2800" b="1" dirty="0">
                <a:solidFill>
                  <a:srgbClr val="00B050"/>
                </a:solidFill>
                <a:latin typeface="ＭＳ ゴシック" panose="020B0609070205080204" pitchFamily="49" charset="-128"/>
                <a:ea typeface="ＭＳ ゴシック" panose="020B0609070205080204" pitchFamily="49" charset="-128"/>
              </a:rPr>
              <a:t>年、ウラン</a:t>
            </a:r>
            <a:r>
              <a:rPr lang="en-US" altLang="ja-JP" sz="2800" b="1" dirty="0">
                <a:solidFill>
                  <a:srgbClr val="00B050"/>
                </a:solidFill>
                <a:latin typeface="ＭＳ ゴシック" panose="020B0609070205080204" pitchFamily="49" charset="-128"/>
                <a:ea typeface="ＭＳ ゴシック" panose="020B0609070205080204" pitchFamily="49" charset="-128"/>
              </a:rPr>
              <a:t>238</a:t>
            </a:r>
            <a:r>
              <a:rPr lang="ja-JP" altLang="ja-JP" sz="2800" b="1" dirty="0">
                <a:solidFill>
                  <a:srgbClr val="00B050"/>
                </a:solidFill>
                <a:latin typeface="ＭＳ ゴシック" panose="020B0609070205080204" pitchFamily="49" charset="-128"/>
                <a:ea typeface="ＭＳ ゴシック" panose="020B0609070205080204" pitchFamily="49" charset="-128"/>
              </a:rPr>
              <a:t>に</a:t>
            </a:r>
            <a:endParaRPr lang="en-US" altLang="ja-JP" sz="2800" b="1" dirty="0">
              <a:solidFill>
                <a:srgbClr val="00B050"/>
              </a:solidFill>
              <a:latin typeface="ＭＳ ゴシック" panose="020B0609070205080204" pitchFamily="49" charset="-128"/>
              <a:ea typeface="ＭＳ ゴシック" panose="020B0609070205080204" pitchFamily="49" charset="-128"/>
            </a:endParaRPr>
          </a:p>
          <a:p>
            <a:pPr fontAlgn="base">
              <a:spcAft>
                <a:spcPct val="0"/>
              </a:spcAft>
              <a:buFontTx/>
              <a:buNone/>
            </a:pPr>
            <a:r>
              <a:rPr lang="ja-JP" altLang="ja-JP" sz="2800" b="1" dirty="0">
                <a:solidFill>
                  <a:srgbClr val="00B050"/>
                </a:solidFill>
                <a:latin typeface="ＭＳ ゴシック" panose="020B0609070205080204" pitchFamily="49" charset="-128"/>
                <a:ea typeface="ＭＳ ゴシック" panose="020B0609070205080204" pitchFamily="49" charset="-128"/>
              </a:rPr>
              <a:t>高速中性子を</a:t>
            </a:r>
            <a:endParaRPr lang="en-US" altLang="ja-JP" sz="2800" b="1" dirty="0">
              <a:solidFill>
                <a:srgbClr val="00B050"/>
              </a:solidFill>
              <a:latin typeface="ＭＳ ゴシック" panose="020B0609070205080204" pitchFamily="49" charset="-128"/>
              <a:ea typeface="ＭＳ ゴシック" panose="020B0609070205080204" pitchFamily="49" charset="-128"/>
            </a:endParaRPr>
          </a:p>
          <a:p>
            <a:pPr fontAlgn="base">
              <a:spcAft>
                <a:spcPct val="0"/>
              </a:spcAft>
              <a:buFontTx/>
              <a:buNone/>
            </a:pPr>
            <a:r>
              <a:rPr lang="ja-JP" altLang="ja-JP" sz="2800" b="1" dirty="0">
                <a:solidFill>
                  <a:srgbClr val="00B050"/>
                </a:solidFill>
                <a:latin typeface="ＭＳ ゴシック" panose="020B0609070205080204" pitchFamily="49" charset="-128"/>
                <a:ea typeface="ＭＳ ゴシック" panose="020B0609070205080204" pitchFamily="49" charset="-128"/>
              </a:rPr>
              <a:t>当ててウラン</a:t>
            </a:r>
            <a:r>
              <a:rPr lang="en-US" altLang="ja-JP" sz="2800" b="1" dirty="0">
                <a:solidFill>
                  <a:srgbClr val="00B050"/>
                </a:solidFill>
                <a:latin typeface="ＭＳ ゴシック" panose="020B0609070205080204" pitchFamily="49" charset="-128"/>
                <a:ea typeface="ＭＳ ゴシック" panose="020B0609070205080204" pitchFamily="49" charset="-128"/>
              </a:rPr>
              <a:t>239</a:t>
            </a:r>
            <a:r>
              <a:rPr lang="ja-JP" altLang="ja-JP" sz="2800" b="1" dirty="0">
                <a:solidFill>
                  <a:srgbClr val="00B050"/>
                </a:solidFill>
                <a:latin typeface="ＭＳ ゴシック" panose="020B0609070205080204" pitchFamily="49" charset="-128"/>
                <a:ea typeface="ＭＳ ゴシック" panose="020B0609070205080204" pitchFamily="49" charset="-128"/>
              </a:rPr>
              <a:t>を発見</a:t>
            </a:r>
            <a:r>
              <a:rPr lang="ja-JP" altLang="en-US" sz="2800" b="1" dirty="0">
                <a:solidFill>
                  <a:srgbClr val="00B050"/>
                </a:solidFill>
                <a:latin typeface="ＭＳ ゴシック" panose="020B0609070205080204" pitchFamily="49" charset="-128"/>
                <a:ea typeface="ＭＳ ゴシック" panose="020B0609070205080204" pitchFamily="49" charset="-128"/>
              </a:rPr>
              <a:t>し、</a:t>
            </a:r>
            <a:endParaRPr lang="en-US" altLang="ja-JP" sz="2800" b="1" dirty="0">
              <a:solidFill>
                <a:srgbClr val="00B050"/>
              </a:solidFill>
              <a:latin typeface="ＭＳ ゴシック" panose="020B0609070205080204" pitchFamily="49" charset="-128"/>
              <a:ea typeface="ＭＳ ゴシック" panose="020B0609070205080204" pitchFamily="49" charset="-128"/>
            </a:endParaRPr>
          </a:p>
          <a:p>
            <a:pPr fontAlgn="base">
              <a:spcAft>
                <a:spcPct val="0"/>
              </a:spcAft>
              <a:buFontTx/>
              <a:buNone/>
            </a:pPr>
            <a:r>
              <a:rPr lang="ja-JP" altLang="ja-JP" sz="2800" b="1" dirty="0">
                <a:solidFill>
                  <a:srgbClr val="0070C0"/>
                </a:solidFill>
                <a:latin typeface="ＭＳ ゴシック" panose="020B0609070205080204" pitchFamily="49" charset="-128"/>
                <a:ea typeface="ＭＳ ゴシック" panose="020B0609070205080204" pitchFamily="49" charset="-128"/>
              </a:rPr>
              <a:t>原子核分裂</a:t>
            </a:r>
            <a:r>
              <a:rPr lang="ja-JP" altLang="en-US" sz="2800" b="1" dirty="0">
                <a:solidFill>
                  <a:srgbClr val="0070C0"/>
                </a:solidFill>
                <a:latin typeface="ＭＳ ゴシック" panose="020B0609070205080204" pitchFamily="49" charset="-128"/>
                <a:ea typeface="ＭＳ ゴシック" panose="020B0609070205080204" pitchFamily="49" charset="-128"/>
              </a:rPr>
              <a:t>を検証した</a:t>
            </a:r>
            <a:r>
              <a:rPr lang="ja-JP" altLang="ja-JP" sz="2800" b="1" dirty="0">
                <a:solidFill>
                  <a:srgbClr val="00B050"/>
                </a:solidFill>
                <a:latin typeface="ＭＳ ゴシック" panose="020B0609070205080204" pitchFamily="49" charset="-128"/>
                <a:ea typeface="ＭＳ ゴシック" panose="020B0609070205080204" pitchFamily="49" charset="-128"/>
              </a:rPr>
              <a:t>。</a:t>
            </a:r>
            <a:endParaRPr lang="ja-JP" altLang="ja-JP" sz="1800" b="1" dirty="0">
              <a:solidFill>
                <a:srgbClr val="00B050"/>
              </a:solidFill>
              <a:latin typeface="ＭＳ ゴシック" panose="020B0609070205080204" pitchFamily="49" charset="-128"/>
              <a:ea typeface="ＭＳ ゴシック" panose="020B0609070205080204" pitchFamily="49" charset="-128"/>
            </a:endParaRPr>
          </a:p>
        </p:txBody>
      </p:sp>
      <p:pic>
        <p:nvPicPr>
          <p:cNvPr id="4" name="図 3">
            <a:extLst>
              <a:ext uri="{FF2B5EF4-FFF2-40B4-BE49-F238E27FC236}">
                <a16:creationId xmlns:a16="http://schemas.microsoft.com/office/drawing/2014/main" id="{E2B689F3-580D-4991-ABD1-5F75F4ADD168}"/>
              </a:ext>
            </a:extLst>
          </p:cNvPr>
          <p:cNvPicPr>
            <a:picLocks noChangeAspect="1"/>
          </p:cNvPicPr>
          <p:nvPr/>
        </p:nvPicPr>
        <p:blipFill>
          <a:blip r:embed="rId2"/>
          <a:stretch>
            <a:fillRect/>
          </a:stretch>
        </p:blipFill>
        <p:spPr>
          <a:xfrm>
            <a:off x="5069085" y="826718"/>
            <a:ext cx="4212701" cy="5517358"/>
          </a:xfrm>
          <a:prstGeom prst="rect">
            <a:avLst/>
          </a:prstGeom>
        </p:spPr>
      </p:pic>
    </p:spTree>
    <p:extLst>
      <p:ext uri="{BB962C8B-B14F-4D97-AF65-F5344CB8AC3E}">
        <p14:creationId xmlns:p14="http://schemas.microsoft.com/office/powerpoint/2010/main" val="98734050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7957D4F-41CA-4283-A862-B0486120970C}"/>
              </a:ext>
            </a:extLst>
          </p:cNvPr>
          <p:cNvSpPr>
            <a:spLocks noGrp="1"/>
          </p:cNvSpPr>
          <p:nvPr>
            <p:ph type="title"/>
          </p:nvPr>
        </p:nvSpPr>
        <p:spPr>
          <a:xfrm>
            <a:off x="-1" y="0"/>
            <a:ext cx="9144001" cy="964504"/>
          </a:xfrm>
          <a:solidFill>
            <a:srgbClr val="92D050">
              <a:alpha val="50000"/>
            </a:srgbClr>
          </a:solidFill>
        </p:spPr>
        <p:txBody>
          <a:bodyPr>
            <a:normAutofit fontScale="90000"/>
          </a:bodyPr>
          <a:lstStyle/>
          <a:p>
            <a:r>
              <a:rPr lang="ja-JP" altLang="en-US" sz="3700" b="1" dirty="0">
                <a:solidFill>
                  <a:srgbClr val="0070C0"/>
                </a:solidFill>
                <a:latin typeface="HGP明朝E" panose="02020900000000000000" pitchFamily="18" charset="-128"/>
                <a:ea typeface="HGP明朝E" panose="02020900000000000000" pitchFamily="18" charset="-128"/>
              </a:rPr>
              <a:t>　</a:t>
            </a:r>
            <a:r>
              <a:rPr lang="ja-JP" altLang="en-US" sz="2400" b="1" dirty="0">
                <a:solidFill>
                  <a:srgbClr val="0070C0"/>
                </a:solidFill>
                <a:latin typeface="HGP明朝E" panose="02020900000000000000" pitchFamily="18" charset="-128"/>
                <a:ea typeface="HGP明朝E" panose="02020900000000000000" pitchFamily="18" charset="-128"/>
              </a:rPr>
              <a:t>　　産業安全衛生活動百年の軌跡（安全運動の発展）　</a:t>
            </a:r>
            <a:br>
              <a:rPr lang="en-US" altLang="ja-JP" sz="2400" b="1" dirty="0">
                <a:latin typeface="HGP明朝E" panose="02020900000000000000" pitchFamily="18" charset="-128"/>
                <a:ea typeface="HGP明朝E" panose="02020900000000000000" pitchFamily="18" charset="-128"/>
              </a:rPr>
            </a:br>
            <a:r>
              <a:rPr lang="ja-JP" altLang="en-US" sz="4000" b="1" dirty="0">
                <a:latin typeface="HGP明朝E" panose="02020900000000000000" pitchFamily="18" charset="-128"/>
                <a:ea typeface="HGP明朝E" panose="02020900000000000000" pitchFamily="18" charset="-128"/>
              </a:rPr>
              <a:t>原子力技術の始まり１９３９．１９４２</a:t>
            </a:r>
            <a:endParaRPr lang="ja-JP" altLang="en-US" sz="3700" b="1" dirty="0">
              <a:latin typeface="HGP明朝E" panose="02020900000000000000" pitchFamily="18" charset="-128"/>
              <a:ea typeface="HGP明朝E" panose="02020900000000000000" pitchFamily="18" charset="-128"/>
            </a:endParaRPr>
          </a:p>
        </p:txBody>
      </p:sp>
      <p:sp>
        <p:nvSpPr>
          <p:cNvPr id="6" name="コンテンツ プレースホルダ 4">
            <a:extLst>
              <a:ext uri="{FF2B5EF4-FFF2-40B4-BE49-F238E27FC236}">
                <a16:creationId xmlns:a16="http://schemas.microsoft.com/office/drawing/2014/main" id="{9108B2CE-FB17-45FA-AFD5-5C7B94FA70FB}"/>
              </a:ext>
            </a:extLst>
          </p:cNvPr>
          <p:cNvSpPr>
            <a:spLocks/>
          </p:cNvSpPr>
          <p:nvPr/>
        </p:nvSpPr>
        <p:spPr bwMode="auto">
          <a:xfrm>
            <a:off x="1" y="964504"/>
            <a:ext cx="9144000" cy="3684483"/>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2400">
                <a:solidFill>
                  <a:srgbClr val="262673"/>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000">
                <a:solidFill>
                  <a:srgbClr val="262673"/>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a:solidFill>
                  <a:srgbClr val="262673"/>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600">
                <a:solidFill>
                  <a:srgbClr val="262673"/>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600">
                <a:solidFill>
                  <a:srgbClr val="262673"/>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600">
                <a:solidFill>
                  <a:srgbClr val="262673"/>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600">
                <a:solidFill>
                  <a:srgbClr val="262673"/>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600">
                <a:solidFill>
                  <a:srgbClr val="262673"/>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600">
                <a:solidFill>
                  <a:srgbClr val="262673"/>
                </a:solidFill>
                <a:latin typeface="Arial" panose="020B0604020202020204" pitchFamily="34" charset="0"/>
                <a:ea typeface="ＭＳ Ｐゴシック" panose="020B0600070205080204" pitchFamily="50" charset="-128"/>
              </a:defRPr>
            </a:lvl9pPr>
          </a:lstStyle>
          <a:p>
            <a:pPr fontAlgn="base">
              <a:spcAft>
                <a:spcPct val="0"/>
              </a:spcAft>
              <a:buFontTx/>
              <a:buNone/>
            </a:pPr>
            <a:r>
              <a:rPr lang="en-US" altLang="ja-JP" sz="3200" b="1" dirty="0">
                <a:solidFill>
                  <a:srgbClr val="00B050"/>
                </a:solidFill>
                <a:latin typeface="ＭＳ ゴシック" panose="020B0609070205080204" pitchFamily="49" charset="-128"/>
                <a:ea typeface="ＭＳ ゴシック" panose="020B0609070205080204" pitchFamily="49" charset="-128"/>
              </a:rPr>
              <a:t>1942</a:t>
            </a:r>
            <a:r>
              <a:rPr lang="ja-JP" altLang="en-US" sz="3200" b="1" dirty="0">
                <a:solidFill>
                  <a:srgbClr val="00B050"/>
                </a:solidFill>
                <a:latin typeface="ＭＳ ゴシック" panose="020B0609070205080204" pitchFamily="49" charset="-128"/>
                <a:ea typeface="ＭＳ ゴシック" panose="020B0609070205080204" pitchFamily="49" charset="-128"/>
              </a:rPr>
              <a:t>年</a:t>
            </a:r>
            <a:r>
              <a:rPr lang="en-US" altLang="ja-JP" sz="3200" b="1" dirty="0">
                <a:solidFill>
                  <a:srgbClr val="00B050"/>
                </a:solidFill>
                <a:latin typeface="ＭＳ ゴシック" panose="020B0609070205080204" pitchFamily="49" charset="-128"/>
                <a:ea typeface="ＭＳ ゴシック" panose="020B0609070205080204" pitchFamily="49" charset="-128"/>
              </a:rPr>
              <a:t>12</a:t>
            </a:r>
            <a:r>
              <a:rPr lang="ja-JP" altLang="en-US" sz="3200" b="1" dirty="0">
                <a:solidFill>
                  <a:srgbClr val="00B050"/>
                </a:solidFill>
                <a:latin typeface="ＭＳ ゴシック" panose="020B0609070205080204" pitchFamily="49" charset="-128"/>
                <a:ea typeface="ＭＳ ゴシック" panose="020B0609070205080204" pitchFamily="49" charset="-128"/>
              </a:rPr>
              <a:t>月</a:t>
            </a:r>
            <a:r>
              <a:rPr lang="en-US" altLang="ja-JP" sz="3200" b="1" dirty="0">
                <a:solidFill>
                  <a:srgbClr val="00B050"/>
                </a:solidFill>
                <a:latin typeface="ＭＳ ゴシック" panose="020B0609070205080204" pitchFamily="49" charset="-128"/>
                <a:ea typeface="ＭＳ ゴシック" panose="020B0609070205080204" pitchFamily="49" charset="-128"/>
              </a:rPr>
              <a:t>2</a:t>
            </a:r>
            <a:r>
              <a:rPr lang="ja-JP" altLang="en-US" sz="3200" b="1" dirty="0">
                <a:solidFill>
                  <a:srgbClr val="00B050"/>
                </a:solidFill>
                <a:latin typeface="ＭＳ ゴシック" panose="020B0609070205080204" pitchFamily="49" charset="-128"/>
                <a:ea typeface="ＭＳ ゴシック" panose="020B0609070205080204" pitchFamily="49" charset="-128"/>
              </a:rPr>
              <a:t>日、シカゴ大学の実験炉シカゴ・パイル</a:t>
            </a:r>
            <a:r>
              <a:rPr lang="en-US" altLang="ja-JP" sz="3200" b="1" dirty="0">
                <a:solidFill>
                  <a:srgbClr val="00B050"/>
                </a:solidFill>
                <a:latin typeface="ＭＳ ゴシック" panose="020B0609070205080204" pitchFamily="49" charset="-128"/>
                <a:ea typeface="ＭＳ ゴシック" panose="020B0609070205080204" pitchFamily="49" charset="-128"/>
              </a:rPr>
              <a:t>1</a:t>
            </a:r>
            <a:r>
              <a:rPr lang="ja-JP" altLang="en-US" sz="3200" b="1" dirty="0">
                <a:solidFill>
                  <a:srgbClr val="00B050"/>
                </a:solidFill>
                <a:latin typeface="ＭＳ ゴシック" panose="020B0609070205080204" pitchFamily="49" charset="-128"/>
                <a:ea typeface="ＭＳ ゴシック" panose="020B0609070205080204" pitchFamily="49" charset="-128"/>
              </a:rPr>
              <a:t>号においてアーサー・コンプトンが</a:t>
            </a:r>
            <a:endParaRPr lang="en-US" altLang="ja-JP" sz="3200" b="1" dirty="0">
              <a:solidFill>
                <a:srgbClr val="00B050"/>
              </a:solidFill>
              <a:latin typeface="ＭＳ ゴシック" panose="020B0609070205080204" pitchFamily="49" charset="-128"/>
              <a:ea typeface="ＭＳ ゴシック" panose="020B0609070205080204" pitchFamily="49" charset="-128"/>
            </a:endParaRPr>
          </a:p>
          <a:p>
            <a:pPr fontAlgn="base">
              <a:spcAft>
                <a:spcPct val="0"/>
              </a:spcAft>
              <a:buFontTx/>
              <a:buNone/>
            </a:pPr>
            <a:r>
              <a:rPr lang="ja-JP" altLang="ja-JP" sz="3200" b="1" dirty="0">
                <a:solidFill>
                  <a:srgbClr val="00B050"/>
                </a:solidFill>
                <a:latin typeface="ＭＳ ゴシック" panose="020B0609070205080204" pitchFamily="49" charset="-128"/>
                <a:ea typeface="ＭＳ ゴシック" panose="020B0609070205080204" pitchFamily="49" charset="-128"/>
              </a:rPr>
              <a:t>初めて自己持続する</a:t>
            </a:r>
            <a:r>
              <a:rPr lang="ja-JP" altLang="ja-JP" sz="3200" b="1" dirty="0">
                <a:solidFill>
                  <a:srgbClr val="FF0000"/>
                </a:solidFill>
                <a:latin typeface="ＭＳ ゴシック" panose="020B0609070205080204" pitchFamily="49" charset="-128"/>
                <a:ea typeface="ＭＳ ゴシック" panose="020B0609070205080204" pitchFamily="49" charset="-128"/>
              </a:rPr>
              <a:t>核分裂連鎖反応</a:t>
            </a:r>
            <a:r>
              <a:rPr lang="ja-JP" altLang="ja-JP" sz="3200" b="1" dirty="0">
                <a:solidFill>
                  <a:srgbClr val="00B050"/>
                </a:solidFill>
                <a:latin typeface="ＭＳ ゴシック" panose="020B0609070205080204" pitchFamily="49" charset="-128"/>
                <a:ea typeface="ＭＳ ゴシック" panose="020B0609070205080204" pitchFamily="49" charset="-128"/>
              </a:rPr>
              <a:t>を</a:t>
            </a:r>
            <a:endParaRPr lang="en-US" altLang="ja-JP" sz="3200" b="1" dirty="0">
              <a:solidFill>
                <a:srgbClr val="00B050"/>
              </a:solidFill>
              <a:latin typeface="ＭＳ ゴシック" panose="020B0609070205080204" pitchFamily="49" charset="-128"/>
              <a:ea typeface="ＭＳ ゴシック" panose="020B0609070205080204" pitchFamily="49" charset="-128"/>
            </a:endParaRPr>
          </a:p>
          <a:p>
            <a:pPr fontAlgn="base">
              <a:spcAft>
                <a:spcPct val="0"/>
              </a:spcAft>
              <a:buFontTx/>
              <a:buNone/>
            </a:pPr>
            <a:r>
              <a:rPr lang="ja-JP" altLang="ja-JP" sz="3200" b="1" dirty="0">
                <a:solidFill>
                  <a:srgbClr val="00B050"/>
                </a:solidFill>
                <a:latin typeface="ＭＳ ゴシック" panose="020B0609070205080204" pitchFamily="49" charset="-128"/>
                <a:ea typeface="ＭＳ ゴシック" panose="020B0609070205080204" pitchFamily="49" charset="-128"/>
              </a:rPr>
              <a:t>人工的に起こすことに成功した。</a:t>
            </a:r>
          </a:p>
        </p:txBody>
      </p:sp>
      <p:pic>
        <p:nvPicPr>
          <p:cNvPr id="4" name="図 3">
            <a:extLst>
              <a:ext uri="{FF2B5EF4-FFF2-40B4-BE49-F238E27FC236}">
                <a16:creationId xmlns:a16="http://schemas.microsoft.com/office/drawing/2014/main" id="{4AF219F9-76DB-473D-AD2B-E3504551E902}"/>
              </a:ext>
            </a:extLst>
          </p:cNvPr>
          <p:cNvPicPr>
            <a:picLocks noChangeAspect="1"/>
          </p:cNvPicPr>
          <p:nvPr/>
        </p:nvPicPr>
        <p:blipFill>
          <a:blip r:embed="rId2"/>
          <a:stretch>
            <a:fillRect/>
          </a:stretch>
        </p:blipFill>
        <p:spPr>
          <a:xfrm>
            <a:off x="2350141" y="3237978"/>
            <a:ext cx="6793858" cy="3684483"/>
          </a:xfrm>
          <a:prstGeom prst="rect">
            <a:avLst/>
          </a:prstGeom>
        </p:spPr>
      </p:pic>
    </p:spTree>
    <p:extLst>
      <p:ext uri="{BB962C8B-B14F-4D97-AF65-F5344CB8AC3E}">
        <p14:creationId xmlns:p14="http://schemas.microsoft.com/office/powerpoint/2010/main" val="254769066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7957D4F-41CA-4283-A862-B0486120970C}"/>
              </a:ext>
            </a:extLst>
          </p:cNvPr>
          <p:cNvSpPr>
            <a:spLocks noGrp="1"/>
          </p:cNvSpPr>
          <p:nvPr>
            <p:ph type="title"/>
          </p:nvPr>
        </p:nvSpPr>
        <p:spPr>
          <a:xfrm>
            <a:off x="445476" y="70446"/>
            <a:ext cx="10785230" cy="1554480"/>
          </a:xfrm>
        </p:spPr>
        <p:txBody>
          <a:bodyPr>
            <a:normAutofit fontScale="90000"/>
          </a:bodyPr>
          <a:lstStyle/>
          <a:p>
            <a:r>
              <a:rPr lang="ja-JP" altLang="en-US" sz="3700" b="1" dirty="0">
                <a:solidFill>
                  <a:srgbClr val="0070C0"/>
                </a:solidFill>
                <a:latin typeface="HGP明朝E" panose="02020900000000000000" pitchFamily="18" charset="-128"/>
                <a:ea typeface="HGP明朝E" panose="02020900000000000000" pitchFamily="18" charset="-128"/>
              </a:rPr>
              <a:t>　　　産業安全衛生活動百年の軌跡（安全運動の発展）　</a:t>
            </a:r>
            <a:br>
              <a:rPr lang="en-US" altLang="ja-JP" sz="3700" b="1" dirty="0">
                <a:latin typeface="HGP明朝E" panose="02020900000000000000" pitchFamily="18" charset="-128"/>
                <a:ea typeface="HGP明朝E" panose="02020900000000000000" pitchFamily="18" charset="-128"/>
              </a:rPr>
            </a:br>
            <a:r>
              <a:rPr lang="ja-JP" altLang="en-US" sz="6000" b="1" dirty="0">
                <a:latin typeface="HGP明朝E" panose="02020900000000000000" pitchFamily="18" charset="-128"/>
                <a:ea typeface="HGP明朝E" panose="02020900000000000000" pitchFamily="18" charset="-128"/>
              </a:rPr>
              <a:t>相次ぐ原発事故  </a:t>
            </a:r>
            <a:r>
              <a:rPr lang="en-US" altLang="ja-JP" sz="6000" b="1" dirty="0">
                <a:latin typeface="HGP明朝E" panose="02020900000000000000" pitchFamily="18" charset="-128"/>
                <a:ea typeface="HGP明朝E" panose="02020900000000000000" pitchFamily="18" charset="-128"/>
              </a:rPr>
              <a:t>1940</a:t>
            </a:r>
            <a:r>
              <a:rPr lang="ja-JP" altLang="en-US" sz="6000" b="1" dirty="0">
                <a:latin typeface="HGP明朝E" panose="02020900000000000000" pitchFamily="18" charset="-128"/>
                <a:ea typeface="HGP明朝E" panose="02020900000000000000" pitchFamily="18" charset="-128"/>
              </a:rPr>
              <a:t>年代</a:t>
            </a:r>
            <a:endParaRPr lang="ja-JP" altLang="en-US" sz="3700" b="1" dirty="0">
              <a:latin typeface="HGP明朝E" panose="02020900000000000000" pitchFamily="18" charset="-128"/>
              <a:ea typeface="HGP明朝E" panose="02020900000000000000" pitchFamily="18" charset="-128"/>
            </a:endParaRPr>
          </a:p>
        </p:txBody>
      </p:sp>
      <p:sp>
        <p:nvSpPr>
          <p:cNvPr id="6" name="コンテンツ プレースホルダ 4">
            <a:extLst>
              <a:ext uri="{FF2B5EF4-FFF2-40B4-BE49-F238E27FC236}">
                <a16:creationId xmlns:a16="http://schemas.microsoft.com/office/drawing/2014/main" id="{4F7F931F-1849-4AE2-A6C9-724F452D7932}"/>
              </a:ext>
            </a:extLst>
          </p:cNvPr>
          <p:cNvSpPr txBox="1">
            <a:spLocks/>
          </p:cNvSpPr>
          <p:nvPr/>
        </p:nvSpPr>
        <p:spPr bwMode="auto">
          <a:xfrm>
            <a:off x="0" y="1484206"/>
            <a:ext cx="9056318" cy="5373793"/>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75000"/>
              <a:buFont typeface="Wingdings" panose="05000000000000000000" pitchFamily="2" charset="2"/>
              <a:buChar char=""/>
              <a:defRPr kumimoji="1" sz="2400" kern="1200">
                <a:solidFill>
                  <a:schemeClr val="tx2"/>
                </a:solidFill>
                <a:latin typeface="+mn-lt"/>
                <a:ea typeface="+mn-ea"/>
                <a:cs typeface="+mn-cs"/>
              </a:defRPr>
            </a:lvl1pPr>
            <a:lvl2pPr marL="742950" indent="-285750" algn="l" rtl="0" eaLnBrk="0" fontAlgn="base" hangingPunct="0">
              <a:spcBef>
                <a:spcPct val="20000"/>
              </a:spcBef>
              <a:spcAft>
                <a:spcPct val="0"/>
              </a:spcAft>
              <a:buClr>
                <a:schemeClr val="accent2"/>
              </a:buClr>
              <a:buSzPct val="85000"/>
              <a:buFont typeface="Courier New" panose="02070309020205020404" pitchFamily="49" charset="0"/>
              <a:buChar char="o"/>
              <a:defRPr kumimoji="1" sz="2000" kern="1200">
                <a:solidFill>
                  <a:schemeClr val="tx2"/>
                </a:solidFill>
                <a:latin typeface="+mn-lt"/>
                <a:ea typeface="+mn-ea"/>
                <a:cs typeface="+mn-cs"/>
              </a:defRPr>
            </a:lvl2pPr>
            <a:lvl3pPr marL="1143000" indent="-228600" algn="l" rtl="0" eaLnBrk="0" fontAlgn="base" hangingPunct="0">
              <a:spcBef>
                <a:spcPct val="20000"/>
              </a:spcBef>
              <a:spcAft>
                <a:spcPct val="0"/>
              </a:spcAft>
              <a:buClr>
                <a:srgbClr val="948774"/>
              </a:buClr>
              <a:buFont typeface="Arial" panose="020B0604020202020204" pitchFamily="34" charset="0"/>
              <a:buChar char="•"/>
              <a:defRPr kumimoji="1" kern="1200">
                <a:solidFill>
                  <a:schemeClr val="tx2"/>
                </a:solidFill>
                <a:latin typeface="+mn-lt"/>
                <a:ea typeface="+mn-ea"/>
                <a:cs typeface="+mn-cs"/>
              </a:defRPr>
            </a:lvl3pPr>
            <a:lvl4pPr marL="1600200" indent="-228600" algn="l" rtl="0" eaLnBrk="0" fontAlgn="base" hangingPunct="0">
              <a:spcBef>
                <a:spcPct val="20000"/>
              </a:spcBef>
              <a:spcAft>
                <a:spcPct val="0"/>
              </a:spcAft>
              <a:buClr>
                <a:srgbClr val="7EB8E7"/>
              </a:buClr>
              <a:buFont typeface="Arial" panose="020B0604020202020204" pitchFamily="34" charset="0"/>
              <a:buChar char="•"/>
              <a:defRPr kumimoji="1" sz="1600" kern="1200">
                <a:solidFill>
                  <a:schemeClr val="tx2"/>
                </a:solidFill>
                <a:latin typeface="+mn-lt"/>
                <a:ea typeface="+mn-ea"/>
                <a:cs typeface="+mn-cs"/>
              </a:defRPr>
            </a:lvl4pPr>
            <a:lvl5pPr marL="2057400" indent="-228600" algn="l" rtl="0" eaLnBrk="0" fontAlgn="base" hangingPunct="0">
              <a:spcBef>
                <a:spcPct val="20000"/>
              </a:spcBef>
              <a:spcAft>
                <a:spcPct val="0"/>
              </a:spcAft>
              <a:buClr>
                <a:srgbClr val="E3B651"/>
              </a:buClr>
              <a:buFont typeface="Arial" panose="020B0604020202020204" pitchFamily="34" charset="0"/>
              <a:buChar char="•"/>
              <a:defRPr kumimoji="1" sz="1400" kern="1200">
                <a:solidFill>
                  <a:schemeClr val="tx2"/>
                </a:solidFill>
                <a:latin typeface="+mn-lt"/>
                <a:ea typeface="+mn-ea"/>
                <a:cs typeface="+mn-cs"/>
              </a:defRPr>
            </a:lvl5pPr>
            <a:lvl6pPr marL="2514600" indent="-228600" algn="l" defTabSz="914400" rtl="0" eaLnBrk="1" latinLnBrk="0" hangingPunct="1">
              <a:spcBef>
                <a:spcPct val="20000"/>
              </a:spcBef>
              <a:buClr>
                <a:schemeClr val="accent6"/>
              </a:buClr>
              <a:buFont typeface="Arial" pitchFamily="34" charset="0"/>
              <a:buChar char="•"/>
              <a:defRPr kumimoji="1" sz="1400" kern="1200">
                <a:solidFill>
                  <a:schemeClr val="tx2"/>
                </a:solidFill>
                <a:latin typeface="+mn-lt"/>
                <a:ea typeface="+mn-ea"/>
                <a:cs typeface="+mn-cs"/>
              </a:defRPr>
            </a:lvl6pPr>
            <a:lvl7pPr marL="2971800" indent="-228600" algn="l" defTabSz="914400" rtl="0" eaLnBrk="1" latinLnBrk="0" hangingPunct="1">
              <a:spcBef>
                <a:spcPct val="20000"/>
              </a:spcBef>
              <a:buClr>
                <a:schemeClr val="accent1"/>
              </a:buClr>
              <a:buFont typeface="Arial" pitchFamily="34" charset="0"/>
              <a:buChar char="•"/>
              <a:defRPr kumimoji="1" sz="1400" kern="1200">
                <a:solidFill>
                  <a:schemeClr val="tx2"/>
                </a:solidFill>
                <a:latin typeface="+mn-lt"/>
                <a:ea typeface="+mn-ea"/>
                <a:cs typeface="+mn-cs"/>
              </a:defRPr>
            </a:lvl7pPr>
            <a:lvl8pPr marL="3429000" indent="-228600" algn="l" defTabSz="914400" rtl="0" eaLnBrk="1" latinLnBrk="0" hangingPunct="1">
              <a:spcBef>
                <a:spcPct val="20000"/>
              </a:spcBef>
              <a:buClr>
                <a:schemeClr val="accent4"/>
              </a:buClr>
              <a:buFont typeface="Arial" pitchFamily="34" charset="0"/>
              <a:buChar char="•"/>
              <a:defRPr kumimoji="1" sz="1400" kern="1200">
                <a:solidFill>
                  <a:schemeClr val="tx2"/>
                </a:solidFill>
                <a:latin typeface="+mn-lt"/>
                <a:ea typeface="+mn-ea"/>
                <a:cs typeface="+mn-cs"/>
              </a:defRPr>
            </a:lvl8pPr>
            <a:lvl9pPr marL="3886200" indent="-228600" algn="l" defTabSz="914400" rtl="0" eaLnBrk="1" latinLnBrk="0" hangingPunct="1">
              <a:spcBef>
                <a:spcPct val="20000"/>
              </a:spcBef>
              <a:buClr>
                <a:schemeClr val="accent5"/>
              </a:buClr>
              <a:buFont typeface="Arial" pitchFamily="34" charset="0"/>
              <a:buChar char="•"/>
              <a:defRPr kumimoji="1" sz="1400" kern="1200">
                <a:solidFill>
                  <a:schemeClr val="tx2"/>
                </a:solidFill>
                <a:latin typeface="+mn-lt"/>
                <a:ea typeface="+mn-ea"/>
                <a:cs typeface="+mn-cs"/>
              </a:defRPr>
            </a:lvl9pPr>
          </a:lstStyle>
          <a:p>
            <a:pPr marL="0" indent="0">
              <a:buClr>
                <a:srgbClr val="F4680B"/>
              </a:buClr>
              <a:buNone/>
              <a:defRPr/>
            </a:pPr>
            <a:r>
              <a:rPr lang="en-US" altLang="ja-JP" sz="4000" dirty="0">
                <a:solidFill>
                  <a:srgbClr val="262673"/>
                </a:solidFill>
                <a:latin typeface="Arial" panose="020B0604020202020204" pitchFamily="34" charset="0"/>
                <a:ea typeface="ＭＳ Ｐゴシック" panose="020B0600070205080204" pitchFamily="50" charset="-128"/>
              </a:rPr>
              <a:t>1945</a:t>
            </a:r>
            <a:r>
              <a:rPr lang="ja-JP" altLang="en-US" sz="4000" dirty="0">
                <a:solidFill>
                  <a:srgbClr val="262673"/>
                </a:solidFill>
                <a:latin typeface="Arial" panose="020B0604020202020204" pitchFamily="34" charset="0"/>
                <a:ea typeface="ＭＳ Ｐゴシック" panose="020B0600070205080204" pitchFamily="50" charset="-128"/>
              </a:rPr>
              <a:t>年</a:t>
            </a:r>
            <a:r>
              <a:rPr lang="en-US" altLang="ja-JP" sz="4000" dirty="0">
                <a:solidFill>
                  <a:srgbClr val="262673"/>
                </a:solidFill>
                <a:latin typeface="Arial" panose="020B0604020202020204" pitchFamily="34" charset="0"/>
                <a:ea typeface="ＭＳ Ｐゴシック" panose="020B0600070205080204" pitchFamily="50" charset="-128"/>
              </a:rPr>
              <a:t>8</a:t>
            </a:r>
            <a:r>
              <a:rPr lang="ja-JP" altLang="en-US" sz="4000" dirty="0">
                <a:solidFill>
                  <a:srgbClr val="262673"/>
                </a:solidFill>
                <a:latin typeface="Arial" panose="020B0604020202020204" pitchFamily="34" charset="0"/>
                <a:ea typeface="ＭＳ Ｐゴシック" panose="020B0600070205080204" pitchFamily="50" charset="-128"/>
              </a:rPr>
              <a:t>月</a:t>
            </a:r>
            <a:r>
              <a:rPr lang="en-US" altLang="ja-JP" sz="4000" dirty="0">
                <a:solidFill>
                  <a:srgbClr val="262673"/>
                </a:solidFill>
                <a:latin typeface="Arial" panose="020B0604020202020204" pitchFamily="34" charset="0"/>
                <a:ea typeface="ＭＳ Ｐゴシック" panose="020B0600070205080204" pitchFamily="50" charset="-128"/>
              </a:rPr>
              <a:t>21</a:t>
            </a:r>
            <a:r>
              <a:rPr lang="ja-JP" altLang="en-US" sz="4000" dirty="0">
                <a:solidFill>
                  <a:srgbClr val="262673"/>
                </a:solidFill>
                <a:latin typeface="Arial" panose="020B0604020202020204" pitchFamily="34" charset="0"/>
                <a:ea typeface="ＭＳ Ｐゴシック" panose="020B0600070205080204" pitchFamily="50" charset="-128"/>
              </a:rPr>
              <a:t>日アメリカ合衆国ニューメキシコ州</a:t>
            </a:r>
            <a:r>
              <a:rPr lang="ja-JP" altLang="en-US" sz="4000" b="1" dirty="0">
                <a:solidFill>
                  <a:sysClr val="windowText" lastClr="000000"/>
                </a:solidFill>
                <a:latin typeface="Arial" panose="020B0604020202020204" pitchFamily="34" charset="0"/>
                <a:ea typeface="ＭＳ Ｐゴシック" panose="020B0600070205080204" pitchFamily="50" charset="-128"/>
              </a:rPr>
              <a:t>ロスアラモス研究所で</a:t>
            </a:r>
            <a:endParaRPr lang="en-US" altLang="ja-JP" sz="4000" b="1" dirty="0">
              <a:solidFill>
                <a:sysClr val="windowText" lastClr="000000"/>
              </a:solidFill>
              <a:latin typeface="Arial" panose="020B0604020202020204" pitchFamily="34" charset="0"/>
              <a:ea typeface="ＭＳ Ｐゴシック" panose="020B0600070205080204" pitchFamily="50" charset="-128"/>
            </a:endParaRPr>
          </a:p>
          <a:p>
            <a:pPr marL="0" indent="0">
              <a:buClr>
                <a:srgbClr val="F4680B"/>
              </a:buClr>
              <a:buNone/>
              <a:defRPr/>
            </a:pPr>
            <a:r>
              <a:rPr lang="ja-JP" altLang="en-US" sz="4000" b="1" dirty="0">
                <a:solidFill>
                  <a:srgbClr val="C00000"/>
                </a:solidFill>
                <a:latin typeface="Arial" panose="020B0604020202020204" pitchFamily="34" charset="0"/>
                <a:ea typeface="ＭＳ Ｐゴシック" panose="020B0600070205080204" pitchFamily="50" charset="-128"/>
              </a:rPr>
              <a:t>デーモンコア</a:t>
            </a:r>
            <a:endParaRPr lang="en-US" altLang="ja-JP" sz="4000" b="1" dirty="0">
              <a:solidFill>
                <a:srgbClr val="C00000"/>
              </a:solidFill>
              <a:latin typeface="Arial" panose="020B0604020202020204" pitchFamily="34" charset="0"/>
              <a:ea typeface="ＭＳ Ｐゴシック" panose="020B0600070205080204" pitchFamily="50" charset="-128"/>
            </a:endParaRPr>
          </a:p>
          <a:p>
            <a:pPr marL="0" indent="0">
              <a:buClr>
                <a:srgbClr val="F4680B"/>
              </a:buClr>
              <a:buNone/>
              <a:defRPr/>
            </a:pPr>
            <a:r>
              <a:rPr lang="ja-JP" altLang="en-US" sz="4000" dirty="0">
                <a:solidFill>
                  <a:srgbClr val="262673"/>
                </a:solidFill>
                <a:latin typeface="Arial" panose="020B0604020202020204" pitchFamily="34" charset="0"/>
                <a:ea typeface="ＭＳ Ｐゴシック" panose="020B0600070205080204" pitchFamily="50" charset="-128"/>
              </a:rPr>
              <a:t>臨界状態実験中に</a:t>
            </a:r>
            <a:endParaRPr lang="en-US" altLang="ja-JP" sz="4000" dirty="0">
              <a:solidFill>
                <a:srgbClr val="262673"/>
              </a:solidFill>
              <a:latin typeface="Arial" panose="020B0604020202020204" pitchFamily="34" charset="0"/>
              <a:ea typeface="ＭＳ Ｐゴシック" panose="020B0600070205080204" pitchFamily="50" charset="-128"/>
            </a:endParaRPr>
          </a:p>
          <a:p>
            <a:pPr marL="0" indent="0">
              <a:buClr>
                <a:srgbClr val="F4680B"/>
              </a:buClr>
              <a:buNone/>
              <a:defRPr/>
            </a:pPr>
            <a:r>
              <a:rPr lang="ja-JP" altLang="en-US" sz="4000" dirty="0">
                <a:solidFill>
                  <a:srgbClr val="262673"/>
                </a:solidFill>
                <a:latin typeface="Arial" panose="020B0604020202020204" pitchFamily="34" charset="0"/>
                <a:ea typeface="ＭＳ Ｐゴシック" panose="020B0600070205080204" pitchFamily="50" charset="-128"/>
              </a:rPr>
              <a:t>致死量の放射線を</a:t>
            </a:r>
            <a:endParaRPr lang="en-US" altLang="ja-JP" sz="4000" dirty="0">
              <a:solidFill>
                <a:srgbClr val="262673"/>
              </a:solidFill>
              <a:latin typeface="Arial" panose="020B0604020202020204" pitchFamily="34" charset="0"/>
              <a:ea typeface="ＭＳ Ｐゴシック" panose="020B0600070205080204" pitchFamily="50" charset="-128"/>
            </a:endParaRPr>
          </a:p>
          <a:p>
            <a:pPr marL="0" indent="0">
              <a:buClr>
                <a:srgbClr val="F4680B"/>
              </a:buClr>
              <a:buNone/>
              <a:defRPr/>
            </a:pPr>
            <a:r>
              <a:rPr lang="ja-JP" altLang="en-US" sz="4000" dirty="0">
                <a:solidFill>
                  <a:srgbClr val="262673"/>
                </a:solidFill>
                <a:latin typeface="Arial" panose="020B0604020202020204" pitchFamily="34" charset="0"/>
                <a:ea typeface="ＭＳ Ｐゴシック" panose="020B0600070205080204" pitchFamily="50" charset="-128"/>
              </a:rPr>
              <a:t>浴びた科学者が</a:t>
            </a:r>
            <a:endParaRPr lang="en-US" altLang="ja-JP" sz="4000" dirty="0">
              <a:solidFill>
                <a:srgbClr val="262673"/>
              </a:solidFill>
              <a:latin typeface="Arial" panose="020B0604020202020204" pitchFamily="34" charset="0"/>
              <a:ea typeface="ＭＳ Ｐゴシック" panose="020B0600070205080204" pitchFamily="50" charset="-128"/>
            </a:endParaRPr>
          </a:p>
          <a:p>
            <a:pPr marL="0" indent="0">
              <a:buClr>
                <a:srgbClr val="F4680B"/>
              </a:buClr>
              <a:buNone/>
              <a:defRPr/>
            </a:pPr>
            <a:r>
              <a:rPr lang="ja-JP" altLang="en-US" sz="4000" dirty="0">
                <a:solidFill>
                  <a:srgbClr val="262673"/>
                </a:solidFill>
                <a:latin typeface="Arial" panose="020B0604020202020204" pitchFamily="34" charset="0"/>
                <a:ea typeface="ＭＳ Ｐゴシック" panose="020B0600070205080204" pitchFamily="50" charset="-128"/>
              </a:rPr>
              <a:t>死亡した。</a:t>
            </a:r>
            <a:br>
              <a:rPr lang="en-US" altLang="ja-JP" sz="3600" dirty="0">
                <a:solidFill>
                  <a:srgbClr val="262673"/>
                </a:solidFill>
                <a:latin typeface="Arial" panose="020B0604020202020204" pitchFamily="34" charset="0"/>
                <a:ea typeface="ＭＳ Ｐゴシック" panose="020B0600070205080204" pitchFamily="50" charset="-128"/>
              </a:rPr>
            </a:br>
            <a:endParaRPr lang="ja-JP" altLang="en-US" sz="3600" dirty="0">
              <a:solidFill>
                <a:srgbClr val="262673"/>
              </a:solidFill>
              <a:latin typeface="Arial" panose="020B0604020202020204" pitchFamily="34" charset="0"/>
              <a:ea typeface="ＭＳ Ｐゴシック" panose="020B0600070205080204" pitchFamily="50" charset="-128"/>
            </a:endParaRPr>
          </a:p>
        </p:txBody>
      </p:sp>
      <p:pic>
        <p:nvPicPr>
          <p:cNvPr id="4" name="図 3">
            <a:extLst>
              <a:ext uri="{FF2B5EF4-FFF2-40B4-BE49-F238E27FC236}">
                <a16:creationId xmlns:a16="http://schemas.microsoft.com/office/drawing/2014/main" id="{FAAE5E0C-4330-4AC6-8077-EBCDEDFD43D1}"/>
              </a:ext>
            </a:extLst>
          </p:cNvPr>
          <p:cNvPicPr>
            <a:picLocks noChangeAspect="1"/>
          </p:cNvPicPr>
          <p:nvPr/>
        </p:nvPicPr>
        <p:blipFill>
          <a:blip r:embed="rId2"/>
          <a:stretch>
            <a:fillRect/>
          </a:stretch>
        </p:blipFill>
        <p:spPr>
          <a:xfrm>
            <a:off x="4396636" y="3303631"/>
            <a:ext cx="4747364" cy="3517791"/>
          </a:xfrm>
          <a:prstGeom prst="rect">
            <a:avLst/>
          </a:prstGeom>
        </p:spPr>
      </p:pic>
    </p:spTree>
    <p:extLst>
      <p:ext uri="{BB962C8B-B14F-4D97-AF65-F5344CB8AC3E}">
        <p14:creationId xmlns:p14="http://schemas.microsoft.com/office/powerpoint/2010/main" val="404423822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7957D4F-41CA-4283-A862-B0486120970C}"/>
              </a:ext>
            </a:extLst>
          </p:cNvPr>
          <p:cNvSpPr>
            <a:spLocks noGrp="1"/>
          </p:cNvSpPr>
          <p:nvPr>
            <p:ph type="title"/>
          </p:nvPr>
        </p:nvSpPr>
        <p:spPr>
          <a:xfrm>
            <a:off x="0" y="0"/>
            <a:ext cx="9144001" cy="1027134"/>
          </a:xfrm>
          <a:solidFill>
            <a:srgbClr val="92D050">
              <a:alpha val="44000"/>
            </a:srgbClr>
          </a:solidFill>
        </p:spPr>
        <p:txBody>
          <a:bodyPr>
            <a:normAutofit/>
          </a:bodyPr>
          <a:lstStyle/>
          <a:p>
            <a:r>
              <a:rPr lang="ja-JP" altLang="en-US" sz="2400" b="1" dirty="0">
                <a:solidFill>
                  <a:srgbClr val="0070C0"/>
                </a:solidFill>
                <a:latin typeface="HGP明朝E" panose="02020900000000000000" pitchFamily="18" charset="-128"/>
                <a:ea typeface="HGP明朝E" panose="02020900000000000000" pitchFamily="18" charset="-128"/>
              </a:rPr>
              <a:t>　　　産業安全衛生活動百年の軌跡（安全運動の発展）　</a:t>
            </a:r>
            <a:br>
              <a:rPr lang="en-US" altLang="ja-JP" sz="2400" b="1" dirty="0">
                <a:latin typeface="HGP明朝E" panose="02020900000000000000" pitchFamily="18" charset="-128"/>
                <a:ea typeface="HGP明朝E" panose="02020900000000000000" pitchFamily="18" charset="-128"/>
              </a:rPr>
            </a:br>
            <a:r>
              <a:rPr lang="ja-JP" altLang="en-US" sz="4000" b="1" dirty="0">
                <a:latin typeface="HGP明朝E" panose="02020900000000000000" pitchFamily="18" charset="-128"/>
                <a:ea typeface="HGP明朝E" panose="02020900000000000000" pitchFamily="18" charset="-128"/>
              </a:rPr>
              <a:t>原発事故</a:t>
            </a:r>
            <a:r>
              <a:rPr lang="en-US" altLang="ja-JP" sz="4000" b="1" dirty="0">
                <a:latin typeface="HGP明朝E" panose="02020900000000000000" pitchFamily="18" charset="-128"/>
                <a:ea typeface="HGP明朝E" panose="02020900000000000000" pitchFamily="18" charset="-128"/>
              </a:rPr>
              <a:t>1950</a:t>
            </a:r>
            <a:r>
              <a:rPr lang="ja-JP" altLang="en-US" sz="4000" b="1" dirty="0">
                <a:latin typeface="HGP明朝E" panose="02020900000000000000" pitchFamily="18" charset="-128"/>
                <a:ea typeface="HGP明朝E" panose="02020900000000000000" pitchFamily="18" charset="-128"/>
              </a:rPr>
              <a:t>年代</a:t>
            </a:r>
            <a:endParaRPr lang="ja-JP" altLang="en-US" sz="2400" b="1" dirty="0">
              <a:latin typeface="HGP明朝E" panose="02020900000000000000" pitchFamily="18" charset="-128"/>
              <a:ea typeface="HGP明朝E" panose="02020900000000000000" pitchFamily="18" charset="-128"/>
            </a:endParaRPr>
          </a:p>
        </p:txBody>
      </p:sp>
      <p:sp>
        <p:nvSpPr>
          <p:cNvPr id="7" name="コンテンツ プレースホルダ 4">
            <a:extLst>
              <a:ext uri="{FF2B5EF4-FFF2-40B4-BE49-F238E27FC236}">
                <a16:creationId xmlns:a16="http://schemas.microsoft.com/office/drawing/2014/main" id="{D93C80A9-9ACA-4759-9AD7-5A9A08D9608B}"/>
              </a:ext>
            </a:extLst>
          </p:cNvPr>
          <p:cNvSpPr>
            <a:spLocks/>
          </p:cNvSpPr>
          <p:nvPr/>
        </p:nvSpPr>
        <p:spPr bwMode="auto">
          <a:xfrm>
            <a:off x="1" y="1068206"/>
            <a:ext cx="9144000" cy="4249428"/>
          </a:xfrm>
          <a:prstGeom prst="rect">
            <a:avLst/>
          </a:prstGeom>
          <a:solidFill>
            <a:srgbClr val="FFFF99"/>
          </a:solidFill>
          <a:ln>
            <a:noFill/>
          </a:ln>
        </p:spPr>
        <p:txBody>
          <a:bodyPr/>
          <a:lstStyle>
            <a:lvl1pPr marL="342900" indent="-342900" algn="l" eaLnBrk="0" hangingPunct="0">
              <a:buChar char="•"/>
              <a:defRPr kumimoji="1" sz="2400">
                <a:solidFill>
                  <a:srgbClr val="262673"/>
                </a:solidFill>
                <a:latin typeface="Arial" charset="0"/>
                <a:ea typeface="ＭＳ Ｐゴシック" charset="-128"/>
              </a:defRPr>
            </a:lvl1pPr>
            <a:lvl2pPr marL="742950" indent="-285750" algn="l" eaLnBrk="0" hangingPunct="0">
              <a:buChar char="–"/>
              <a:defRPr kumimoji="1" sz="2000">
                <a:solidFill>
                  <a:srgbClr val="262673"/>
                </a:solidFill>
                <a:latin typeface="Arial" charset="0"/>
                <a:ea typeface="ＭＳ Ｐゴシック" charset="-128"/>
              </a:defRPr>
            </a:lvl2pPr>
            <a:lvl3pPr marL="1143000" indent="-228600" algn="l" eaLnBrk="0" hangingPunct="0">
              <a:buChar char="•"/>
              <a:defRPr kumimoji="1">
                <a:solidFill>
                  <a:srgbClr val="262673"/>
                </a:solidFill>
                <a:latin typeface="Arial" charset="0"/>
                <a:ea typeface="ＭＳ Ｐゴシック" charset="-128"/>
              </a:defRPr>
            </a:lvl3pPr>
            <a:lvl4pPr marL="1600200" indent="-228600" algn="l" eaLnBrk="0" hangingPunct="0">
              <a:buChar char="–"/>
              <a:defRPr kumimoji="1" sz="1600">
                <a:solidFill>
                  <a:srgbClr val="262673"/>
                </a:solidFill>
                <a:latin typeface="Arial" charset="0"/>
                <a:ea typeface="ＭＳ Ｐゴシック" charset="-128"/>
              </a:defRPr>
            </a:lvl4pPr>
            <a:lvl5pPr marL="2057400" indent="-228600" algn="l" eaLnBrk="0" hangingPunct="0">
              <a:buChar char="»"/>
              <a:defRPr kumimoji="1" sz="1600">
                <a:solidFill>
                  <a:srgbClr val="262673"/>
                </a:solidFill>
                <a:latin typeface="Arial" charset="0"/>
                <a:ea typeface="ＭＳ Ｐゴシック" charset="-128"/>
              </a:defRPr>
            </a:lvl5pPr>
            <a:lvl6pPr marL="2514600" indent="-228600" eaLnBrk="0" fontAlgn="base" hangingPunct="0">
              <a:spcBef>
                <a:spcPct val="20000"/>
              </a:spcBef>
              <a:spcAft>
                <a:spcPct val="0"/>
              </a:spcAft>
              <a:buChar char="»"/>
              <a:defRPr kumimoji="1" sz="1600">
                <a:solidFill>
                  <a:srgbClr val="262673"/>
                </a:solidFill>
                <a:latin typeface="Arial" charset="0"/>
                <a:ea typeface="ＭＳ Ｐゴシック" charset="-128"/>
              </a:defRPr>
            </a:lvl6pPr>
            <a:lvl7pPr marL="2971800" indent="-228600" eaLnBrk="0" fontAlgn="base" hangingPunct="0">
              <a:spcBef>
                <a:spcPct val="20000"/>
              </a:spcBef>
              <a:spcAft>
                <a:spcPct val="0"/>
              </a:spcAft>
              <a:buChar char="»"/>
              <a:defRPr kumimoji="1" sz="1600">
                <a:solidFill>
                  <a:srgbClr val="262673"/>
                </a:solidFill>
                <a:latin typeface="Arial" charset="0"/>
                <a:ea typeface="ＭＳ Ｐゴシック" charset="-128"/>
              </a:defRPr>
            </a:lvl7pPr>
            <a:lvl8pPr marL="3429000" indent="-228600" eaLnBrk="0" fontAlgn="base" hangingPunct="0">
              <a:spcBef>
                <a:spcPct val="20000"/>
              </a:spcBef>
              <a:spcAft>
                <a:spcPct val="0"/>
              </a:spcAft>
              <a:buChar char="»"/>
              <a:defRPr kumimoji="1" sz="1600">
                <a:solidFill>
                  <a:srgbClr val="262673"/>
                </a:solidFill>
                <a:latin typeface="Arial" charset="0"/>
                <a:ea typeface="ＭＳ Ｐゴシック" charset="-128"/>
              </a:defRPr>
            </a:lvl8pPr>
            <a:lvl9pPr marL="3886200" indent="-228600" eaLnBrk="0" fontAlgn="base" hangingPunct="0">
              <a:spcBef>
                <a:spcPct val="20000"/>
              </a:spcBef>
              <a:spcAft>
                <a:spcPct val="0"/>
              </a:spcAft>
              <a:buChar char="»"/>
              <a:defRPr kumimoji="1" sz="1600">
                <a:solidFill>
                  <a:srgbClr val="262673"/>
                </a:solidFill>
                <a:latin typeface="Arial" charset="0"/>
                <a:ea typeface="ＭＳ Ｐゴシック" charset="-128"/>
              </a:defRPr>
            </a:lvl9pPr>
          </a:lstStyle>
          <a:p>
            <a:pPr marL="0" indent="0" fontAlgn="base">
              <a:spcBef>
                <a:spcPct val="20000"/>
              </a:spcBef>
              <a:spcAft>
                <a:spcPct val="0"/>
              </a:spcAft>
              <a:buNone/>
              <a:defRPr/>
            </a:pPr>
            <a:r>
              <a:rPr lang="en-US" altLang="ja-JP" sz="4000" b="1" kern="0" spc="-100" dirty="0">
                <a:solidFill>
                  <a:srgbClr val="FF0000"/>
                </a:solidFill>
              </a:rPr>
              <a:t>1952</a:t>
            </a:r>
            <a:r>
              <a:rPr lang="ja-JP" altLang="en-US" sz="4000" b="1" kern="0" spc="-100" dirty="0">
                <a:solidFill>
                  <a:srgbClr val="FF0000"/>
                </a:solidFill>
              </a:rPr>
              <a:t>年</a:t>
            </a:r>
            <a:r>
              <a:rPr lang="en-US" altLang="ja-JP" sz="4000" b="1" kern="0" spc="-100" dirty="0">
                <a:solidFill>
                  <a:srgbClr val="FF0000"/>
                </a:solidFill>
              </a:rPr>
              <a:t>12</a:t>
            </a:r>
            <a:r>
              <a:rPr lang="ja-JP" altLang="en-US" sz="4000" b="1" kern="0" spc="-100" dirty="0">
                <a:solidFill>
                  <a:srgbClr val="FF0000"/>
                </a:solidFill>
              </a:rPr>
              <a:t>月</a:t>
            </a:r>
            <a:r>
              <a:rPr lang="en-US" altLang="ja-JP" sz="4000" b="1" kern="0" spc="-100" dirty="0">
                <a:solidFill>
                  <a:srgbClr val="FF0000"/>
                </a:solidFill>
              </a:rPr>
              <a:t>12</a:t>
            </a:r>
            <a:r>
              <a:rPr lang="ja-JP" altLang="en-US" sz="4000" b="1" kern="0" spc="-100" dirty="0">
                <a:solidFill>
                  <a:srgbClr val="FF0000"/>
                </a:solidFill>
              </a:rPr>
              <a:t>日カナダオンタリオ州</a:t>
            </a:r>
            <a:endParaRPr lang="en-US" altLang="ja-JP" sz="4000" b="1" kern="0" spc="-100" dirty="0">
              <a:solidFill>
                <a:srgbClr val="FF0000"/>
              </a:solidFill>
            </a:endParaRPr>
          </a:p>
          <a:p>
            <a:pPr marL="0" indent="0" fontAlgn="base">
              <a:spcBef>
                <a:spcPct val="20000"/>
              </a:spcBef>
              <a:spcAft>
                <a:spcPct val="0"/>
              </a:spcAft>
              <a:buNone/>
              <a:defRPr/>
            </a:pPr>
            <a:r>
              <a:rPr lang="ja-JP" altLang="en-US" sz="4000" b="1" kern="0" spc="-100" dirty="0">
                <a:solidFill>
                  <a:srgbClr val="0000FF"/>
                </a:solidFill>
              </a:rPr>
              <a:t>チョーク・リバー研究所</a:t>
            </a:r>
            <a:r>
              <a:rPr lang="ja-JP" altLang="en-US" sz="4000" b="1" kern="0" spc="-100" dirty="0">
                <a:solidFill>
                  <a:srgbClr val="FF0000"/>
                </a:solidFill>
              </a:rPr>
              <a:t>実験用原子炉</a:t>
            </a:r>
            <a:r>
              <a:rPr lang="en-US" altLang="ja-JP" sz="4000" b="1" kern="0" spc="-100" dirty="0">
                <a:solidFill>
                  <a:srgbClr val="FF0000"/>
                </a:solidFill>
              </a:rPr>
              <a:t>NRX</a:t>
            </a:r>
            <a:r>
              <a:rPr lang="ja-JP" altLang="en-US" sz="4000" b="1" kern="0" spc="-100" dirty="0">
                <a:solidFill>
                  <a:srgbClr val="FF0000"/>
                </a:solidFill>
              </a:rPr>
              <a:t>の制御棒引抜事故</a:t>
            </a:r>
            <a:endParaRPr lang="en-US" altLang="ja-JP" sz="4000" b="1" kern="0" spc="-100" dirty="0">
              <a:solidFill>
                <a:srgbClr val="FF0000"/>
              </a:solidFill>
            </a:endParaRPr>
          </a:p>
          <a:p>
            <a:pPr marL="0" indent="0" fontAlgn="base">
              <a:spcBef>
                <a:spcPct val="20000"/>
              </a:spcBef>
              <a:spcAft>
                <a:spcPct val="0"/>
              </a:spcAft>
              <a:buNone/>
              <a:defRPr/>
            </a:pPr>
            <a:endParaRPr lang="en-US" altLang="ja-JP" sz="3200" b="1" kern="0" spc="-100" dirty="0">
              <a:solidFill>
                <a:srgbClr val="FF0000"/>
              </a:solidFill>
            </a:endParaRPr>
          </a:p>
          <a:p>
            <a:pPr marL="0" indent="0" fontAlgn="base">
              <a:spcBef>
                <a:spcPct val="20000"/>
              </a:spcBef>
              <a:spcAft>
                <a:spcPct val="0"/>
              </a:spcAft>
              <a:buNone/>
              <a:defRPr/>
            </a:pPr>
            <a:endParaRPr lang="en-US" altLang="ja-JP" sz="3200" b="1" kern="0" spc="-100" dirty="0">
              <a:solidFill>
                <a:srgbClr val="FF0000"/>
              </a:solidFill>
            </a:endParaRPr>
          </a:p>
          <a:p>
            <a:pPr marL="0" indent="0" fontAlgn="base">
              <a:spcBef>
                <a:spcPct val="20000"/>
              </a:spcBef>
              <a:spcAft>
                <a:spcPct val="0"/>
              </a:spcAft>
              <a:buNone/>
              <a:defRPr/>
            </a:pPr>
            <a:endParaRPr lang="en-US" altLang="ja-JP" sz="3200" b="1" kern="0" spc="-100" dirty="0">
              <a:solidFill>
                <a:srgbClr val="FF0000"/>
              </a:solidFill>
            </a:endParaRPr>
          </a:p>
          <a:p>
            <a:pPr marL="0" indent="0" fontAlgn="base">
              <a:spcBef>
                <a:spcPct val="20000"/>
              </a:spcBef>
              <a:spcAft>
                <a:spcPct val="0"/>
              </a:spcAft>
              <a:buNone/>
              <a:defRPr/>
            </a:pPr>
            <a:endParaRPr lang="en-US" altLang="ja-JP" sz="3200" b="1" kern="0" spc="-100" dirty="0">
              <a:solidFill>
                <a:srgbClr val="FF0000"/>
              </a:solidFill>
            </a:endParaRPr>
          </a:p>
          <a:p>
            <a:pPr marL="0" indent="0" fontAlgn="base">
              <a:spcBef>
                <a:spcPct val="20000"/>
              </a:spcBef>
              <a:spcAft>
                <a:spcPct val="0"/>
              </a:spcAft>
              <a:buNone/>
              <a:defRPr/>
            </a:pPr>
            <a:endParaRPr lang="en-US" altLang="ja-JP" sz="3200" b="1" kern="0" spc="-100" dirty="0">
              <a:solidFill>
                <a:srgbClr val="FF0000"/>
              </a:solidFill>
            </a:endParaRPr>
          </a:p>
        </p:txBody>
      </p:sp>
      <p:pic>
        <p:nvPicPr>
          <p:cNvPr id="4" name="図 3">
            <a:extLst>
              <a:ext uri="{FF2B5EF4-FFF2-40B4-BE49-F238E27FC236}">
                <a16:creationId xmlns:a16="http://schemas.microsoft.com/office/drawing/2014/main" id="{28A4440C-3A4A-450C-AE79-4B4019EC664F}"/>
              </a:ext>
            </a:extLst>
          </p:cNvPr>
          <p:cNvPicPr>
            <a:picLocks noChangeAspect="1"/>
          </p:cNvPicPr>
          <p:nvPr/>
        </p:nvPicPr>
        <p:blipFill>
          <a:blip r:embed="rId2"/>
          <a:stretch>
            <a:fillRect/>
          </a:stretch>
        </p:blipFill>
        <p:spPr>
          <a:xfrm>
            <a:off x="0" y="3342075"/>
            <a:ext cx="9144000" cy="3475864"/>
          </a:xfrm>
          <a:prstGeom prst="rect">
            <a:avLst/>
          </a:prstGeom>
        </p:spPr>
      </p:pic>
      <p:sp>
        <p:nvSpPr>
          <p:cNvPr id="6" name="AutoShape 6">
            <a:extLst>
              <a:ext uri="{FF2B5EF4-FFF2-40B4-BE49-F238E27FC236}">
                <a16:creationId xmlns:a16="http://schemas.microsoft.com/office/drawing/2014/main" id="{1D9DC308-E8F8-4366-A0BE-89E1215F9427}"/>
              </a:ext>
            </a:extLst>
          </p:cNvPr>
          <p:cNvSpPr>
            <a:spLocks noChangeArrowheads="1"/>
          </p:cNvSpPr>
          <p:nvPr/>
        </p:nvSpPr>
        <p:spPr bwMode="auto">
          <a:xfrm>
            <a:off x="5761973" y="2630466"/>
            <a:ext cx="3256767" cy="1312101"/>
          </a:xfrm>
          <a:prstGeom prst="cloudCallout">
            <a:avLst>
              <a:gd name="adj1" fmla="val -35356"/>
              <a:gd name="adj2" fmla="val 41602"/>
            </a:avLst>
          </a:prstGeom>
          <a:solidFill>
            <a:srgbClr val="FFFF00"/>
          </a:solidFill>
          <a:ln w="9525">
            <a:solidFill>
              <a:srgbClr val="000000"/>
            </a:solidFill>
            <a:round/>
            <a:headEnd/>
            <a:tailEnd/>
          </a:ln>
        </p:spPr>
        <p:txBody>
          <a:bodyPr/>
          <a:lstStyle>
            <a:lvl1pPr marL="342900" indent="-342900">
              <a:spcBef>
                <a:spcPct val="20000"/>
              </a:spcBef>
              <a:buChar char="•"/>
              <a:defRPr kumimoji="1" sz="2400">
                <a:solidFill>
                  <a:srgbClr val="262673"/>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000">
                <a:solidFill>
                  <a:srgbClr val="262673"/>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a:solidFill>
                  <a:srgbClr val="262673"/>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600">
                <a:solidFill>
                  <a:srgbClr val="262673"/>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600">
                <a:solidFill>
                  <a:srgbClr val="262673"/>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600">
                <a:solidFill>
                  <a:srgbClr val="262673"/>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600">
                <a:solidFill>
                  <a:srgbClr val="262673"/>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600">
                <a:solidFill>
                  <a:srgbClr val="262673"/>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600">
                <a:solidFill>
                  <a:srgbClr val="262673"/>
                </a:solidFill>
                <a:latin typeface="Arial" panose="020B0604020202020204" pitchFamily="34" charset="0"/>
                <a:ea typeface="ＭＳ Ｐゴシック" panose="020B0600070205080204" pitchFamily="50" charset="-128"/>
              </a:defRPr>
            </a:lvl9pPr>
          </a:lstStyle>
          <a:p>
            <a:pPr algn="ctr" eaLnBrk="0" fontAlgn="base" hangingPunct="0">
              <a:spcAft>
                <a:spcPct val="0"/>
              </a:spcAft>
              <a:buNone/>
              <a:defRPr/>
            </a:pPr>
            <a:r>
              <a:rPr lang="ja-JP" altLang="en-US" sz="2800" b="1" kern="0" dirty="0">
                <a:solidFill>
                  <a:srgbClr val="0000FF"/>
                </a:solidFill>
              </a:rPr>
              <a:t>臨界事故がいっぱい</a:t>
            </a:r>
          </a:p>
        </p:txBody>
      </p:sp>
    </p:spTree>
    <p:extLst>
      <p:ext uri="{BB962C8B-B14F-4D97-AF65-F5344CB8AC3E}">
        <p14:creationId xmlns:p14="http://schemas.microsoft.com/office/powerpoint/2010/main" val="334807897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7957D4F-41CA-4283-A862-B0486120970C}"/>
              </a:ext>
            </a:extLst>
          </p:cNvPr>
          <p:cNvSpPr>
            <a:spLocks noGrp="1"/>
          </p:cNvSpPr>
          <p:nvPr>
            <p:ph type="title"/>
          </p:nvPr>
        </p:nvSpPr>
        <p:spPr>
          <a:xfrm>
            <a:off x="-1" y="0"/>
            <a:ext cx="9144001" cy="708699"/>
          </a:xfrm>
          <a:solidFill>
            <a:srgbClr val="92D050">
              <a:alpha val="43000"/>
            </a:srgbClr>
          </a:solidFill>
        </p:spPr>
        <p:txBody>
          <a:bodyPr>
            <a:normAutofit fontScale="90000"/>
          </a:bodyPr>
          <a:lstStyle/>
          <a:p>
            <a:r>
              <a:rPr lang="ja-JP" altLang="en-US" sz="2400" b="1" dirty="0">
                <a:solidFill>
                  <a:srgbClr val="0070C0"/>
                </a:solidFill>
                <a:latin typeface="HGP明朝E" panose="02020900000000000000" pitchFamily="18" charset="-128"/>
                <a:ea typeface="HGP明朝E" panose="02020900000000000000" pitchFamily="18" charset="-128"/>
              </a:rPr>
              <a:t>　　　産業安全衛生活動百年の軌跡（安全運動の発展）　</a:t>
            </a:r>
            <a:br>
              <a:rPr lang="en-US" altLang="ja-JP" sz="2400" b="1" dirty="0">
                <a:latin typeface="HGP明朝E" panose="02020900000000000000" pitchFamily="18" charset="-128"/>
                <a:ea typeface="HGP明朝E" panose="02020900000000000000" pitchFamily="18" charset="-128"/>
              </a:rPr>
            </a:br>
            <a:r>
              <a:rPr lang="ja-JP" altLang="en-US" sz="2400" b="1" dirty="0">
                <a:latin typeface="HGP明朝E" panose="02020900000000000000" pitchFamily="18" charset="-128"/>
                <a:ea typeface="HGP明朝E" panose="02020900000000000000" pitchFamily="18" charset="-128"/>
              </a:rPr>
              <a:t>　　　　　</a:t>
            </a:r>
            <a:r>
              <a:rPr lang="ja-JP" altLang="en-US" sz="4000" b="1" dirty="0">
                <a:latin typeface="HGP明朝E" panose="02020900000000000000" pitchFamily="18" charset="-128"/>
                <a:ea typeface="HGP明朝E" panose="02020900000000000000" pitchFamily="18" charset="-128"/>
              </a:rPr>
              <a:t>原発事故</a:t>
            </a:r>
            <a:r>
              <a:rPr lang="en-US" altLang="ja-JP" sz="4000" b="1" dirty="0">
                <a:latin typeface="HGP明朝E" panose="02020900000000000000" pitchFamily="18" charset="-128"/>
                <a:ea typeface="HGP明朝E" panose="02020900000000000000" pitchFamily="18" charset="-128"/>
              </a:rPr>
              <a:t>1950</a:t>
            </a:r>
            <a:r>
              <a:rPr lang="ja-JP" altLang="en-US" sz="4000" b="1" dirty="0">
                <a:latin typeface="HGP明朝E" panose="02020900000000000000" pitchFamily="18" charset="-128"/>
                <a:ea typeface="HGP明朝E" panose="02020900000000000000" pitchFamily="18" charset="-128"/>
              </a:rPr>
              <a:t>年代</a:t>
            </a:r>
            <a:endParaRPr lang="ja-JP" altLang="en-US" sz="2400" b="1" dirty="0">
              <a:latin typeface="HGP明朝E" panose="02020900000000000000" pitchFamily="18" charset="-128"/>
              <a:ea typeface="HGP明朝E" panose="02020900000000000000" pitchFamily="18" charset="-128"/>
            </a:endParaRPr>
          </a:p>
        </p:txBody>
      </p:sp>
      <p:sp>
        <p:nvSpPr>
          <p:cNvPr id="7" name="コンテンツ プレースホルダ 4">
            <a:extLst>
              <a:ext uri="{FF2B5EF4-FFF2-40B4-BE49-F238E27FC236}">
                <a16:creationId xmlns:a16="http://schemas.microsoft.com/office/drawing/2014/main" id="{D93C80A9-9ACA-4759-9AD7-5A9A08D9608B}"/>
              </a:ext>
            </a:extLst>
          </p:cNvPr>
          <p:cNvSpPr>
            <a:spLocks/>
          </p:cNvSpPr>
          <p:nvPr/>
        </p:nvSpPr>
        <p:spPr bwMode="auto">
          <a:xfrm>
            <a:off x="0" y="698910"/>
            <a:ext cx="9144001" cy="5170092"/>
          </a:xfrm>
          <a:prstGeom prst="rect">
            <a:avLst/>
          </a:prstGeom>
          <a:solidFill>
            <a:srgbClr val="FFFF99"/>
          </a:solidFill>
          <a:ln>
            <a:noFill/>
          </a:ln>
        </p:spPr>
        <p:txBody>
          <a:bodyPr/>
          <a:lstStyle>
            <a:lvl1pPr marL="342900" indent="-342900" algn="l" eaLnBrk="0" hangingPunct="0">
              <a:buChar char="•"/>
              <a:defRPr kumimoji="1" sz="2400">
                <a:solidFill>
                  <a:srgbClr val="262673"/>
                </a:solidFill>
                <a:latin typeface="Arial" charset="0"/>
                <a:ea typeface="ＭＳ Ｐゴシック" charset="-128"/>
              </a:defRPr>
            </a:lvl1pPr>
            <a:lvl2pPr marL="742950" indent="-285750" algn="l" eaLnBrk="0" hangingPunct="0">
              <a:buChar char="–"/>
              <a:defRPr kumimoji="1" sz="2000">
                <a:solidFill>
                  <a:srgbClr val="262673"/>
                </a:solidFill>
                <a:latin typeface="Arial" charset="0"/>
                <a:ea typeface="ＭＳ Ｐゴシック" charset="-128"/>
              </a:defRPr>
            </a:lvl2pPr>
            <a:lvl3pPr marL="1143000" indent="-228600" algn="l" eaLnBrk="0" hangingPunct="0">
              <a:buChar char="•"/>
              <a:defRPr kumimoji="1">
                <a:solidFill>
                  <a:srgbClr val="262673"/>
                </a:solidFill>
                <a:latin typeface="Arial" charset="0"/>
                <a:ea typeface="ＭＳ Ｐゴシック" charset="-128"/>
              </a:defRPr>
            </a:lvl3pPr>
            <a:lvl4pPr marL="1600200" indent="-228600" algn="l" eaLnBrk="0" hangingPunct="0">
              <a:buChar char="–"/>
              <a:defRPr kumimoji="1" sz="1600">
                <a:solidFill>
                  <a:srgbClr val="262673"/>
                </a:solidFill>
                <a:latin typeface="Arial" charset="0"/>
                <a:ea typeface="ＭＳ Ｐゴシック" charset="-128"/>
              </a:defRPr>
            </a:lvl4pPr>
            <a:lvl5pPr marL="2057400" indent="-228600" algn="l" eaLnBrk="0" hangingPunct="0">
              <a:buChar char="»"/>
              <a:defRPr kumimoji="1" sz="1600">
                <a:solidFill>
                  <a:srgbClr val="262673"/>
                </a:solidFill>
                <a:latin typeface="Arial" charset="0"/>
                <a:ea typeface="ＭＳ Ｐゴシック" charset="-128"/>
              </a:defRPr>
            </a:lvl5pPr>
            <a:lvl6pPr marL="2514600" indent="-228600" eaLnBrk="0" fontAlgn="base" hangingPunct="0">
              <a:spcBef>
                <a:spcPct val="20000"/>
              </a:spcBef>
              <a:spcAft>
                <a:spcPct val="0"/>
              </a:spcAft>
              <a:buChar char="»"/>
              <a:defRPr kumimoji="1" sz="1600">
                <a:solidFill>
                  <a:srgbClr val="262673"/>
                </a:solidFill>
                <a:latin typeface="Arial" charset="0"/>
                <a:ea typeface="ＭＳ Ｐゴシック" charset="-128"/>
              </a:defRPr>
            </a:lvl6pPr>
            <a:lvl7pPr marL="2971800" indent="-228600" eaLnBrk="0" fontAlgn="base" hangingPunct="0">
              <a:spcBef>
                <a:spcPct val="20000"/>
              </a:spcBef>
              <a:spcAft>
                <a:spcPct val="0"/>
              </a:spcAft>
              <a:buChar char="»"/>
              <a:defRPr kumimoji="1" sz="1600">
                <a:solidFill>
                  <a:srgbClr val="262673"/>
                </a:solidFill>
                <a:latin typeface="Arial" charset="0"/>
                <a:ea typeface="ＭＳ Ｐゴシック" charset="-128"/>
              </a:defRPr>
            </a:lvl7pPr>
            <a:lvl8pPr marL="3429000" indent="-228600" eaLnBrk="0" fontAlgn="base" hangingPunct="0">
              <a:spcBef>
                <a:spcPct val="20000"/>
              </a:spcBef>
              <a:spcAft>
                <a:spcPct val="0"/>
              </a:spcAft>
              <a:buChar char="»"/>
              <a:defRPr kumimoji="1" sz="1600">
                <a:solidFill>
                  <a:srgbClr val="262673"/>
                </a:solidFill>
                <a:latin typeface="Arial" charset="0"/>
                <a:ea typeface="ＭＳ Ｐゴシック" charset="-128"/>
              </a:defRPr>
            </a:lvl8pPr>
            <a:lvl9pPr marL="3886200" indent="-228600" eaLnBrk="0" fontAlgn="base" hangingPunct="0">
              <a:spcBef>
                <a:spcPct val="20000"/>
              </a:spcBef>
              <a:spcAft>
                <a:spcPct val="0"/>
              </a:spcAft>
              <a:buChar char="»"/>
              <a:defRPr kumimoji="1" sz="1600">
                <a:solidFill>
                  <a:srgbClr val="262673"/>
                </a:solidFill>
                <a:latin typeface="Arial" charset="0"/>
                <a:ea typeface="ＭＳ Ｐゴシック" charset="-128"/>
              </a:defRPr>
            </a:lvl9pPr>
          </a:lstStyle>
          <a:p>
            <a:pPr marL="0" indent="0" fontAlgn="base">
              <a:spcBef>
                <a:spcPct val="20000"/>
              </a:spcBef>
              <a:spcAft>
                <a:spcPct val="0"/>
              </a:spcAft>
              <a:buNone/>
              <a:defRPr/>
            </a:pPr>
            <a:r>
              <a:rPr lang="en-US" altLang="ja-JP" sz="4400" b="1" dirty="0">
                <a:solidFill>
                  <a:srgbClr val="FF0000"/>
                </a:solidFill>
                <a:latin typeface="Arial" panose="020B0604020202020204" pitchFamily="34" charset="0"/>
                <a:ea typeface="ＭＳ Ｐゴシック" panose="020B0600070205080204" pitchFamily="50" charset="-128"/>
              </a:rPr>
              <a:t>1957</a:t>
            </a:r>
            <a:r>
              <a:rPr lang="ja-JP" altLang="en-US" sz="4400" b="1" dirty="0">
                <a:solidFill>
                  <a:srgbClr val="FF0000"/>
                </a:solidFill>
                <a:latin typeface="Arial" panose="020B0604020202020204" pitchFamily="34" charset="0"/>
                <a:ea typeface="ＭＳ Ｐゴシック" panose="020B0600070205080204" pitchFamily="50" charset="-128"/>
              </a:rPr>
              <a:t>年</a:t>
            </a:r>
            <a:r>
              <a:rPr lang="en-US" altLang="ja-JP" sz="4400" b="1" dirty="0">
                <a:solidFill>
                  <a:srgbClr val="FF0000"/>
                </a:solidFill>
                <a:latin typeface="Arial" panose="020B0604020202020204" pitchFamily="34" charset="0"/>
                <a:ea typeface="ＭＳ Ｐゴシック" panose="020B0600070205080204" pitchFamily="50" charset="-128"/>
              </a:rPr>
              <a:t>9</a:t>
            </a:r>
            <a:r>
              <a:rPr lang="ja-JP" altLang="en-US" sz="4400" b="1" dirty="0">
                <a:solidFill>
                  <a:srgbClr val="FF0000"/>
                </a:solidFill>
                <a:latin typeface="Arial" panose="020B0604020202020204" pitchFamily="34" charset="0"/>
                <a:ea typeface="ＭＳ Ｐゴシック" panose="020B0600070205080204" pitchFamily="50" charset="-128"/>
              </a:rPr>
              <a:t>月</a:t>
            </a:r>
            <a:r>
              <a:rPr lang="en-US" altLang="ja-JP" sz="4400" b="1" dirty="0">
                <a:solidFill>
                  <a:srgbClr val="FF0000"/>
                </a:solidFill>
                <a:latin typeface="Arial" panose="020B0604020202020204" pitchFamily="34" charset="0"/>
                <a:ea typeface="ＭＳ Ｐゴシック" panose="020B0600070205080204" pitchFamily="50" charset="-128"/>
              </a:rPr>
              <a:t>29</a:t>
            </a:r>
            <a:r>
              <a:rPr lang="ja-JP" altLang="en-US" sz="4400" b="1" dirty="0">
                <a:solidFill>
                  <a:srgbClr val="FF0000"/>
                </a:solidFill>
                <a:latin typeface="Arial" panose="020B0604020202020204" pitchFamily="34" charset="0"/>
                <a:ea typeface="ＭＳ Ｐゴシック" panose="020B0600070205080204" pitchFamily="50" charset="-128"/>
              </a:rPr>
              <a:t>日 ソ連ウラル地方チェリャビンスク州</a:t>
            </a:r>
            <a:r>
              <a:rPr lang="ja-JP" altLang="en-US" sz="4400" b="1" dirty="0">
                <a:solidFill>
                  <a:srgbClr val="0000FF"/>
                </a:solidFill>
                <a:latin typeface="Arial" panose="020B0604020202020204" pitchFamily="34" charset="0"/>
                <a:ea typeface="ＭＳ Ｐゴシック" panose="020B0600070205080204" pitchFamily="50" charset="-128"/>
              </a:rPr>
              <a:t>マヤーク核技術施設</a:t>
            </a:r>
            <a:r>
              <a:rPr lang="ja-JP" altLang="en-US" sz="4400" b="1" dirty="0">
                <a:solidFill>
                  <a:srgbClr val="FF0000"/>
                </a:solidFill>
                <a:latin typeface="Arial" panose="020B0604020202020204" pitchFamily="34" charset="0"/>
                <a:ea typeface="ＭＳ Ｐゴシック" panose="020B0600070205080204" pitchFamily="50" charset="-128"/>
              </a:rPr>
              <a:t>で放射性廃棄物のタンク爆発</a:t>
            </a:r>
            <a:endParaRPr lang="en-US" altLang="ja-JP" sz="4400" b="1" dirty="0">
              <a:solidFill>
                <a:srgbClr val="FF0000"/>
              </a:solidFill>
              <a:latin typeface="Arial" panose="020B0604020202020204" pitchFamily="34" charset="0"/>
              <a:ea typeface="ＭＳ Ｐゴシック" panose="020B0600070205080204" pitchFamily="50" charset="-128"/>
            </a:endParaRPr>
          </a:p>
          <a:p>
            <a:pPr marL="0" indent="0" fontAlgn="base">
              <a:spcBef>
                <a:spcPct val="20000"/>
              </a:spcBef>
              <a:spcAft>
                <a:spcPct val="0"/>
              </a:spcAft>
              <a:buNone/>
              <a:defRPr/>
            </a:pPr>
            <a:endParaRPr lang="en-US" altLang="ja-JP" sz="3200" b="1" kern="0" spc="-100" dirty="0">
              <a:solidFill>
                <a:srgbClr val="FF0000"/>
              </a:solidFill>
            </a:endParaRPr>
          </a:p>
          <a:p>
            <a:pPr marL="0" indent="0" fontAlgn="base">
              <a:spcBef>
                <a:spcPct val="20000"/>
              </a:spcBef>
              <a:spcAft>
                <a:spcPct val="0"/>
              </a:spcAft>
              <a:buNone/>
              <a:defRPr/>
            </a:pPr>
            <a:endParaRPr lang="en-US" altLang="ja-JP" sz="3200" b="1" kern="0" spc="-100" dirty="0">
              <a:solidFill>
                <a:srgbClr val="FF0000"/>
              </a:solidFill>
            </a:endParaRPr>
          </a:p>
          <a:p>
            <a:pPr marL="0" indent="0" fontAlgn="base">
              <a:spcBef>
                <a:spcPct val="20000"/>
              </a:spcBef>
              <a:spcAft>
                <a:spcPct val="0"/>
              </a:spcAft>
              <a:buNone/>
              <a:defRPr/>
            </a:pPr>
            <a:endParaRPr lang="en-US" altLang="ja-JP" sz="3200" b="1" kern="0" spc="-100" dirty="0">
              <a:solidFill>
                <a:srgbClr val="FF0000"/>
              </a:solidFill>
            </a:endParaRPr>
          </a:p>
          <a:p>
            <a:pPr marL="0" indent="0" fontAlgn="base">
              <a:spcBef>
                <a:spcPct val="20000"/>
              </a:spcBef>
              <a:spcAft>
                <a:spcPct val="0"/>
              </a:spcAft>
              <a:buNone/>
              <a:defRPr/>
            </a:pPr>
            <a:endParaRPr lang="en-US" altLang="ja-JP" sz="3200" b="1" kern="0" spc="-100" dirty="0">
              <a:solidFill>
                <a:srgbClr val="FF0000"/>
              </a:solidFill>
            </a:endParaRPr>
          </a:p>
          <a:p>
            <a:pPr marL="0" indent="0" fontAlgn="base">
              <a:spcBef>
                <a:spcPct val="20000"/>
              </a:spcBef>
              <a:spcAft>
                <a:spcPct val="0"/>
              </a:spcAft>
              <a:buNone/>
              <a:defRPr/>
            </a:pPr>
            <a:endParaRPr lang="en-US" altLang="ja-JP" sz="3200" b="1" kern="0" spc="-100" dirty="0">
              <a:solidFill>
                <a:srgbClr val="FF0000"/>
              </a:solidFill>
            </a:endParaRPr>
          </a:p>
        </p:txBody>
      </p:sp>
      <p:pic>
        <p:nvPicPr>
          <p:cNvPr id="5" name="図 4">
            <a:extLst>
              <a:ext uri="{FF2B5EF4-FFF2-40B4-BE49-F238E27FC236}">
                <a16:creationId xmlns:a16="http://schemas.microsoft.com/office/drawing/2014/main" id="{2E1EAF1D-22FF-49FE-8AFD-D48A7EDB8331}"/>
              </a:ext>
            </a:extLst>
          </p:cNvPr>
          <p:cNvPicPr>
            <a:picLocks noChangeAspect="1"/>
          </p:cNvPicPr>
          <p:nvPr/>
        </p:nvPicPr>
        <p:blipFill>
          <a:blip r:embed="rId2"/>
          <a:stretch>
            <a:fillRect/>
          </a:stretch>
        </p:blipFill>
        <p:spPr>
          <a:xfrm>
            <a:off x="0" y="3352496"/>
            <a:ext cx="5523978" cy="3505504"/>
          </a:xfrm>
          <a:prstGeom prst="rect">
            <a:avLst/>
          </a:prstGeom>
        </p:spPr>
      </p:pic>
      <p:pic>
        <p:nvPicPr>
          <p:cNvPr id="8" name="図 7">
            <a:extLst>
              <a:ext uri="{FF2B5EF4-FFF2-40B4-BE49-F238E27FC236}">
                <a16:creationId xmlns:a16="http://schemas.microsoft.com/office/drawing/2014/main" id="{8717A27C-9A02-4E1C-B273-6FA1320F707B}"/>
              </a:ext>
            </a:extLst>
          </p:cNvPr>
          <p:cNvPicPr>
            <a:picLocks noChangeAspect="1"/>
          </p:cNvPicPr>
          <p:nvPr/>
        </p:nvPicPr>
        <p:blipFill>
          <a:blip r:embed="rId3"/>
          <a:stretch>
            <a:fillRect/>
          </a:stretch>
        </p:blipFill>
        <p:spPr>
          <a:xfrm>
            <a:off x="4446740" y="3283956"/>
            <a:ext cx="4697260" cy="3505504"/>
          </a:xfrm>
          <a:prstGeom prst="rect">
            <a:avLst/>
          </a:prstGeom>
        </p:spPr>
      </p:pic>
      <p:sp>
        <p:nvSpPr>
          <p:cNvPr id="6" name="AutoShape 6">
            <a:extLst>
              <a:ext uri="{FF2B5EF4-FFF2-40B4-BE49-F238E27FC236}">
                <a16:creationId xmlns:a16="http://schemas.microsoft.com/office/drawing/2014/main" id="{1D9DC308-E8F8-4366-A0BE-89E1215F9427}"/>
              </a:ext>
            </a:extLst>
          </p:cNvPr>
          <p:cNvSpPr>
            <a:spLocks noChangeArrowheads="1"/>
          </p:cNvSpPr>
          <p:nvPr/>
        </p:nvSpPr>
        <p:spPr bwMode="auto">
          <a:xfrm>
            <a:off x="5686817" y="2704450"/>
            <a:ext cx="3457183" cy="1159011"/>
          </a:xfrm>
          <a:prstGeom prst="cloudCallout">
            <a:avLst>
              <a:gd name="adj1" fmla="val -35356"/>
              <a:gd name="adj2" fmla="val 41602"/>
            </a:avLst>
          </a:prstGeom>
          <a:solidFill>
            <a:srgbClr val="FFFF00"/>
          </a:solidFill>
          <a:ln w="9525">
            <a:solidFill>
              <a:srgbClr val="000000"/>
            </a:solidFill>
            <a:round/>
            <a:headEnd/>
            <a:tailEnd/>
          </a:ln>
        </p:spPr>
        <p:txBody>
          <a:bodyPr/>
          <a:lstStyle>
            <a:lvl1pPr marL="342900" indent="-342900">
              <a:spcBef>
                <a:spcPct val="20000"/>
              </a:spcBef>
              <a:buChar char="•"/>
              <a:defRPr kumimoji="1" sz="2400">
                <a:solidFill>
                  <a:srgbClr val="262673"/>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000">
                <a:solidFill>
                  <a:srgbClr val="262673"/>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a:solidFill>
                  <a:srgbClr val="262673"/>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600">
                <a:solidFill>
                  <a:srgbClr val="262673"/>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600">
                <a:solidFill>
                  <a:srgbClr val="262673"/>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600">
                <a:solidFill>
                  <a:srgbClr val="262673"/>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600">
                <a:solidFill>
                  <a:srgbClr val="262673"/>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600">
                <a:solidFill>
                  <a:srgbClr val="262673"/>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600">
                <a:solidFill>
                  <a:srgbClr val="262673"/>
                </a:solidFill>
                <a:latin typeface="Arial" panose="020B0604020202020204" pitchFamily="34" charset="0"/>
                <a:ea typeface="ＭＳ Ｐゴシック" panose="020B0600070205080204" pitchFamily="50" charset="-128"/>
              </a:defRPr>
            </a:lvl9pPr>
          </a:lstStyle>
          <a:p>
            <a:pPr algn="ctr" eaLnBrk="0" fontAlgn="base" hangingPunct="0">
              <a:spcAft>
                <a:spcPct val="0"/>
              </a:spcAft>
              <a:buNone/>
              <a:defRPr/>
            </a:pPr>
            <a:r>
              <a:rPr lang="ja-JP" altLang="en-US" sz="3200" b="1" kern="0" dirty="0">
                <a:solidFill>
                  <a:srgbClr val="0000FF"/>
                </a:solidFill>
              </a:rPr>
              <a:t>臨界事故がいっぱい</a:t>
            </a:r>
          </a:p>
        </p:txBody>
      </p:sp>
    </p:spTree>
    <p:extLst>
      <p:ext uri="{BB962C8B-B14F-4D97-AF65-F5344CB8AC3E}">
        <p14:creationId xmlns:p14="http://schemas.microsoft.com/office/powerpoint/2010/main" val="384867339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7957D4F-41CA-4283-A862-B0486120970C}"/>
              </a:ext>
            </a:extLst>
          </p:cNvPr>
          <p:cNvSpPr>
            <a:spLocks noGrp="1"/>
          </p:cNvSpPr>
          <p:nvPr>
            <p:ph type="title"/>
          </p:nvPr>
        </p:nvSpPr>
        <p:spPr>
          <a:xfrm>
            <a:off x="-1" y="0"/>
            <a:ext cx="9144001" cy="746545"/>
          </a:xfrm>
          <a:solidFill>
            <a:srgbClr val="92D050">
              <a:alpha val="37000"/>
            </a:srgbClr>
          </a:solidFill>
        </p:spPr>
        <p:txBody>
          <a:bodyPr>
            <a:normAutofit fontScale="90000"/>
          </a:bodyPr>
          <a:lstStyle/>
          <a:p>
            <a:r>
              <a:rPr lang="ja-JP" altLang="en-US" sz="2400" b="1" dirty="0">
                <a:solidFill>
                  <a:srgbClr val="0070C0"/>
                </a:solidFill>
                <a:latin typeface="HGP明朝E" panose="02020900000000000000" pitchFamily="18" charset="-128"/>
                <a:ea typeface="HGP明朝E" panose="02020900000000000000" pitchFamily="18" charset="-128"/>
              </a:rPr>
              <a:t>　　　産業安全衛生活動百年の軌跡（安全運動の発展）　</a:t>
            </a:r>
            <a:br>
              <a:rPr lang="en-US" altLang="ja-JP" sz="2400" b="1" dirty="0">
                <a:latin typeface="HGP明朝E" panose="02020900000000000000" pitchFamily="18" charset="-128"/>
                <a:ea typeface="HGP明朝E" panose="02020900000000000000" pitchFamily="18" charset="-128"/>
              </a:rPr>
            </a:br>
            <a:r>
              <a:rPr lang="ja-JP" altLang="en-US" sz="4000" b="1" dirty="0">
                <a:latin typeface="HGP明朝E" panose="02020900000000000000" pitchFamily="18" charset="-128"/>
                <a:ea typeface="HGP明朝E" panose="02020900000000000000" pitchFamily="18" charset="-128"/>
              </a:rPr>
              <a:t>原発事故</a:t>
            </a:r>
            <a:r>
              <a:rPr lang="en-US" altLang="ja-JP" sz="4000" b="1" dirty="0">
                <a:latin typeface="HGP明朝E" panose="02020900000000000000" pitchFamily="18" charset="-128"/>
                <a:ea typeface="HGP明朝E" panose="02020900000000000000" pitchFamily="18" charset="-128"/>
              </a:rPr>
              <a:t>1950</a:t>
            </a:r>
            <a:r>
              <a:rPr lang="ja-JP" altLang="en-US" sz="4000" b="1" dirty="0">
                <a:latin typeface="HGP明朝E" panose="02020900000000000000" pitchFamily="18" charset="-128"/>
                <a:ea typeface="HGP明朝E" panose="02020900000000000000" pitchFamily="18" charset="-128"/>
              </a:rPr>
              <a:t>年代</a:t>
            </a:r>
            <a:endParaRPr lang="ja-JP" altLang="en-US" sz="2400" b="1" dirty="0">
              <a:latin typeface="HGP明朝E" panose="02020900000000000000" pitchFamily="18" charset="-128"/>
              <a:ea typeface="HGP明朝E" panose="02020900000000000000" pitchFamily="18" charset="-128"/>
            </a:endParaRPr>
          </a:p>
        </p:txBody>
      </p:sp>
      <p:sp>
        <p:nvSpPr>
          <p:cNvPr id="7" name="コンテンツ プレースホルダ 4">
            <a:extLst>
              <a:ext uri="{FF2B5EF4-FFF2-40B4-BE49-F238E27FC236}">
                <a16:creationId xmlns:a16="http://schemas.microsoft.com/office/drawing/2014/main" id="{D93C80A9-9ACA-4759-9AD7-5A9A08D9608B}"/>
              </a:ext>
            </a:extLst>
          </p:cNvPr>
          <p:cNvSpPr>
            <a:spLocks/>
          </p:cNvSpPr>
          <p:nvPr/>
        </p:nvSpPr>
        <p:spPr bwMode="auto">
          <a:xfrm>
            <a:off x="1" y="746544"/>
            <a:ext cx="9144000" cy="6111455"/>
          </a:xfrm>
          <a:prstGeom prst="rect">
            <a:avLst/>
          </a:prstGeom>
          <a:solidFill>
            <a:srgbClr val="FFFF99"/>
          </a:solidFill>
          <a:ln>
            <a:noFill/>
          </a:ln>
        </p:spPr>
        <p:txBody>
          <a:bodyPr/>
          <a:lstStyle>
            <a:lvl1pPr marL="342900" indent="-342900" algn="l" eaLnBrk="0" hangingPunct="0">
              <a:buChar char="•"/>
              <a:defRPr kumimoji="1" sz="2400">
                <a:solidFill>
                  <a:srgbClr val="262673"/>
                </a:solidFill>
                <a:latin typeface="Arial" charset="0"/>
                <a:ea typeface="ＭＳ Ｐゴシック" charset="-128"/>
              </a:defRPr>
            </a:lvl1pPr>
            <a:lvl2pPr marL="742950" indent="-285750" algn="l" eaLnBrk="0" hangingPunct="0">
              <a:buChar char="–"/>
              <a:defRPr kumimoji="1" sz="2000">
                <a:solidFill>
                  <a:srgbClr val="262673"/>
                </a:solidFill>
                <a:latin typeface="Arial" charset="0"/>
                <a:ea typeface="ＭＳ Ｐゴシック" charset="-128"/>
              </a:defRPr>
            </a:lvl2pPr>
            <a:lvl3pPr marL="1143000" indent="-228600" algn="l" eaLnBrk="0" hangingPunct="0">
              <a:buChar char="•"/>
              <a:defRPr kumimoji="1">
                <a:solidFill>
                  <a:srgbClr val="262673"/>
                </a:solidFill>
                <a:latin typeface="Arial" charset="0"/>
                <a:ea typeface="ＭＳ Ｐゴシック" charset="-128"/>
              </a:defRPr>
            </a:lvl3pPr>
            <a:lvl4pPr marL="1600200" indent="-228600" algn="l" eaLnBrk="0" hangingPunct="0">
              <a:buChar char="–"/>
              <a:defRPr kumimoji="1" sz="1600">
                <a:solidFill>
                  <a:srgbClr val="262673"/>
                </a:solidFill>
                <a:latin typeface="Arial" charset="0"/>
                <a:ea typeface="ＭＳ Ｐゴシック" charset="-128"/>
              </a:defRPr>
            </a:lvl4pPr>
            <a:lvl5pPr marL="2057400" indent="-228600" algn="l" eaLnBrk="0" hangingPunct="0">
              <a:buChar char="»"/>
              <a:defRPr kumimoji="1" sz="1600">
                <a:solidFill>
                  <a:srgbClr val="262673"/>
                </a:solidFill>
                <a:latin typeface="Arial" charset="0"/>
                <a:ea typeface="ＭＳ Ｐゴシック" charset="-128"/>
              </a:defRPr>
            </a:lvl5pPr>
            <a:lvl6pPr marL="2514600" indent="-228600" eaLnBrk="0" fontAlgn="base" hangingPunct="0">
              <a:spcBef>
                <a:spcPct val="20000"/>
              </a:spcBef>
              <a:spcAft>
                <a:spcPct val="0"/>
              </a:spcAft>
              <a:buChar char="»"/>
              <a:defRPr kumimoji="1" sz="1600">
                <a:solidFill>
                  <a:srgbClr val="262673"/>
                </a:solidFill>
                <a:latin typeface="Arial" charset="0"/>
                <a:ea typeface="ＭＳ Ｐゴシック" charset="-128"/>
              </a:defRPr>
            </a:lvl6pPr>
            <a:lvl7pPr marL="2971800" indent="-228600" eaLnBrk="0" fontAlgn="base" hangingPunct="0">
              <a:spcBef>
                <a:spcPct val="20000"/>
              </a:spcBef>
              <a:spcAft>
                <a:spcPct val="0"/>
              </a:spcAft>
              <a:buChar char="»"/>
              <a:defRPr kumimoji="1" sz="1600">
                <a:solidFill>
                  <a:srgbClr val="262673"/>
                </a:solidFill>
                <a:latin typeface="Arial" charset="0"/>
                <a:ea typeface="ＭＳ Ｐゴシック" charset="-128"/>
              </a:defRPr>
            </a:lvl7pPr>
            <a:lvl8pPr marL="3429000" indent="-228600" eaLnBrk="0" fontAlgn="base" hangingPunct="0">
              <a:spcBef>
                <a:spcPct val="20000"/>
              </a:spcBef>
              <a:spcAft>
                <a:spcPct val="0"/>
              </a:spcAft>
              <a:buChar char="»"/>
              <a:defRPr kumimoji="1" sz="1600">
                <a:solidFill>
                  <a:srgbClr val="262673"/>
                </a:solidFill>
                <a:latin typeface="Arial" charset="0"/>
                <a:ea typeface="ＭＳ Ｐゴシック" charset="-128"/>
              </a:defRPr>
            </a:lvl8pPr>
            <a:lvl9pPr marL="3886200" indent="-228600" eaLnBrk="0" fontAlgn="base" hangingPunct="0">
              <a:spcBef>
                <a:spcPct val="20000"/>
              </a:spcBef>
              <a:spcAft>
                <a:spcPct val="0"/>
              </a:spcAft>
              <a:buChar char="»"/>
              <a:defRPr kumimoji="1" sz="1600">
                <a:solidFill>
                  <a:srgbClr val="262673"/>
                </a:solidFill>
                <a:latin typeface="Arial" charset="0"/>
                <a:ea typeface="ＭＳ Ｐゴシック" charset="-128"/>
              </a:defRPr>
            </a:lvl9pPr>
          </a:lstStyle>
          <a:p>
            <a:pPr marL="0" indent="0" fontAlgn="base">
              <a:spcAft>
                <a:spcPct val="0"/>
              </a:spcAft>
              <a:buNone/>
              <a:defRPr/>
            </a:pPr>
            <a:r>
              <a:rPr lang="en-US" altLang="ja-JP" sz="3200" b="1" dirty="0">
                <a:solidFill>
                  <a:srgbClr val="FF0000"/>
                </a:solidFill>
                <a:latin typeface="Arial" panose="020B0604020202020204" pitchFamily="34" charset="0"/>
                <a:ea typeface="ＭＳ Ｐゴシック" panose="020B0600070205080204" pitchFamily="50" charset="-128"/>
              </a:rPr>
              <a:t>1957</a:t>
            </a:r>
            <a:r>
              <a:rPr lang="ja-JP" altLang="en-US" sz="3200" b="1" dirty="0">
                <a:solidFill>
                  <a:srgbClr val="FF0000"/>
                </a:solidFill>
                <a:latin typeface="Arial" panose="020B0604020202020204" pitchFamily="34" charset="0"/>
                <a:ea typeface="ＭＳ Ｐゴシック" panose="020B0600070205080204" pitchFamily="50" charset="-128"/>
              </a:rPr>
              <a:t>年</a:t>
            </a:r>
            <a:r>
              <a:rPr lang="en-US" altLang="ja-JP" sz="3200" b="1" dirty="0">
                <a:solidFill>
                  <a:srgbClr val="FF0000"/>
                </a:solidFill>
                <a:latin typeface="Arial" panose="020B0604020202020204" pitchFamily="34" charset="0"/>
                <a:ea typeface="ＭＳ Ｐゴシック" panose="020B0600070205080204" pitchFamily="50" charset="-128"/>
              </a:rPr>
              <a:t>10</a:t>
            </a:r>
            <a:r>
              <a:rPr lang="ja-JP" altLang="en-US" sz="3200" b="1" dirty="0">
                <a:solidFill>
                  <a:srgbClr val="FF0000"/>
                </a:solidFill>
                <a:latin typeface="Arial" panose="020B0604020202020204" pitchFamily="34" charset="0"/>
                <a:ea typeface="ＭＳ Ｐゴシック" panose="020B0600070205080204" pitchFamily="50" charset="-128"/>
              </a:rPr>
              <a:t>月</a:t>
            </a:r>
            <a:r>
              <a:rPr lang="en-US" altLang="ja-JP" sz="3200" b="1" dirty="0">
                <a:solidFill>
                  <a:srgbClr val="FF0000"/>
                </a:solidFill>
                <a:latin typeface="Arial" panose="020B0604020202020204" pitchFamily="34" charset="0"/>
                <a:ea typeface="ＭＳ Ｐゴシック" panose="020B0600070205080204" pitchFamily="50" charset="-128"/>
              </a:rPr>
              <a:t>10</a:t>
            </a:r>
            <a:r>
              <a:rPr lang="ja-JP" altLang="en-US" sz="3200" b="1" dirty="0">
                <a:solidFill>
                  <a:srgbClr val="FF0000"/>
                </a:solidFill>
                <a:latin typeface="Arial" panose="020B0604020202020204" pitchFamily="34" charset="0"/>
                <a:ea typeface="ＭＳ Ｐゴシック" panose="020B0600070205080204" pitchFamily="50" charset="-128"/>
              </a:rPr>
              <a:t>日 </a:t>
            </a:r>
            <a:r>
              <a:rPr lang="ja-JP" altLang="en-US" sz="3200" b="1" dirty="0">
                <a:solidFill>
                  <a:srgbClr val="0000FF"/>
                </a:solidFill>
                <a:latin typeface="Arial" panose="020B0604020202020204" pitchFamily="34" charset="0"/>
                <a:ea typeface="ＭＳ Ｐゴシック" panose="020B0600070205080204" pitchFamily="50" charset="-128"/>
              </a:rPr>
              <a:t>ウィンズケール</a:t>
            </a:r>
            <a:r>
              <a:rPr lang="ja-JP" altLang="en-US" sz="3200" b="1" dirty="0">
                <a:solidFill>
                  <a:srgbClr val="FF0000"/>
                </a:solidFill>
                <a:latin typeface="Arial" panose="020B0604020202020204" pitchFamily="34" charset="0"/>
                <a:ea typeface="ＭＳ Ｐゴシック" panose="020B0600070205080204" pitchFamily="50" charset="-128"/>
              </a:rPr>
              <a:t>原子炉黒鉛火災</a:t>
            </a:r>
            <a:endParaRPr lang="en-US" altLang="ja-JP" sz="3200" b="1" dirty="0">
              <a:solidFill>
                <a:srgbClr val="FF0000"/>
              </a:solidFill>
              <a:latin typeface="Arial" panose="020B0604020202020204" pitchFamily="34" charset="0"/>
              <a:ea typeface="ＭＳ Ｐゴシック" panose="020B0600070205080204" pitchFamily="50" charset="-128"/>
            </a:endParaRPr>
          </a:p>
          <a:p>
            <a:pPr marL="0" indent="0" fontAlgn="base">
              <a:spcAft>
                <a:spcPct val="0"/>
              </a:spcAft>
              <a:buNone/>
              <a:defRPr/>
            </a:pPr>
            <a:r>
              <a:rPr lang="ja-JP" altLang="en-US" sz="3200" b="1" dirty="0">
                <a:solidFill>
                  <a:srgbClr val="FF0000"/>
                </a:solidFill>
                <a:latin typeface="Arial" panose="020B0604020202020204" pitchFamily="34" charset="0"/>
                <a:ea typeface="ＭＳ Ｐゴシック" panose="020B0600070205080204" pitchFamily="50" charset="-128"/>
              </a:rPr>
              <a:t>軍事用プルトニウム生産工場の原子炉</a:t>
            </a:r>
            <a:r>
              <a:rPr lang="en-US" altLang="ja-JP" sz="3200" b="1" dirty="0">
                <a:solidFill>
                  <a:srgbClr val="FF0000"/>
                </a:solidFill>
                <a:latin typeface="Arial" panose="020B0604020202020204" pitchFamily="34" charset="0"/>
                <a:ea typeface="ＭＳ Ｐゴシック" panose="020B0600070205080204" pitchFamily="50" charset="-128"/>
              </a:rPr>
              <a:t>2</a:t>
            </a:r>
            <a:r>
              <a:rPr lang="ja-JP" altLang="en-US" sz="3200" b="1" dirty="0">
                <a:solidFill>
                  <a:srgbClr val="FF0000"/>
                </a:solidFill>
                <a:latin typeface="Arial" panose="020B0604020202020204" pitchFamily="34" charset="0"/>
                <a:ea typeface="ＭＳ Ｐゴシック" panose="020B0600070205080204" pitchFamily="50" charset="-128"/>
              </a:rPr>
              <a:t>基の炉心</a:t>
            </a:r>
            <a:endParaRPr lang="en-US" altLang="ja-JP" sz="3200" b="1" dirty="0">
              <a:solidFill>
                <a:srgbClr val="FF0000"/>
              </a:solidFill>
              <a:latin typeface="Arial" panose="020B0604020202020204" pitchFamily="34" charset="0"/>
              <a:ea typeface="ＭＳ Ｐゴシック" panose="020B0600070205080204" pitchFamily="50" charset="-128"/>
            </a:endParaRPr>
          </a:p>
          <a:p>
            <a:pPr marL="0" indent="0" fontAlgn="base">
              <a:spcAft>
                <a:spcPct val="0"/>
              </a:spcAft>
              <a:buNone/>
              <a:defRPr/>
            </a:pPr>
            <a:r>
              <a:rPr lang="ja-JP" altLang="en-US" sz="3200" b="1" dirty="0">
                <a:solidFill>
                  <a:srgbClr val="FF0000"/>
                </a:solidFill>
                <a:latin typeface="Arial" panose="020B0604020202020204" pitchFamily="34" charset="0"/>
                <a:ea typeface="ＭＳ Ｐゴシック" panose="020B0600070205080204" pitchFamily="50" charset="-128"/>
              </a:rPr>
              <a:t>で黒鉛減速材の過熱に</a:t>
            </a:r>
            <a:endParaRPr lang="en-US" altLang="ja-JP" sz="3200" b="1" dirty="0">
              <a:solidFill>
                <a:srgbClr val="FF0000"/>
              </a:solidFill>
              <a:latin typeface="Arial" panose="020B0604020202020204" pitchFamily="34" charset="0"/>
              <a:ea typeface="ＭＳ Ｐゴシック" panose="020B0600070205080204" pitchFamily="50" charset="-128"/>
            </a:endParaRPr>
          </a:p>
          <a:p>
            <a:pPr marL="0" indent="0" fontAlgn="base">
              <a:spcAft>
                <a:spcPct val="0"/>
              </a:spcAft>
              <a:buNone/>
              <a:defRPr/>
            </a:pPr>
            <a:r>
              <a:rPr lang="ja-JP" altLang="en-US" sz="3200" b="1" dirty="0">
                <a:solidFill>
                  <a:srgbClr val="FF0000"/>
                </a:solidFill>
                <a:latin typeface="Arial" panose="020B0604020202020204" pitchFamily="34" charset="0"/>
                <a:ea typeface="ＭＳ Ｐゴシック" panose="020B0600070205080204" pitchFamily="50" charset="-128"/>
              </a:rPr>
              <a:t>より火災が発生、</a:t>
            </a:r>
            <a:endParaRPr lang="en-US" altLang="ja-JP" sz="3200" b="1" dirty="0">
              <a:solidFill>
                <a:srgbClr val="FF0000"/>
              </a:solidFill>
              <a:latin typeface="Arial" panose="020B0604020202020204" pitchFamily="34" charset="0"/>
              <a:ea typeface="ＭＳ Ｐゴシック" panose="020B0600070205080204" pitchFamily="50" charset="-128"/>
            </a:endParaRPr>
          </a:p>
          <a:p>
            <a:pPr marL="0" indent="0" fontAlgn="base">
              <a:spcAft>
                <a:spcPct val="0"/>
              </a:spcAft>
              <a:buNone/>
              <a:defRPr/>
            </a:pPr>
            <a:r>
              <a:rPr lang="en-US" altLang="ja-JP" sz="3200" b="1" dirty="0">
                <a:solidFill>
                  <a:srgbClr val="FF0000"/>
                </a:solidFill>
                <a:latin typeface="Arial" panose="020B0604020202020204" pitchFamily="34" charset="0"/>
                <a:ea typeface="ＭＳ Ｐゴシック" panose="020B0600070205080204" pitchFamily="50" charset="-128"/>
              </a:rPr>
              <a:t>16</a:t>
            </a:r>
            <a:r>
              <a:rPr lang="ja-JP" altLang="en-US" sz="3200" b="1" dirty="0">
                <a:solidFill>
                  <a:srgbClr val="FF0000"/>
                </a:solidFill>
                <a:latin typeface="Arial" panose="020B0604020202020204" pitchFamily="34" charset="0"/>
                <a:ea typeface="ＭＳ Ｐゴシック" panose="020B0600070205080204" pitchFamily="50" charset="-128"/>
              </a:rPr>
              <a:t>時間燃え続け、</a:t>
            </a:r>
            <a:endParaRPr lang="en-US" altLang="ja-JP" sz="3200" b="1" dirty="0">
              <a:solidFill>
                <a:srgbClr val="FF0000"/>
              </a:solidFill>
              <a:latin typeface="Arial" panose="020B0604020202020204" pitchFamily="34" charset="0"/>
              <a:ea typeface="ＭＳ Ｐゴシック" panose="020B0600070205080204" pitchFamily="50" charset="-128"/>
            </a:endParaRPr>
          </a:p>
          <a:p>
            <a:pPr marL="0" indent="0" fontAlgn="base">
              <a:spcAft>
                <a:spcPct val="0"/>
              </a:spcAft>
              <a:buNone/>
              <a:defRPr/>
            </a:pPr>
            <a:r>
              <a:rPr lang="ja-JP" altLang="en-US" sz="3200" b="1" dirty="0">
                <a:solidFill>
                  <a:srgbClr val="FF0000"/>
                </a:solidFill>
                <a:latin typeface="Arial" panose="020B0604020202020204" pitchFamily="34" charset="0"/>
                <a:ea typeface="ＭＳ Ｐゴシック" panose="020B0600070205080204" pitchFamily="50" charset="-128"/>
              </a:rPr>
              <a:t>多量の放射性</a:t>
            </a:r>
            <a:endParaRPr lang="en-US" altLang="ja-JP" sz="3200" b="1" dirty="0">
              <a:solidFill>
                <a:srgbClr val="FF0000"/>
              </a:solidFill>
              <a:latin typeface="Arial" panose="020B0604020202020204" pitchFamily="34" charset="0"/>
              <a:ea typeface="ＭＳ Ｐゴシック" panose="020B0600070205080204" pitchFamily="50" charset="-128"/>
            </a:endParaRPr>
          </a:p>
          <a:p>
            <a:pPr marL="0" indent="0" fontAlgn="base">
              <a:spcAft>
                <a:spcPct val="0"/>
              </a:spcAft>
              <a:buNone/>
              <a:defRPr/>
            </a:pPr>
            <a:r>
              <a:rPr lang="ja-JP" altLang="en-US" sz="3200" b="1" dirty="0">
                <a:solidFill>
                  <a:srgbClr val="FF0000"/>
                </a:solidFill>
                <a:latin typeface="Arial" panose="020B0604020202020204" pitchFamily="34" charset="0"/>
                <a:ea typeface="ＭＳ Ｐゴシック" panose="020B0600070205080204" pitchFamily="50" charset="-128"/>
              </a:rPr>
              <a:t>物質を外部に</a:t>
            </a:r>
            <a:endParaRPr lang="en-US" altLang="ja-JP" sz="3200" b="1" dirty="0">
              <a:solidFill>
                <a:srgbClr val="FF0000"/>
              </a:solidFill>
              <a:latin typeface="Arial" panose="020B0604020202020204" pitchFamily="34" charset="0"/>
              <a:ea typeface="ＭＳ Ｐゴシック" panose="020B0600070205080204" pitchFamily="50" charset="-128"/>
            </a:endParaRPr>
          </a:p>
          <a:p>
            <a:pPr marL="0" indent="0" fontAlgn="base">
              <a:spcAft>
                <a:spcPct val="0"/>
              </a:spcAft>
              <a:buNone/>
              <a:defRPr/>
            </a:pPr>
            <a:r>
              <a:rPr lang="ja-JP" altLang="en-US" sz="3200" b="1" dirty="0">
                <a:solidFill>
                  <a:srgbClr val="FF0000"/>
                </a:solidFill>
                <a:latin typeface="Arial" panose="020B0604020202020204" pitchFamily="34" charset="0"/>
                <a:ea typeface="ＭＳ Ｐゴシック" panose="020B0600070205080204" pitchFamily="50" charset="-128"/>
              </a:rPr>
              <a:t>放出した。</a:t>
            </a:r>
          </a:p>
          <a:p>
            <a:pPr marL="0" indent="0" fontAlgn="base">
              <a:spcAft>
                <a:spcPct val="0"/>
              </a:spcAft>
              <a:buNone/>
              <a:defRPr/>
            </a:pPr>
            <a:endParaRPr lang="en-US" altLang="ja-JP" sz="4400" b="1" dirty="0">
              <a:solidFill>
                <a:srgbClr val="FF0000"/>
              </a:solidFill>
              <a:latin typeface="Arial" panose="020B0604020202020204" pitchFamily="34" charset="0"/>
              <a:ea typeface="ＭＳ Ｐゴシック" panose="020B0600070205080204" pitchFamily="50" charset="-128"/>
            </a:endParaRPr>
          </a:p>
          <a:p>
            <a:pPr marL="0" indent="0" fontAlgn="base">
              <a:spcBef>
                <a:spcPct val="20000"/>
              </a:spcBef>
              <a:spcAft>
                <a:spcPct val="0"/>
              </a:spcAft>
              <a:buNone/>
              <a:defRPr/>
            </a:pPr>
            <a:endParaRPr lang="en-US" altLang="ja-JP" sz="3200" b="1" kern="0" spc="-100" dirty="0">
              <a:solidFill>
                <a:srgbClr val="FF0000"/>
              </a:solidFill>
            </a:endParaRPr>
          </a:p>
          <a:p>
            <a:pPr marL="0" indent="0" fontAlgn="base">
              <a:spcBef>
                <a:spcPct val="20000"/>
              </a:spcBef>
              <a:spcAft>
                <a:spcPct val="0"/>
              </a:spcAft>
              <a:buNone/>
              <a:defRPr/>
            </a:pPr>
            <a:endParaRPr lang="en-US" altLang="ja-JP" sz="3200" b="1" kern="0" spc="-100" dirty="0">
              <a:solidFill>
                <a:srgbClr val="FF0000"/>
              </a:solidFill>
            </a:endParaRPr>
          </a:p>
          <a:p>
            <a:pPr marL="0" indent="0" fontAlgn="base">
              <a:spcBef>
                <a:spcPct val="20000"/>
              </a:spcBef>
              <a:spcAft>
                <a:spcPct val="0"/>
              </a:spcAft>
              <a:buNone/>
              <a:defRPr/>
            </a:pPr>
            <a:endParaRPr lang="en-US" altLang="ja-JP" sz="3200" b="1" kern="0" spc="-100" dirty="0">
              <a:solidFill>
                <a:srgbClr val="FF0000"/>
              </a:solidFill>
            </a:endParaRPr>
          </a:p>
          <a:p>
            <a:pPr marL="0" indent="0" fontAlgn="base">
              <a:spcBef>
                <a:spcPct val="20000"/>
              </a:spcBef>
              <a:spcAft>
                <a:spcPct val="0"/>
              </a:spcAft>
              <a:buNone/>
              <a:defRPr/>
            </a:pPr>
            <a:endParaRPr lang="en-US" altLang="ja-JP" sz="3200" b="1" kern="0" spc="-100" dirty="0">
              <a:solidFill>
                <a:srgbClr val="FF0000"/>
              </a:solidFill>
            </a:endParaRPr>
          </a:p>
          <a:p>
            <a:pPr marL="0" indent="0" fontAlgn="base">
              <a:spcBef>
                <a:spcPct val="20000"/>
              </a:spcBef>
              <a:spcAft>
                <a:spcPct val="0"/>
              </a:spcAft>
              <a:buNone/>
              <a:defRPr/>
            </a:pPr>
            <a:endParaRPr lang="en-US" altLang="ja-JP" sz="3200" b="1" kern="0" spc="-100" dirty="0">
              <a:solidFill>
                <a:srgbClr val="FF0000"/>
              </a:solidFill>
            </a:endParaRPr>
          </a:p>
        </p:txBody>
      </p:sp>
      <p:pic>
        <p:nvPicPr>
          <p:cNvPr id="4" name="図 3">
            <a:extLst>
              <a:ext uri="{FF2B5EF4-FFF2-40B4-BE49-F238E27FC236}">
                <a16:creationId xmlns:a16="http://schemas.microsoft.com/office/drawing/2014/main" id="{8137DB8C-2B15-4D8F-A7E8-85C1697CB04D}"/>
              </a:ext>
            </a:extLst>
          </p:cNvPr>
          <p:cNvPicPr>
            <a:picLocks noChangeAspect="1"/>
          </p:cNvPicPr>
          <p:nvPr/>
        </p:nvPicPr>
        <p:blipFill>
          <a:blip r:embed="rId2"/>
          <a:stretch>
            <a:fillRect/>
          </a:stretch>
        </p:blipFill>
        <p:spPr>
          <a:xfrm>
            <a:off x="3073052" y="2817746"/>
            <a:ext cx="6095999" cy="3895682"/>
          </a:xfrm>
          <a:prstGeom prst="rect">
            <a:avLst/>
          </a:prstGeom>
        </p:spPr>
      </p:pic>
      <p:sp>
        <p:nvSpPr>
          <p:cNvPr id="6" name="AutoShape 6">
            <a:extLst>
              <a:ext uri="{FF2B5EF4-FFF2-40B4-BE49-F238E27FC236}">
                <a16:creationId xmlns:a16="http://schemas.microsoft.com/office/drawing/2014/main" id="{1D9DC308-E8F8-4366-A0BE-89E1215F9427}"/>
              </a:ext>
            </a:extLst>
          </p:cNvPr>
          <p:cNvSpPr>
            <a:spLocks noChangeArrowheads="1"/>
          </p:cNvSpPr>
          <p:nvPr/>
        </p:nvSpPr>
        <p:spPr bwMode="auto">
          <a:xfrm>
            <a:off x="5400674" y="1945884"/>
            <a:ext cx="3743325" cy="1441450"/>
          </a:xfrm>
          <a:prstGeom prst="cloudCallout">
            <a:avLst>
              <a:gd name="adj1" fmla="val -35356"/>
              <a:gd name="adj2" fmla="val 41602"/>
            </a:avLst>
          </a:prstGeom>
          <a:solidFill>
            <a:srgbClr val="FFFF00"/>
          </a:solidFill>
          <a:ln w="9525">
            <a:solidFill>
              <a:srgbClr val="000000"/>
            </a:solidFill>
            <a:round/>
            <a:headEnd/>
            <a:tailEnd/>
          </a:ln>
        </p:spPr>
        <p:txBody>
          <a:bodyPr/>
          <a:lstStyle>
            <a:lvl1pPr marL="342900" indent="-342900">
              <a:spcBef>
                <a:spcPct val="20000"/>
              </a:spcBef>
              <a:buChar char="•"/>
              <a:defRPr kumimoji="1" sz="2400">
                <a:solidFill>
                  <a:srgbClr val="262673"/>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000">
                <a:solidFill>
                  <a:srgbClr val="262673"/>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a:solidFill>
                  <a:srgbClr val="262673"/>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600">
                <a:solidFill>
                  <a:srgbClr val="262673"/>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600">
                <a:solidFill>
                  <a:srgbClr val="262673"/>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600">
                <a:solidFill>
                  <a:srgbClr val="262673"/>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600">
                <a:solidFill>
                  <a:srgbClr val="262673"/>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600">
                <a:solidFill>
                  <a:srgbClr val="262673"/>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600">
                <a:solidFill>
                  <a:srgbClr val="262673"/>
                </a:solidFill>
                <a:latin typeface="Arial" panose="020B0604020202020204" pitchFamily="34" charset="0"/>
                <a:ea typeface="ＭＳ Ｐゴシック" panose="020B0600070205080204" pitchFamily="50" charset="-128"/>
              </a:defRPr>
            </a:lvl9pPr>
          </a:lstStyle>
          <a:p>
            <a:pPr algn="ctr" eaLnBrk="0" fontAlgn="base" hangingPunct="0">
              <a:spcAft>
                <a:spcPct val="0"/>
              </a:spcAft>
              <a:buNone/>
              <a:defRPr/>
            </a:pPr>
            <a:r>
              <a:rPr lang="ja-JP" altLang="en-US" sz="3200" b="1" kern="0">
                <a:solidFill>
                  <a:srgbClr val="0000FF"/>
                </a:solidFill>
              </a:rPr>
              <a:t>臨界事故がいっぱい</a:t>
            </a:r>
          </a:p>
        </p:txBody>
      </p:sp>
    </p:spTree>
    <p:extLst>
      <p:ext uri="{BB962C8B-B14F-4D97-AF65-F5344CB8AC3E}">
        <p14:creationId xmlns:p14="http://schemas.microsoft.com/office/powerpoint/2010/main" val="205237382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7957D4F-41CA-4283-A862-B0486120970C}"/>
              </a:ext>
            </a:extLst>
          </p:cNvPr>
          <p:cNvSpPr>
            <a:spLocks noGrp="1"/>
          </p:cNvSpPr>
          <p:nvPr>
            <p:ph type="title"/>
          </p:nvPr>
        </p:nvSpPr>
        <p:spPr>
          <a:xfrm>
            <a:off x="-1" y="0"/>
            <a:ext cx="9144001" cy="777241"/>
          </a:xfrm>
          <a:solidFill>
            <a:srgbClr val="92D050">
              <a:alpha val="40000"/>
            </a:srgbClr>
          </a:solidFill>
        </p:spPr>
        <p:txBody>
          <a:bodyPr>
            <a:normAutofit fontScale="90000"/>
          </a:bodyPr>
          <a:lstStyle/>
          <a:p>
            <a:r>
              <a:rPr lang="ja-JP" altLang="en-US" sz="2400" b="1" dirty="0">
                <a:solidFill>
                  <a:srgbClr val="0070C0"/>
                </a:solidFill>
                <a:latin typeface="HGP明朝E" panose="02020900000000000000" pitchFamily="18" charset="-128"/>
                <a:ea typeface="HGP明朝E" panose="02020900000000000000" pitchFamily="18" charset="-128"/>
              </a:rPr>
              <a:t>　　　産業安全衛生活動百年の軌跡（安全運動の発展）　</a:t>
            </a:r>
            <a:br>
              <a:rPr lang="en-US" altLang="ja-JP" sz="2400" b="1" dirty="0">
                <a:latin typeface="HGP明朝E" panose="02020900000000000000" pitchFamily="18" charset="-128"/>
                <a:ea typeface="HGP明朝E" panose="02020900000000000000" pitchFamily="18" charset="-128"/>
              </a:rPr>
            </a:br>
            <a:r>
              <a:rPr lang="ja-JP" altLang="en-US" sz="2400" b="1" dirty="0">
                <a:latin typeface="HGP明朝E" panose="02020900000000000000" pitchFamily="18" charset="-128"/>
                <a:ea typeface="HGP明朝E" panose="02020900000000000000" pitchFamily="18" charset="-128"/>
              </a:rPr>
              <a:t>　　　</a:t>
            </a:r>
            <a:r>
              <a:rPr lang="ja-JP" altLang="en-US" sz="4000" b="1" dirty="0">
                <a:latin typeface="HGP明朝E" panose="02020900000000000000" pitchFamily="18" charset="-128"/>
                <a:ea typeface="HGP明朝E" panose="02020900000000000000" pitchFamily="18" charset="-128"/>
              </a:rPr>
              <a:t>原発事故</a:t>
            </a:r>
            <a:r>
              <a:rPr lang="en-US" altLang="ja-JP" sz="4000" b="1" dirty="0">
                <a:latin typeface="HGP明朝E" panose="02020900000000000000" pitchFamily="18" charset="-128"/>
                <a:ea typeface="HGP明朝E" panose="02020900000000000000" pitchFamily="18" charset="-128"/>
              </a:rPr>
              <a:t>1950</a:t>
            </a:r>
            <a:r>
              <a:rPr lang="ja-JP" altLang="en-US" sz="4000" b="1" dirty="0">
                <a:latin typeface="HGP明朝E" panose="02020900000000000000" pitchFamily="18" charset="-128"/>
                <a:ea typeface="HGP明朝E" panose="02020900000000000000" pitchFamily="18" charset="-128"/>
              </a:rPr>
              <a:t>年代</a:t>
            </a:r>
            <a:endParaRPr lang="ja-JP" altLang="en-US" sz="2400" b="1" dirty="0">
              <a:latin typeface="HGP明朝E" panose="02020900000000000000" pitchFamily="18" charset="-128"/>
              <a:ea typeface="HGP明朝E" panose="02020900000000000000" pitchFamily="18" charset="-128"/>
            </a:endParaRPr>
          </a:p>
        </p:txBody>
      </p:sp>
      <p:sp>
        <p:nvSpPr>
          <p:cNvPr id="7" name="コンテンツ プレースホルダ 4">
            <a:extLst>
              <a:ext uri="{FF2B5EF4-FFF2-40B4-BE49-F238E27FC236}">
                <a16:creationId xmlns:a16="http://schemas.microsoft.com/office/drawing/2014/main" id="{D93C80A9-9ACA-4759-9AD7-5A9A08D9608B}"/>
              </a:ext>
            </a:extLst>
          </p:cNvPr>
          <p:cNvSpPr>
            <a:spLocks/>
          </p:cNvSpPr>
          <p:nvPr/>
        </p:nvSpPr>
        <p:spPr bwMode="auto">
          <a:xfrm>
            <a:off x="0" y="777240"/>
            <a:ext cx="5999967" cy="6111455"/>
          </a:xfrm>
          <a:prstGeom prst="rect">
            <a:avLst/>
          </a:prstGeom>
          <a:solidFill>
            <a:srgbClr val="FFFF99"/>
          </a:solidFill>
          <a:ln>
            <a:noFill/>
          </a:ln>
        </p:spPr>
        <p:txBody>
          <a:bodyPr/>
          <a:lstStyle>
            <a:lvl1pPr marL="342900" indent="-342900" algn="l" eaLnBrk="0" hangingPunct="0">
              <a:buChar char="•"/>
              <a:defRPr kumimoji="1" sz="2400">
                <a:solidFill>
                  <a:srgbClr val="262673"/>
                </a:solidFill>
                <a:latin typeface="Arial" charset="0"/>
                <a:ea typeface="ＭＳ Ｐゴシック" charset="-128"/>
              </a:defRPr>
            </a:lvl1pPr>
            <a:lvl2pPr marL="742950" indent="-285750" algn="l" eaLnBrk="0" hangingPunct="0">
              <a:buChar char="–"/>
              <a:defRPr kumimoji="1" sz="2000">
                <a:solidFill>
                  <a:srgbClr val="262673"/>
                </a:solidFill>
                <a:latin typeface="Arial" charset="0"/>
                <a:ea typeface="ＭＳ Ｐゴシック" charset="-128"/>
              </a:defRPr>
            </a:lvl2pPr>
            <a:lvl3pPr marL="1143000" indent="-228600" algn="l" eaLnBrk="0" hangingPunct="0">
              <a:buChar char="•"/>
              <a:defRPr kumimoji="1">
                <a:solidFill>
                  <a:srgbClr val="262673"/>
                </a:solidFill>
                <a:latin typeface="Arial" charset="0"/>
                <a:ea typeface="ＭＳ Ｐゴシック" charset="-128"/>
              </a:defRPr>
            </a:lvl3pPr>
            <a:lvl4pPr marL="1600200" indent="-228600" algn="l" eaLnBrk="0" hangingPunct="0">
              <a:buChar char="–"/>
              <a:defRPr kumimoji="1" sz="1600">
                <a:solidFill>
                  <a:srgbClr val="262673"/>
                </a:solidFill>
                <a:latin typeface="Arial" charset="0"/>
                <a:ea typeface="ＭＳ Ｐゴシック" charset="-128"/>
              </a:defRPr>
            </a:lvl4pPr>
            <a:lvl5pPr marL="2057400" indent="-228600" algn="l" eaLnBrk="0" hangingPunct="0">
              <a:buChar char="»"/>
              <a:defRPr kumimoji="1" sz="1600">
                <a:solidFill>
                  <a:srgbClr val="262673"/>
                </a:solidFill>
                <a:latin typeface="Arial" charset="0"/>
                <a:ea typeface="ＭＳ Ｐゴシック" charset="-128"/>
              </a:defRPr>
            </a:lvl5pPr>
            <a:lvl6pPr marL="2514600" indent="-228600" eaLnBrk="0" fontAlgn="base" hangingPunct="0">
              <a:spcBef>
                <a:spcPct val="20000"/>
              </a:spcBef>
              <a:spcAft>
                <a:spcPct val="0"/>
              </a:spcAft>
              <a:buChar char="»"/>
              <a:defRPr kumimoji="1" sz="1600">
                <a:solidFill>
                  <a:srgbClr val="262673"/>
                </a:solidFill>
                <a:latin typeface="Arial" charset="0"/>
                <a:ea typeface="ＭＳ Ｐゴシック" charset="-128"/>
              </a:defRPr>
            </a:lvl6pPr>
            <a:lvl7pPr marL="2971800" indent="-228600" eaLnBrk="0" fontAlgn="base" hangingPunct="0">
              <a:spcBef>
                <a:spcPct val="20000"/>
              </a:spcBef>
              <a:spcAft>
                <a:spcPct val="0"/>
              </a:spcAft>
              <a:buChar char="»"/>
              <a:defRPr kumimoji="1" sz="1600">
                <a:solidFill>
                  <a:srgbClr val="262673"/>
                </a:solidFill>
                <a:latin typeface="Arial" charset="0"/>
                <a:ea typeface="ＭＳ Ｐゴシック" charset="-128"/>
              </a:defRPr>
            </a:lvl7pPr>
            <a:lvl8pPr marL="3429000" indent="-228600" eaLnBrk="0" fontAlgn="base" hangingPunct="0">
              <a:spcBef>
                <a:spcPct val="20000"/>
              </a:spcBef>
              <a:spcAft>
                <a:spcPct val="0"/>
              </a:spcAft>
              <a:buChar char="»"/>
              <a:defRPr kumimoji="1" sz="1600">
                <a:solidFill>
                  <a:srgbClr val="262673"/>
                </a:solidFill>
                <a:latin typeface="Arial" charset="0"/>
                <a:ea typeface="ＭＳ Ｐゴシック" charset="-128"/>
              </a:defRPr>
            </a:lvl8pPr>
            <a:lvl9pPr marL="3886200" indent="-228600" eaLnBrk="0" fontAlgn="base" hangingPunct="0">
              <a:spcBef>
                <a:spcPct val="20000"/>
              </a:spcBef>
              <a:spcAft>
                <a:spcPct val="0"/>
              </a:spcAft>
              <a:buChar char="»"/>
              <a:defRPr kumimoji="1" sz="1600">
                <a:solidFill>
                  <a:srgbClr val="262673"/>
                </a:solidFill>
                <a:latin typeface="Arial" charset="0"/>
                <a:ea typeface="ＭＳ Ｐゴシック" charset="-128"/>
              </a:defRPr>
            </a:lvl9pPr>
          </a:lstStyle>
          <a:p>
            <a:pPr marL="0" indent="0" fontAlgn="base">
              <a:spcAft>
                <a:spcPct val="0"/>
              </a:spcAft>
              <a:buNone/>
              <a:defRPr/>
            </a:pPr>
            <a:r>
              <a:rPr lang="en-US" altLang="ja-JP" sz="3200" b="1" dirty="0">
                <a:solidFill>
                  <a:srgbClr val="FF0000"/>
                </a:solidFill>
                <a:latin typeface="Arial" panose="020B0604020202020204" pitchFamily="34" charset="0"/>
                <a:ea typeface="ＭＳ Ｐゴシック" panose="020B0600070205080204" pitchFamily="50" charset="-128"/>
              </a:rPr>
              <a:t>1959</a:t>
            </a:r>
            <a:r>
              <a:rPr lang="ja-JP" altLang="en-US" sz="3200" b="1" dirty="0">
                <a:solidFill>
                  <a:srgbClr val="FF0000"/>
                </a:solidFill>
                <a:latin typeface="Arial" panose="020B0604020202020204" pitchFamily="34" charset="0"/>
                <a:ea typeface="ＭＳ Ｐゴシック" panose="020B0600070205080204" pitchFamily="50" charset="-128"/>
              </a:rPr>
              <a:t>年</a:t>
            </a:r>
            <a:r>
              <a:rPr lang="en-US" altLang="ja-JP" sz="3200" b="1" dirty="0">
                <a:solidFill>
                  <a:srgbClr val="FF0000"/>
                </a:solidFill>
                <a:latin typeface="Arial" panose="020B0604020202020204" pitchFamily="34" charset="0"/>
                <a:ea typeface="ＭＳ Ｐゴシック" panose="020B0600070205080204" pitchFamily="50" charset="-128"/>
              </a:rPr>
              <a:t>7</a:t>
            </a:r>
            <a:r>
              <a:rPr lang="ja-JP" altLang="en-US" sz="3200" b="1" dirty="0">
                <a:solidFill>
                  <a:srgbClr val="FF0000"/>
                </a:solidFill>
                <a:latin typeface="Arial" panose="020B0604020202020204" pitchFamily="34" charset="0"/>
                <a:ea typeface="ＭＳ Ｐゴシック" panose="020B0600070205080204" pitchFamily="50" charset="-128"/>
              </a:rPr>
              <a:t>月</a:t>
            </a:r>
            <a:r>
              <a:rPr lang="en-US" altLang="ja-JP" sz="3200" b="1" dirty="0">
                <a:solidFill>
                  <a:srgbClr val="FF0000"/>
                </a:solidFill>
                <a:latin typeface="Arial" panose="020B0604020202020204" pitchFamily="34" charset="0"/>
                <a:ea typeface="ＭＳ Ｐゴシック" panose="020B0600070205080204" pitchFamily="50" charset="-128"/>
              </a:rPr>
              <a:t>13</a:t>
            </a:r>
            <a:r>
              <a:rPr lang="ja-JP" altLang="en-US" sz="3200" b="1" dirty="0">
                <a:solidFill>
                  <a:srgbClr val="FF0000"/>
                </a:solidFill>
                <a:latin typeface="Arial" panose="020B0604020202020204" pitchFamily="34" charset="0"/>
                <a:ea typeface="ＭＳ Ｐゴシック" panose="020B0600070205080204" pitchFamily="50" charset="-128"/>
              </a:rPr>
              <a:t>日</a:t>
            </a:r>
            <a:endParaRPr lang="en-US" altLang="ja-JP" sz="3200" b="1" dirty="0">
              <a:solidFill>
                <a:srgbClr val="FF0000"/>
              </a:solidFill>
              <a:latin typeface="Arial" panose="020B0604020202020204" pitchFamily="34" charset="0"/>
              <a:ea typeface="ＭＳ Ｐゴシック" panose="020B0600070205080204" pitchFamily="50" charset="-128"/>
            </a:endParaRPr>
          </a:p>
          <a:p>
            <a:pPr marL="0" indent="0" fontAlgn="base">
              <a:spcAft>
                <a:spcPct val="0"/>
              </a:spcAft>
              <a:buNone/>
              <a:defRPr/>
            </a:pPr>
            <a:r>
              <a:rPr lang="ja-JP" altLang="en-US" sz="3200" b="1" dirty="0">
                <a:solidFill>
                  <a:srgbClr val="0070C0"/>
                </a:solidFill>
                <a:latin typeface="Arial" panose="020B0604020202020204" pitchFamily="34" charset="0"/>
                <a:ea typeface="ＭＳ Ｐゴシック" panose="020B0600070205080204" pitchFamily="50" charset="-128"/>
              </a:rPr>
              <a:t>サンタスザーナ実験所</a:t>
            </a:r>
            <a:endParaRPr lang="en-US" altLang="ja-JP" sz="3200" b="1" dirty="0">
              <a:solidFill>
                <a:srgbClr val="0070C0"/>
              </a:solidFill>
              <a:latin typeface="Arial" panose="020B0604020202020204" pitchFamily="34" charset="0"/>
              <a:ea typeface="ＭＳ Ｐゴシック" panose="020B0600070205080204" pitchFamily="50" charset="-128"/>
            </a:endParaRPr>
          </a:p>
          <a:p>
            <a:pPr marL="0" indent="0" fontAlgn="base">
              <a:spcAft>
                <a:spcPct val="0"/>
              </a:spcAft>
              <a:buNone/>
              <a:defRPr/>
            </a:pPr>
            <a:r>
              <a:rPr lang="ja-JP" altLang="en-US" sz="3200" b="1" dirty="0">
                <a:solidFill>
                  <a:srgbClr val="FF0000"/>
                </a:solidFill>
                <a:latin typeface="Arial" panose="020B0604020202020204" pitchFamily="34" charset="0"/>
                <a:ea typeface="ＭＳ Ｐゴシック" panose="020B0600070205080204" pitchFamily="50" charset="-128"/>
              </a:rPr>
              <a:t>燃料棒溶融</a:t>
            </a:r>
          </a:p>
          <a:p>
            <a:pPr marL="0" indent="0" fontAlgn="base">
              <a:spcAft>
                <a:spcPct val="0"/>
              </a:spcAft>
              <a:buNone/>
              <a:defRPr/>
            </a:pPr>
            <a:r>
              <a:rPr lang="ja-JP" altLang="en-US" sz="3200" b="1" dirty="0">
                <a:solidFill>
                  <a:srgbClr val="FF0000"/>
                </a:solidFill>
                <a:latin typeface="Arial" panose="020B0604020202020204" pitchFamily="34" charset="0"/>
                <a:ea typeface="ＭＳ Ｐゴシック" panose="020B0600070205080204" pitchFamily="50" charset="-128"/>
              </a:rPr>
              <a:t>カリフォルニア州</a:t>
            </a:r>
            <a:endParaRPr lang="en-US" altLang="ja-JP" sz="3200" b="1" dirty="0">
              <a:solidFill>
                <a:srgbClr val="FF0000"/>
              </a:solidFill>
              <a:latin typeface="Arial" panose="020B0604020202020204" pitchFamily="34" charset="0"/>
              <a:ea typeface="ＭＳ Ｐゴシック" panose="020B0600070205080204" pitchFamily="50" charset="-128"/>
            </a:endParaRPr>
          </a:p>
          <a:p>
            <a:pPr marL="0" indent="0" fontAlgn="base">
              <a:spcAft>
                <a:spcPct val="0"/>
              </a:spcAft>
              <a:buNone/>
              <a:defRPr/>
            </a:pPr>
            <a:r>
              <a:rPr lang="ja-JP" altLang="en-US" sz="3200" b="1" dirty="0">
                <a:solidFill>
                  <a:srgbClr val="FF0000"/>
                </a:solidFill>
                <a:latin typeface="Arial" panose="020B0604020202020204" pitchFamily="34" charset="0"/>
                <a:ea typeface="ＭＳ Ｐゴシック" panose="020B0600070205080204" pitchFamily="50" charset="-128"/>
              </a:rPr>
              <a:t>ロサンゼルス市郊外</a:t>
            </a:r>
            <a:endParaRPr lang="en-US" altLang="ja-JP" sz="3200" b="1" dirty="0">
              <a:solidFill>
                <a:srgbClr val="FF0000"/>
              </a:solidFill>
              <a:latin typeface="Arial" panose="020B0604020202020204" pitchFamily="34" charset="0"/>
              <a:ea typeface="ＭＳ Ｐゴシック" panose="020B0600070205080204" pitchFamily="50" charset="-128"/>
            </a:endParaRPr>
          </a:p>
          <a:p>
            <a:pPr marL="0" indent="0" fontAlgn="base">
              <a:spcAft>
                <a:spcPct val="0"/>
              </a:spcAft>
              <a:buNone/>
              <a:defRPr/>
            </a:pPr>
            <a:r>
              <a:rPr lang="ja-JP" altLang="en-US" sz="3200" b="1" dirty="0">
                <a:solidFill>
                  <a:srgbClr val="FF0000"/>
                </a:solidFill>
                <a:latin typeface="Arial" panose="020B0604020202020204" pitchFamily="34" charset="0"/>
                <a:ea typeface="ＭＳ Ｐゴシック" panose="020B0600070205080204" pitchFamily="50" charset="-128"/>
              </a:rPr>
              <a:t>約</a:t>
            </a:r>
            <a:r>
              <a:rPr lang="en-US" altLang="ja-JP" sz="3200" b="1" dirty="0">
                <a:solidFill>
                  <a:srgbClr val="FF0000"/>
                </a:solidFill>
                <a:latin typeface="Arial" panose="020B0604020202020204" pitchFamily="34" charset="0"/>
                <a:ea typeface="ＭＳ Ｐゴシック" panose="020B0600070205080204" pitchFamily="50" charset="-128"/>
              </a:rPr>
              <a:t>50km</a:t>
            </a:r>
            <a:r>
              <a:rPr lang="ja-JP" altLang="en-US" sz="3200" b="1" dirty="0">
                <a:solidFill>
                  <a:srgbClr val="FF0000"/>
                </a:solidFill>
                <a:latin typeface="Arial" panose="020B0604020202020204" pitchFamily="34" charset="0"/>
                <a:ea typeface="ＭＳ Ｐゴシック" panose="020B0600070205080204" pitchFamily="50" charset="-128"/>
              </a:rPr>
              <a:t>の</a:t>
            </a:r>
            <a:endParaRPr lang="en-US" altLang="ja-JP" sz="3200" b="1" dirty="0">
              <a:solidFill>
                <a:srgbClr val="FF0000"/>
              </a:solidFill>
              <a:latin typeface="Arial" panose="020B0604020202020204" pitchFamily="34" charset="0"/>
              <a:ea typeface="ＭＳ Ｐゴシック" panose="020B0600070205080204" pitchFamily="50" charset="-128"/>
            </a:endParaRPr>
          </a:p>
          <a:p>
            <a:pPr marL="0" indent="0" fontAlgn="base">
              <a:spcAft>
                <a:spcPct val="0"/>
              </a:spcAft>
              <a:buNone/>
              <a:defRPr/>
            </a:pPr>
            <a:r>
              <a:rPr lang="ja-JP" altLang="en-US" sz="3200" b="1" dirty="0">
                <a:solidFill>
                  <a:srgbClr val="FF0000"/>
                </a:solidFill>
                <a:latin typeface="Arial" panose="020B0604020202020204" pitchFamily="34" charset="0"/>
                <a:ea typeface="ＭＳ Ｐゴシック" panose="020B0600070205080204" pitchFamily="50" charset="-128"/>
              </a:rPr>
              <a:t>シミバレー</a:t>
            </a:r>
            <a:endParaRPr lang="en-US" altLang="ja-JP" sz="3200" b="1" dirty="0">
              <a:solidFill>
                <a:srgbClr val="FF0000"/>
              </a:solidFill>
              <a:latin typeface="Arial" panose="020B0604020202020204" pitchFamily="34" charset="0"/>
              <a:ea typeface="ＭＳ Ｐゴシック" panose="020B0600070205080204" pitchFamily="50" charset="-128"/>
            </a:endParaRPr>
          </a:p>
          <a:p>
            <a:pPr marL="0" indent="0" fontAlgn="base">
              <a:spcAft>
                <a:spcPct val="0"/>
              </a:spcAft>
              <a:buNone/>
              <a:defRPr/>
            </a:pPr>
            <a:r>
              <a:rPr lang="ja-JP" altLang="en-US" sz="3200" b="1" dirty="0">
                <a:solidFill>
                  <a:srgbClr val="FF0000"/>
                </a:solidFill>
                <a:latin typeface="Arial" panose="020B0604020202020204" pitchFamily="34" charset="0"/>
                <a:ea typeface="ＭＳ Ｐゴシック" panose="020B0600070205080204" pitchFamily="50" charset="-128"/>
              </a:rPr>
              <a:t>にあったナトリウム</a:t>
            </a:r>
            <a:endParaRPr lang="en-US" altLang="ja-JP" sz="3200" b="1" dirty="0">
              <a:solidFill>
                <a:srgbClr val="FF0000"/>
              </a:solidFill>
              <a:latin typeface="Arial" panose="020B0604020202020204" pitchFamily="34" charset="0"/>
              <a:ea typeface="ＭＳ Ｐゴシック" panose="020B0600070205080204" pitchFamily="50" charset="-128"/>
            </a:endParaRPr>
          </a:p>
          <a:p>
            <a:pPr marL="0" indent="0" fontAlgn="base">
              <a:spcAft>
                <a:spcPct val="0"/>
              </a:spcAft>
              <a:buNone/>
              <a:defRPr/>
            </a:pPr>
            <a:r>
              <a:rPr lang="ja-JP" altLang="en-US" sz="3200" b="1" dirty="0">
                <a:solidFill>
                  <a:srgbClr val="FF0000"/>
                </a:solidFill>
                <a:latin typeface="Arial" panose="020B0604020202020204" pitchFamily="34" charset="0"/>
                <a:ea typeface="ＭＳ Ｐゴシック" panose="020B0600070205080204" pitchFamily="50" charset="-128"/>
              </a:rPr>
              <a:t>冷却原子炉の燃料</a:t>
            </a:r>
            <a:endParaRPr lang="en-US" altLang="ja-JP" sz="3200" b="1" dirty="0">
              <a:solidFill>
                <a:srgbClr val="FF0000"/>
              </a:solidFill>
              <a:latin typeface="Arial" panose="020B0604020202020204" pitchFamily="34" charset="0"/>
              <a:ea typeface="ＭＳ Ｐゴシック" panose="020B0600070205080204" pitchFamily="50" charset="-128"/>
            </a:endParaRPr>
          </a:p>
          <a:p>
            <a:pPr marL="0" indent="0" fontAlgn="base">
              <a:spcAft>
                <a:spcPct val="0"/>
              </a:spcAft>
              <a:buNone/>
              <a:defRPr/>
            </a:pPr>
            <a:r>
              <a:rPr lang="ja-JP" altLang="en-US" sz="3200" b="1" dirty="0">
                <a:solidFill>
                  <a:srgbClr val="FF0000"/>
                </a:solidFill>
                <a:latin typeface="Arial" panose="020B0604020202020204" pitchFamily="34" charset="0"/>
                <a:ea typeface="ＭＳ Ｐゴシック" panose="020B0600070205080204" pitchFamily="50" charset="-128"/>
              </a:rPr>
              <a:t>棒が溶融した。</a:t>
            </a:r>
          </a:p>
          <a:p>
            <a:pPr marL="0" indent="0" fontAlgn="base">
              <a:spcAft>
                <a:spcPct val="0"/>
              </a:spcAft>
              <a:buNone/>
              <a:defRPr/>
            </a:pPr>
            <a:endParaRPr lang="en-US" altLang="ja-JP" sz="4400" b="1" dirty="0">
              <a:solidFill>
                <a:srgbClr val="FF0000"/>
              </a:solidFill>
              <a:latin typeface="Arial" panose="020B0604020202020204" pitchFamily="34" charset="0"/>
              <a:ea typeface="ＭＳ Ｐゴシック" panose="020B0600070205080204" pitchFamily="50" charset="-128"/>
            </a:endParaRPr>
          </a:p>
          <a:p>
            <a:pPr marL="0" indent="0" fontAlgn="base">
              <a:spcBef>
                <a:spcPct val="20000"/>
              </a:spcBef>
              <a:spcAft>
                <a:spcPct val="0"/>
              </a:spcAft>
              <a:buNone/>
              <a:defRPr/>
            </a:pPr>
            <a:endParaRPr lang="en-US" altLang="ja-JP" sz="3200" b="1" kern="0" spc="-100" dirty="0">
              <a:solidFill>
                <a:srgbClr val="FF0000"/>
              </a:solidFill>
            </a:endParaRPr>
          </a:p>
          <a:p>
            <a:pPr marL="0" indent="0" fontAlgn="base">
              <a:spcBef>
                <a:spcPct val="20000"/>
              </a:spcBef>
              <a:spcAft>
                <a:spcPct val="0"/>
              </a:spcAft>
              <a:buNone/>
              <a:defRPr/>
            </a:pPr>
            <a:endParaRPr lang="en-US" altLang="ja-JP" sz="3200" b="1" kern="0" spc="-100" dirty="0">
              <a:solidFill>
                <a:srgbClr val="FF0000"/>
              </a:solidFill>
            </a:endParaRPr>
          </a:p>
          <a:p>
            <a:pPr marL="0" indent="0" fontAlgn="base">
              <a:spcBef>
                <a:spcPct val="20000"/>
              </a:spcBef>
              <a:spcAft>
                <a:spcPct val="0"/>
              </a:spcAft>
              <a:buNone/>
              <a:defRPr/>
            </a:pPr>
            <a:endParaRPr lang="en-US" altLang="ja-JP" sz="3200" b="1" kern="0" spc="-100" dirty="0">
              <a:solidFill>
                <a:srgbClr val="FF0000"/>
              </a:solidFill>
            </a:endParaRPr>
          </a:p>
          <a:p>
            <a:pPr marL="0" indent="0" fontAlgn="base">
              <a:spcBef>
                <a:spcPct val="20000"/>
              </a:spcBef>
              <a:spcAft>
                <a:spcPct val="0"/>
              </a:spcAft>
              <a:buNone/>
              <a:defRPr/>
            </a:pPr>
            <a:endParaRPr lang="en-US" altLang="ja-JP" sz="3200" b="1" kern="0" spc="-100" dirty="0">
              <a:solidFill>
                <a:srgbClr val="FF0000"/>
              </a:solidFill>
            </a:endParaRPr>
          </a:p>
          <a:p>
            <a:pPr marL="0" indent="0" fontAlgn="base">
              <a:spcBef>
                <a:spcPct val="20000"/>
              </a:spcBef>
              <a:spcAft>
                <a:spcPct val="0"/>
              </a:spcAft>
              <a:buNone/>
              <a:defRPr/>
            </a:pPr>
            <a:endParaRPr lang="en-US" altLang="ja-JP" sz="3200" b="1" kern="0" spc="-100" dirty="0">
              <a:solidFill>
                <a:srgbClr val="FF0000"/>
              </a:solidFill>
            </a:endParaRPr>
          </a:p>
        </p:txBody>
      </p:sp>
      <p:pic>
        <p:nvPicPr>
          <p:cNvPr id="5" name="図 4">
            <a:extLst>
              <a:ext uri="{FF2B5EF4-FFF2-40B4-BE49-F238E27FC236}">
                <a16:creationId xmlns:a16="http://schemas.microsoft.com/office/drawing/2014/main" id="{A7ED62A5-65F4-45A5-A902-7A86D08D8DAF}"/>
              </a:ext>
            </a:extLst>
          </p:cNvPr>
          <p:cNvPicPr>
            <a:picLocks noChangeAspect="1"/>
          </p:cNvPicPr>
          <p:nvPr/>
        </p:nvPicPr>
        <p:blipFill>
          <a:blip r:embed="rId2"/>
          <a:stretch>
            <a:fillRect/>
          </a:stretch>
        </p:blipFill>
        <p:spPr>
          <a:xfrm>
            <a:off x="3745418" y="2931090"/>
            <a:ext cx="5398582" cy="3926910"/>
          </a:xfrm>
          <a:prstGeom prst="rect">
            <a:avLst/>
          </a:prstGeom>
        </p:spPr>
      </p:pic>
      <p:sp>
        <p:nvSpPr>
          <p:cNvPr id="6" name="AutoShape 6">
            <a:extLst>
              <a:ext uri="{FF2B5EF4-FFF2-40B4-BE49-F238E27FC236}">
                <a16:creationId xmlns:a16="http://schemas.microsoft.com/office/drawing/2014/main" id="{1D9DC308-E8F8-4366-A0BE-89E1215F9427}"/>
              </a:ext>
            </a:extLst>
          </p:cNvPr>
          <p:cNvSpPr>
            <a:spLocks noChangeArrowheads="1"/>
          </p:cNvSpPr>
          <p:nvPr/>
        </p:nvSpPr>
        <p:spPr bwMode="auto">
          <a:xfrm>
            <a:off x="5228493" y="956229"/>
            <a:ext cx="3915507" cy="1852246"/>
          </a:xfrm>
          <a:prstGeom prst="cloudCallout">
            <a:avLst>
              <a:gd name="adj1" fmla="val -35356"/>
              <a:gd name="adj2" fmla="val 41602"/>
            </a:avLst>
          </a:prstGeom>
          <a:solidFill>
            <a:srgbClr val="FFFF00"/>
          </a:solidFill>
          <a:ln w="9525">
            <a:solidFill>
              <a:srgbClr val="000000"/>
            </a:solidFill>
            <a:round/>
            <a:headEnd/>
            <a:tailEnd/>
          </a:ln>
        </p:spPr>
        <p:txBody>
          <a:bodyPr/>
          <a:lstStyle>
            <a:lvl1pPr marL="342900" indent="-342900">
              <a:spcBef>
                <a:spcPct val="20000"/>
              </a:spcBef>
              <a:buChar char="•"/>
              <a:defRPr kumimoji="1" sz="2400">
                <a:solidFill>
                  <a:srgbClr val="262673"/>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000">
                <a:solidFill>
                  <a:srgbClr val="262673"/>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a:solidFill>
                  <a:srgbClr val="262673"/>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600">
                <a:solidFill>
                  <a:srgbClr val="262673"/>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600">
                <a:solidFill>
                  <a:srgbClr val="262673"/>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600">
                <a:solidFill>
                  <a:srgbClr val="262673"/>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600">
                <a:solidFill>
                  <a:srgbClr val="262673"/>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600">
                <a:solidFill>
                  <a:srgbClr val="262673"/>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600">
                <a:solidFill>
                  <a:srgbClr val="262673"/>
                </a:solidFill>
                <a:latin typeface="Arial" panose="020B0604020202020204" pitchFamily="34" charset="0"/>
                <a:ea typeface="ＭＳ Ｐゴシック" panose="020B0600070205080204" pitchFamily="50" charset="-128"/>
              </a:defRPr>
            </a:lvl9pPr>
          </a:lstStyle>
          <a:p>
            <a:pPr algn="ctr" eaLnBrk="0" fontAlgn="base" hangingPunct="0">
              <a:spcAft>
                <a:spcPct val="0"/>
              </a:spcAft>
              <a:buNone/>
              <a:defRPr/>
            </a:pPr>
            <a:r>
              <a:rPr lang="ja-JP" altLang="en-US" sz="3200" b="1" kern="0" dirty="0">
                <a:solidFill>
                  <a:srgbClr val="0000FF"/>
                </a:solidFill>
              </a:rPr>
              <a:t>臨界事故がいっぱい</a:t>
            </a:r>
          </a:p>
        </p:txBody>
      </p:sp>
    </p:spTree>
    <p:extLst>
      <p:ext uri="{BB962C8B-B14F-4D97-AF65-F5344CB8AC3E}">
        <p14:creationId xmlns:p14="http://schemas.microsoft.com/office/powerpoint/2010/main" val="192261558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7957D4F-41CA-4283-A862-B0486120970C}"/>
              </a:ext>
            </a:extLst>
          </p:cNvPr>
          <p:cNvSpPr>
            <a:spLocks noGrp="1"/>
          </p:cNvSpPr>
          <p:nvPr>
            <p:ph type="title"/>
          </p:nvPr>
        </p:nvSpPr>
        <p:spPr>
          <a:xfrm>
            <a:off x="-1" y="0"/>
            <a:ext cx="9144001" cy="777240"/>
          </a:xfrm>
          <a:solidFill>
            <a:srgbClr val="92D050">
              <a:alpha val="30000"/>
            </a:srgbClr>
          </a:solidFill>
        </p:spPr>
        <p:txBody>
          <a:bodyPr>
            <a:normAutofit fontScale="90000"/>
          </a:bodyPr>
          <a:lstStyle/>
          <a:p>
            <a:r>
              <a:rPr lang="ja-JP" altLang="en-US" sz="2400" b="1" dirty="0">
                <a:solidFill>
                  <a:srgbClr val="0070C0"/>
                </a:solidFill>
                <a:latin typeface="HGP明朝E" panose="02020900000000000000" pitchFamily="18" charset="-128"/>
                <a:ea typeface="HGP明朝E" panose="02020900000000000000" pitchFamily="18" charset="-128"/>
              </a:rPr>
              <a:t>　　　産業安全衛生活動百年の軌跡（安全運動の発展）　</a:t>
            </a:r>
            <a:br>
              <a:rPr lang="en-US" altLang="ja-JP" sz="2400" b="1" dirty="0">
                <a:latin typeface="HGP明朝E" panose="02020900000000000000" pitchFamily="18" charset="-128"/>
                <a:ea typeface="HGP明朝E" panose="02020900000000000000" pitchFamily="18" charset="-128"/>
              </a:rPr>
            </a:br>
            <a:r>
              <a:rPr lang="ja-JP" altLang="en-US" sz="2400" b="1" dirty="0">
                <a:latin typeface="HGP明朝E" panose="02020900000000000000" pitchFamily="18" charset="-128"/>
                <a:ea typeface="HGP明朝E" panose="02020900000000000000" pitchFamily="18" charset="-128"/>
              </a:rPr>
              <a:t>　　　</a:t>
            </a:r>
            <a:r>
              <a:rPr lang="ja-JP" altLang="en-US" sz="4000" b="1" dirty="0">
                <a:latin typeface="HGP明朝E" panose="02020900000000000000" pitchFamily="18" charset="-128"/>
                <a:ea typeface="HGP明朝E" panose="02020900000000000000" pitchFamily="18" charset="-128"/>
              </a:rPr>
              <a:t>原発事故</a:t>
            </a:r>
            <a:r>
              <a:rPr lang="en-US" altLang="ja-JP" sz="4000" b="1" dirty="0">
                <a:latin typeface="HGP明朝E" panose="02020900000000000000" pitchFamily="18" charset="-128"/>
                <a:ea typeface="HGP明朝E" panose="02020900000000000000" pitchFamily="18" charset="-128"/>
              </a:rPr>
              <a:t>1960</a:t>
            </a:r>
            <a:r>
              <a:rPr lang="ja-JP" altLang="en-US" sz="4000" b="1" dirty="0">
                <a:latin typeface="HGP明朝E" panose="02020900000000000000" pitchFamily="18" charset="-128"/>
                <a:ea typeface="HGP明朝E" panose="02020900000000000000" pitchFamily="18" charset="-128"/>
              </a:rPr>
              <a:t>年代</a:t>
            </a:r>
            <a:endParaRPr lang="ja-JP" altLang="en-US" sz="2400" b="1" dirty="0">
              <a:latin typeface="HGP明朝E" panose="02020900000000000000" pitchFamily="18" charset="-128"/>
              <a:ea typeface="HGP明朝E" panose="02020900000000000000" pitchFamily="18" charset="-128"/>
            </a:endParaRPr>
          </a:p>
        </p:txBody>
      </p:sp>
      <p:sp>
        <p:nvSpPr>
          <p:cNvPr id="6" name="AutoShape 6">
            <a:extLst>
              <a:ext uri="{FF2B5EF4-FFF2-40B4-BE49-F238E27FC236}">
                <a16:creationId xmlns:a16="http://schemas.microsoft.com/office/drawing/2014/main" id="{1D9DC308-E8F8-4366-A0BE-89E1215F9427}"/>
              </a:ext>
            </a:extLst>
          </p:cNvPr>
          <p:cNvSpPr>
            <a:spLocks noChangeArrowheads="1"/>
          </p:cNvSpPr>
          <p:nvPr/>
        </p:nvSpPr>
        <p:spPr bwMode="auto">
          <a:xfrm>
            <a:off x="5074005" y="777240"/>
            <a:ext cx="3915507" cy="1852246"/>
          </a:xfrm>
          <a:prstGeom prst="cloudCallout">
            <a:avLst>
              <a:gd name="adj1" fmla="val -35356"/>
              <a:gd name="adj2" fmla="val 41602"/>
            </a:avLst>
          </a:prstGeom>
          <a:solidFill>
            <a:srgbClr val="FFFF00"/>
          </a:solidFill>
          <a:ln w="9525">
            <a:solidFill>
              <a:srgbClr val="000000"/>
            </a:solidFill>
            <a:round/>
            <a:headEnd/>
            <a:tailEnd/>
          </a:ln>
        </p:spPr>
        <p:txBody>
          <a:bodyPr/>
          <a:lstStyle>
            <a:lvl1pPr marL="342900" indent="-342900">
              <a:spcBef>
                <a:spcPct val="20000"/>
              </a:spcBef>
              <a:buChar char="•"/>
              <a:defRPr kumimoji="1" sz="2400">
                <a:solidFill>
                  <a:srgbClr val="262673"/>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000">
                <a:solidFill>
                  <a:srgbClr val="262673"/>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a:solidFill>
                  <a:srgbClr val="262673"/>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600">
                <a:solidFill>
                  <a:srgbClr val="262673"/>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600">
                <a:solidFill>
                  <a:srgbClr val="262673"/>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600">
                <a:solidFill>
                  <a:srgbClr val="262673"/>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600">
                <a:solidFill>
                  <a:srgbClr val="262673"/>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600">
                <a:solidFill>
                  <a:srgbClr val="262673"/>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600">
                <a:solidFill>
                  <a:srgbClr val="262673"/>
                </a:solidFill>
                <a:latin typeface="Arial" panose="020B0604020202020204" pitchFamily="34" charset="0"/>
                <a:ea typeface="ＭＳ Ｐゴシック" panose="020B0600070205080204" pitchFamily="50" charset="-128"/>
              </a:defRPr>
            </a:lvl9pPr>
          </a:lstStyle>
          <a:p>
            <a:pPr algn="ctr" eaLnBrk="0" fontAlgn="base" hangingPunct="0">
              <a:spcAft>
                <a:spcPct val="0"/>
              </a:spcAft>
              <a:buNone/>
              <a:defRPr/>
            </a:pPr>
            <a:r>
              <a:rPr lang="ja-JP" altLang="en-US" sz="3200" b="1" kern="0" dirty="0">
                <a:solidFill>
                  <a:srgbClr val="0000FF"/>
                </a:solidFill>
              </a:rPr>
              <a:t>臨界事故がいっぱい</a:t>
            </a:r>
          </a:p>
        </p:txBody>
      </p:sp>
      <p:sp>
        <p:nvSpPr>
          <p:cNvPr id="7" name="コンテンツ プレースホルダ 4">
            <a:extLst>
              <a:ext uri="{FF2B5EF4-FFF2-40B4-BE49-F238E27FC236}">
                <a16:creationId xmlns:a16="http://schemas.microsoft.com/office/drawing/2014/main" id="{D93C80A9-9ACA-4759-9AD7-5A9A08D9608B}"/>
              </a:ext>
            </a:extLst>
          </p:cNvPr>
          <p:cNvSpPr>
            <a:spLocks/>
          </p:cNvSpPr>
          <p:nvPr/>
        </p:nvSpPr>
        <p:spPr bwMode="auto">
          <a:xfrm>
            <a:off x="0" y="777240"/>
            <a:ext cx="3495752" cy="6080760"/>
          </a:xfrm>
          <a:prstGeom prst="rect">
            <a:avLst/>
          </a:prstGeom>
          <a:solidFill>
            <a:srgbClr val="FFFF99"/>
          </a:solidFill>
          <a:ln>
            <a:noFill/>
          </a:ln>
        </p:spPr>
        <p:txBody>
          <a:bodyPr/>
          <a:lstStyle>
            <a:lvl1pPr marL="342900" indent="-342900" algn="l" eaLnBrk="0" hangingPunct="0">
              <a:buChar char="•"/>
              <a:defRPr kumimoji="1" sz="2400">
                <a:solidFill>
                  <a:srgbClr val="262673"/>
                </a:solidFill>
                <a:latin typeface="Arial" charset="0"/>
                <a:ea typeface="ＭＳ Ｐゴシック" charset="-128"/>
              </a:defRPr>
            </a:lvl1pPr>
            <a:lvl2pPr marL="742950" indent="-285750" algn="l" eaLnBrk="0" hangingPunct="0">
              <a:buChar char="–"/>
              <a:defRPr kumimoji="1" sz="2000">
                <a:solidFill>
                  <a:srgbClr val="262673"/>
                </a:solidFill>
                <a:latin typeface="Arial" charset="0"/>
                <a:ea typeface="ＭＳ Ｐゴシック" charset="-128"/>
              </a:defRPr>
            </a:lvl2pPr>
            <a:lvl3pPr marL="1143000" indent="-228600" algn="l" eaLnBrk="0" hangingPunct="0">
              <a:buChar char="•"/>
              <a:defRPr kumimoji="1">
                <a:solidFill>
                  <a:srgbClr val="262673"/>
                </a:solidFill>
                <a:latin typeface="Arial" charset="0"/>
                <a:ea typeface="ＭＳ Ｐゴシック" charset="-128"/>
              </a:defRPr>
            </a:lvl3pPr>
            <a:lvl4pPr marL="1600200" indent="-228600" algn="l" eaLnBrk="0" hangingPunct="0">
              <a:buChar char="–"/>
              <a:defRPr kumimoji="1" sz="1600">
                <a:solidFill>
                  <a:srgbClr val="262673"/>
                </a:solidFill>
                <a:latin typeface="Arial" charset="0"/>
                <a:ea typeface="ＭＳ Ｐゴシック" charset="-128"/>
              </a:defRPr>
            </a:lvl4pPr>
            <a:lvl5pPr marL="2057400" indent="-228600" algn="l" eaLnBrk="0" hangingPunct="0">
              <a:buChar char="»"/>
              <a:defRPr kumimoji="1" sz="1600">
                <a:solidFill>
                  <a:srgbClr val="262673"/>
                </a:solidFill>
                <a:latin typeface="Arial" charset="0"/>
                <a:ea typeface="ＭＳ Ｐゴシック" charset="-128"/>
              </a:defRPr>
            </a:lvl5pPr>
            <a:lvl6pPr marL="2514600" indent="-228600" eaLnBrk="0" fontAlgn="base" hangingPunct="0">
              <a:spcBef>
                <a:spcPct val="20000"/>
              </a:spcBef>
              <a:spcAft>
                <a:spcPct val="0"/>
              </a:spcAft>
              <a:buChar char="»"/>
              <a:defRPr kumimoji="1" sz="1600">
                <a:solidFill>
                  <a:srgbClr val="262673"/>
                </a:solidFill>
                <a:latin typeface="Arial" charset="0"/>
                <a:ea typeface="ＭＳ Ｐゴシック" charset="-128"/>
              </a:defRPr>
            </a:lvl6pPr>
            <a:lvl7pPr marL="2971800" indent="-228600" eaLnBrk="0" fontAlgn="base" hangingPunct="0">
              <a:spcBef>
                <a:spcPct val="20000"/>
              </a:spcBef>
              <a:spcAft>
                <a:spcPct val="0"/>
              </a:spcAft>
              <a:buChar char="»"/>
              <a:defRPr kumimoji="1" sz="1600">
                <a:solidFill>
                  <a:srgbClr val="262673"/>
                </a:solidFill>
                <a:latin typeface="Arial" charset="0"/>
                <a:ea typeface="ＭＳ Ｐゴシック" charset="-128"/>
              </a:defRPr>
            </a:lvl7pPr>
            <a:lvl8pPr marL="3429000" indent="-228600" eaLnBrk="0" fontAlgn="base" hangingPunct="0">
              <a:spcBef>
                <a:spcPct val="20000"/>
              </a:spcBef>
              <a:spcAft>
                <a:spcPct val="0"/>
              </a:spcAft>
              <a:buChar char="»"/>
              <a:defRPr kumimoji="1" sz="1600">
                <a:solidFill>
                  <a:srgbClr val="262673"/>
                </a:solidFill>
                <a:latin typeface="Arial" charset="0"/>
                <a:ea typeface="ＭＳ Ｐゴシック" charset="-128"/>
              </a:defRPr>
            </a:lvl8pPr>
            <a:lvl9pPr marL="3886200" indent="-228600" eaLnBrk="0" fontAlgn="base" hangingPunct="0">
              <a:spcBef>
                <a:spcPct val="20000"/>
              </a:spcBef>
              <a:spcAft>
                <a:spcPct val="0"/>
              </a:spcAft>
              <a:buChar char="»"/>
              <a:defRPr kumimoji="1" sz="1600">
                <a:solidFill>
                  <a:srgbClr val="262673"/>
                </a:solidFill>
                <a:latin typeface="Arial" charset="0"/>
                <a:ea typeface="ＭＳ Ｐゴシック" charset="-128"/>
              </a:defRPr>
            </a:lvl9pPr>
          </a:lstStyle>
          <a:p>
            <a:pPr marL="0" indent="0" fontAlgn="base">
              <a:spcAft>
                <a:spcPct val="0"/>
              </a:spcAft>
              <a:buNone/>
              <a:defRPr/>
            </a:pPr>
            <a:r>
              <a:rPr lang="en-US" altLang="ja-JP" sz="3200" b="1" dirty="0">
                <a:solidFill>
                  <a:srgbClr val="FF0000"/>
                </a:solidFill>
                <a:latin typeface="Arial" panose="020B0604020202020204" pitchFamily="34" charset="0"/>
                <a:ea typeface="ＭＳ Ｐゴシック" panose="020B0600070205080204" pitchFamily="50" charset="-128"/>
              </a:rPr>
              <a:t>1961</a:t>
            </a:r>
            <a:r>
              <a:rPr lang="ja-JP" altLang="en-US" sz="3200" b="1" dirty="0">
                <a:solidFill>
                  <a:srgbClr val="FF0000"/>
                </a:solidFill>
                <a:latin typeface="Arial" panose="020B0604020202020204" pitchFamily="34" charset="0"/>
                <a:ea typeface="ＭＳ Ｐゴシック" panose="020B0600070205080204" pitchFamily="50" charset="-128"/>
              </a:rPr>
              <a:t>年</a:t>
            </a:r>
            <a:r>
              <a:rPr lang="en-US" altLang="ja-JP" sz="3200" b="1" dirty="0">
                <a:solidFill>
                  <a:srgbClr val="FF0000"/>
                </a:solidFill>
                <a:latin typeface="Arial" panose="020B0604020202020204" pitchFamily="34" charset="0"/>
                <a:ea typeface="ＭＳ Ｐゴシック" panose="020B0600070205080204" pitchFamily="50" charset="-128"/>
              </a:rPr>
              <a:t>1</a:t>
            </a:r>
            <a:r>
              <a:rPr lang="ja-JP" altLang="en-US" sz="3200" b="1" dirty="0">
                <a:solidFill>
                  <a:srgbClr val="FF0000"/>
                </a:solidFill>
                <a:latin typeface="Arial" panose="020B0604020202020204" pitchFamily="34" charset="0"/>
                <a:ea typeface="ＭＳ Ｐゴシック" panose="020B0600070205080204" pitchFamily="50" charset="-128"/>
              </a:rPr>
              <a:t>月</a:t>
            </a:r>
            <a:r>
              <a:rPr lang="en-US" altLang="ja-JP" sz="3200" b="1" dirty="0">
                <a:solidFill>
                  <a:srgbClr val="FF0000"/>
                </a:solidFill>
                <a:latin typeface="Arial" panose="020B0604020202020204" pitchFamily="34" charset="0"/>
                <a:ea typeface="ＭＳ Ｐゴシック" panose="020B0600070205080204" pitchFamily="50" charset="-128"/>
              </a:rPr>
              <a:t>3</a:t>
            </a:r>
            <a:r>
              <a:rPr lang="ja-JP" altLang="en-US" sz="3200" b="1" dirty="0">
                <a:solidFill>
                  <a:srgbClr val="FF0000"/>
                </a:solidFill>
                <a:latin typeface="Arial" panose="020B0604020202020204" pitchFamily="34" charset="0"/>
                <a:ea typeface="ＭＳ Ｐゴシック" panose="020B0600070205080204" pitchFamily="50" charset="-128"/>
              </a:rPr>
              <a:t>日</a:t>
            </a:r>
            <a:endParaRPr lang="en-US" altLang="ja-JP" sz="3200" b="1" dirty="0">
              <a:solidFill>
                <a:srgbClr val="FF0000"/>
              </a:solidFill>
              <a:latin typeface="Arial" panose="020B0604020202020204" pitchFamily="34" charset="0"/>
              <a:ea typeface="ＭＳ Ｐゴシック" panose="020B0600070205080204" pitchFamily="50" charset="-128"/>
            </a:endParaRPr>
          </a:p>
          <a:p>
            <a:pPr marL="0" indent="0" fontAlgn="base">
              <a:spcAft>
                <a:spcPct val="0"/>
              </a:spcAft>
              <a:buNone/>
              <a:defRPr/>
            </a:pPr>
            <a:r>
              <a:rPr lang="ja-JP" altLang="en-US" sz="3200" b="1" dirty="0">
                <a:solidFill>
                  <a:srgbClr val="0070C0"/>
                </a:solidFill>
                <a:latin typeface="Arial" panose="020B0604020202020204" pitchFamily="34" charset="0"/>
                <a:ea typeface="ＭＳ Ｐゴシック" panose="020B0600070205080204" pitchFamily="50" charset="-128"/>
              </a:rPr>
              <a:t>アイダホフォールズ</a:t>
            </a:r>
            <a:r>
              <a:rPr lang="en-US" altLang="ja-JP" sz="3200" b="1" dirty="0">
                <a:solidFill>
                  <a:srgbClr val="0070C0"/>
                </a:solidFill>
                <a:latin typeface="Arial" panose="020B0604020202020204" pitchFamily="34" charset="0"/>
                <a:ea typeface="ＭＳ Ｐゴシック" panose="020B0600070205080204" pitchFamily="50" charset="-128"/>
              </a:rPr>
              <a:t>SL-1 </a:t>
            </a:r>
            <a:r>
              <a:rPr lang="ja-JP" altLang="en-US" sz="3200" b="1" dirty="0">
                <a:solidFill>
                  <a:srgbClr val="FF0000"/>
                </a:solidFill>
                <a:latin typeface="Arial" panose="020B0604020202020204" pitchFamily="34" charset="0"/>
                <a:ea typeface="ＭＳ Ｐゴシック" panose="020B0600070205080204" pitchFamily="50" charset="-128"/>
              </a:rPr>
              <a:t>爆発事故</a:t>
            </a:r>
          </a:p>
          <a:p>
            <a:pPr marL="0" indent="0" fontAlgn="base">
              <a:spcAft>
                <a:spcPct val="0"/>
              </a:spcAft>
              <a:buNone/>
              <a:defRPr/>
            </a:pPr>
            <a:r>
              <a:rPr lang="ja-JP" altLang="en-US" sz="3200" b="1" dirty="0">
                <a:solidFill>
                  <a:srgbClr val="FF0000"/>
                </a:solidFill>
                <a:latin typeface="Arial" panose="020B0604020202020204" pitchFamily="34" charset="0"/>
                <a:ea typeface="ＭＳ Ｐゴシック" panose="020B0600070205080204" pitchFamily="50" charset="-128"/>
              </a:rPr>
              <a:t>アメリカのアイダホフォールズにあった海軍の試験炉で、制御棒を運転員が誤って引き抜き、原子炉の暴走が起きた</a:t>
            </a:r>
          </a:p>
          <a:p>
            <a:pPr marL="0" indent="0" fontAlgn="base">
              <a:spcAft>
                <a:spcPct val="0"/>
              </a:spcAft>
              <a:buNone/>
              <a:defRPr/>
            </a:pPr>
            <a:endParaRPr lang="en-US" altLang="ja-JP" sz="4400" b="1" dirty="0">
              <a:solidFill>
                <a:srgbClr val="FF0000"/>
              </a:solidFill>
              <a:latin typeface="Arial" panose="020B0604020202020204" pitchFamily="34" charset="0"/>
              <a:ea typeface="ＭＳ Ｐゴシック" panose="020B0600070205080204" pitchFamily="50" charset="-128"/>
            </a:endParaRPr>
          </a:p>
          <a:p>
            <a:pPr marL="0" indent="0" fontAlgn="base">
              <a:spcBef>
                <a:spcPct val="20000"/>
              </a:spcBef>
              <a:spcAft>
                <a:spcPct val="0"/>
              </a:spcAft>
              <a:buNone/>
              <a:defRPr/>
            </a:pPr>
            <a:endParaRPr lang="en-US" altLang="ja-JP" sz="3200" b="1" kern="0" spc="-100" dirty="0">
              <a:solidFill>
                <a:srgbClr val="FF0000"/>
              </a:solidFill>
            </a:endParaRPr>
          </a:p>
          <a:p>
            <a:pPr marL="0" indent="0" fontAlgn="base">
              <a:spcBef>
                <a:spcPct val="20000"/>
              </a:spcBef>
              <a:spcAft>
                <a:spcPct val="0"/>
              </a:spcAft>
              <a:buNone/>
              <a:defRPr/>
            </a:pPr>
            <a:endParaRPr lang="en-US" altLang="ja-JP" sz="3200" b="1" kern="0" spc="-100" dirty="0">
              <a:solidFill>
                <a:srgbClr val="FF0000"/>
              </a:solidFill>
            </a:endParaRPr>
          </a:p>
          <a:p>
            <a:pPr marL="0" indent="0" fontAlgn="base">
              <a:spcBef>
                <a:spcPct val="20000"/>
              </a:spcBef>
              <a:spcAft>
                <a:spcPct val="0"/>
              </a:spcAft>
              <a:buNone/>
              <a:defRPr/>
            </a:pPr>
            <a:endParaRPr lang="en-US" altLang="ja-JP" sz="3200" b="1" kern="0" spc="-100" dirty="0">
              <a:solidFill>
                <a:srgbClr val="FF0000"/>
              </a:solidFill>
            </a:endParaRPr>
          </a:p>
          <a:p>
            <a:pPr marL="0" indent="0" fontAlgn="base">
              <a:spcBef>
                <a:spcPct val="20000"/>
              </a:spcBef>
              <a:spcAft>
                <a:spcPct val="0"/>
              </a:spcAft>
              <a:buNone/>
              <a:defRPr/>
            </a:pPr>
            <a:endParaRPr lang="en-US" altLang="ja-JP" sz="3200" b="1" kern="0" spc="-100" dirty="0">
              <a:solidFill>
                <a:srgbClr val="FF0000"/>
              </a:solidFill>
            </a:endParaRPr>
          </a:p>
          <a:p>
            <a:pPr marL="0" indent="0" fontAlgn="base">
              <a:spcBef>
                <a:spcPct val="20000"/>
              </a:spcBef>
              <a:spcAft>
                <a:spcPct val="0"/>
              </a:spcAft>
              <a:buNone/>
              <a:defRPr/>
            </a:pPr>
            <a:endParaRPr lang="en-US" altLang="ja-JP" sz="3200" b="1" kern="0" spc="-100" dirty="0">
              <a:solidFill>
                <a:srgbClr val="FF0000"/>
              </a:solidFill>
            </a:endParaRPr>
          </a:p>
        </p:txBody>
      </p:sp>
      <p:pic>
        <p:nvPicPr>
          <p:cNvPr id="4" name="図 3">
            <a:extLst>
              <a:ext uri="{FF2B5EF4-FFF2-40B4-BE49-F238E27FC236}">
                <a16:creationId xmlns:a16="http://schemas.microsoft.com/office/drawing/2014/main" id="{2B0294EC-27D6-49EE-8563-808A407CD85D}"/>
              </a:ext>
            </a:extLst>
          </p:cNvPr>
          <p:cNvPicPr>
            <a:picLocks noChangeAspect="1"/>
          </p:cNvPicPr>
          <p:nvPr/>
        </p:nvPicPr>
        <p:blipFill>
          <a:blip r:embed="rId2"/>
          <a:stretch>
            <a:fillRect/>
          </a:stretch>
        </p:blipFill>
        <p:spPr>
          <a:xfrm>
            <a:off x="3495752" y="2720461"/>
            <a:ext cx="5648248" cy="4137539"/>
          </a:xfrm>
          <a:prstGeom prst="rect">
            <a:avLst/>
          </a:prstGeom>
        </p:spPr>
      </p:pic>
    </p:spTree>
    <p:extLst>
      <p:ext uri="{BB962C8B-B14F-4D97-AF65-F5344CB8AC3E}">
        <p14:creationId xmlns:p14="http://schemas.microsoft.com/office/powerpoint/2010/main" val="3226764765"/>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3080</TotalTime>
  <Words>10910</Words>
  <Application>Microsoft Office PowerPoint</Application>
  <PresentationFormat>画面に合わせる (4:3)</PresentationFormat>
  <Paragraphs>947</Paragraphs>
  <Slides>135</Slides>
  <Notes>2</Notes>
  <HiddenSlides>0</HiddenSlides>
  <MMClips>0</MMClips>
  <ScaleCrop>false</ScaleCrop>
  <HeadingPairs>
    <vt:vector size="6" baseType="variant">
      <vt:variant>
        <vt:lpstr>使用されているフォント</vt:lpstr>
      </vt:variant>
      <vt:variant>
        <vt:i4>15</vt:i4>
      </vt:variant>
      <vt:variant>
        <vt:lpstr>テーマ</vt:lpstr>
      </vt:variant>
      <vt:variant>
        <vt:i4>1</vt:i4>
      </vt:variant>
      <vt:variant>
        <vt:lpstr>スライド タイトル</vt:lpstr>
      </vt:variant>
      <vt:variant>
        <vt:i4>135</vt:i4>
      </vt:variant>
    </vt:vector>
  </HeadingPairs>
  <TitlesOfParts>
    <vt:vector size="151" baseType="lpstr">
      <vt:lpstr>HGPｺﾞｼｯｸE</vt:lpstr>
      <vt:lpstr>HGP創英角ﾎﾟｯﾌﾟ体</vt:lpstr>
      <vt:lpstr>HGP明朝E</vt:lpstr>
      <vt:lpstr>HGS創英角ｺﾞｼｯｸUB</vt:lpstr>
      <vt:lpstr>HGS創英角ﾎﾟｯﾌﾟ体</vt:lpstr>
      <vt:lpstr>HGS明朝E</vt:lpstr>
      <vt:lpstr>�l�r �o�S�V�b�N</vt:lpstr>
      <vt:lpstr>ＭＳ Ｐゴシック</vt:lpstr>
      <vt:lpstr>ＭＳ ゴシック</vt:lpstr>
      <vt:lpstr>游ゴシック</vt:lpstr>
      <vt:lpstr>Arial</vt:lpstr>
      <vt:lpstr>Calibri</vt:lpstr>
      <vt:lpstr>Calibri Light</vt:lpstr>
      <vt:lpstr>Franklin Gothic Book</vt:lpstr>
      <vt:lpstr>Wingdings</vt:lpstr>
      <vt:lpstr>Office テーマ</vt:lpstr>
      <vt:lpstr>産業安全衛生活動百年の軌跡</vt:lpstr>
      <vt:lpstr>産業安全衛生活動百年の軌跡</vt:lpstr>
      <vt:lpstr>産業安全衛生活動百年の軌跡（始まりの前）　 　　明治産業革命　1870年～1910年</vt:lpstr>
      <vt:lpstr>年代産業安全衛生活動百年の軌跡（始まりの前）　 　　明治産業革命　1870年代</vt:lpstr>
      <vt:lpstr>産業安全衛生活動百年の軌跡（始まりの前）　 　　明治産業革命　　1870年代</vt:lpstr>
      <vt:lpstr>産業安全衛生活動百年の軌跡（始まりの前）　 　　明治産業革命　1910年</vt:lpstr>
      <vt:lpstr>産業安全衛生活動百年の軌跡（始まりの前）　 　　明治産業革命　1870年～1910年</vt:lpstr>
      <vt:lpstr>産業安全衛生活動百年の軌跡（始まりの前）　 　　明治産業革命　1870年～1910年</vt:lpstr>
      <vt:lpstr>産業安全衛生活動百年の軌跡（始まりの前）　 　　明治産業革命　　1870年～1910年</vt:lpstr>
      <vt:lpstr>産業安全衛生活動百年の軌跡（始まりの前）　 　光明寺村女工焼死事件　1900年</vt:lpstr>
      <vt:lpstr>　　産業安全衛生活動百年の軌跡（始まりの前）　 　トライアングル・シャツウェスト工場火災　1911年</vt:lpstr>
      <vt:lpstr>　　　産業安全衛生活動百年の軌跡（始まりの前）　 タズレーン・ファッションズ縫製工場火災2012年</vt:lpstr>
      <vt:lpstr>産業安全衛生活動百年の軌跡（始まりの前）　 　打ち続く炭鉱爆発災害　1900年代</vt:lpstr>
      <vt:lpstr>産業安全衛生活動百年の軌跡（始まりの前）　 　北海道夕張炭鉱　1912年</vt:lpstr>
      <vt:lpstr>　　産業安全衛生活動百年の軌跡（始まりの前）　 　打ち続く炭鉱爆発災害　1900年代</vt:lpstr>
      <vt:lpstr>産業安全衛生活動百年の軌跡（安全運動の夜明け）　 労働安全衛生法制の芽生え　1880年</vt:lpstr>
      <vt:lpstr>産業安全衛生活動百年の軌跡（安全運動の夜明け）　 　労働安全衛生法制の芽生え　　1880年代</vt:lpstr>
      <vt:lpstr>　　産業安全衛生活動百年の軌跡（安全運動の夜明け）　 　工場法1911年　大正デモクラシー</vt:lpstr>
      <vt:lpstr>　　産業安全衛生活動百年の軌跡（安全運動の夜明け）　 古河鉱業足尾鉱業所で安全専一1912年</vt:lpstr>
      <vt:lpstr>　　産業安全衛生活動百年の軌跡（安全運動の夜明け）　 　なんとかしなくっちゃ小田川　　1912年</vt:lpstr>
      <vt:lpstr>　　　産業安全衛生活動百年の軌跡（安全運動の夜明け）　 　U.S.スチール社　Safety First　1906年</vt:lpstr>
      <vt:lpstr>　　産業安全衛生活動百年の軌跡（安全運動の夜明け）　 　産業安全運動の夜明け６年前　　1906年</vt:lpstr>
      <vt:lpstr>産業安全衛生活動百年の軌跡（安全運動の夜明け）　 　Safety First安全第一の標語　　1906年</vt:lpstr>
      <vt:lpstr>産業安全衛生活動百年の軌跡（安全運動の進展）　 産業安全運動の夜明け5年目1917年</vt:lpstr>
      <vt:lpstr>　　　産業安全衛生活動百年の軌跡（安全運動の進展）　 　災害防止展覧会と安全週間　1919年</vt:lpstr>
      <vt:lpstr>　　　　産業安全衛生活動百年の軌跡（安全運動の進展）　 　運動進展の時代（住友の三村起一）</vt:lpstr>
      <vt:lpstr>　　　産業安全衛生活動百年の軌跡　 　運動進展（河原田稼吉）　　1924年</vt:lpstr>
      <vt:lpstr>　　産業安全衛生活動百年の軌跡（安全運動の進展）　 ブタマスク（重松挺造）1917年　株式会社重松製作所</vt:lpstr>
      <vt:lpstr>　　産業安全衛生活動百年の軌跡（安全運動の進展）　 　指差呼称の始まり　　1913大正２年</vt:lpstr>
      <vt:lpstr>PowerPoint プレゼンテーション</vt:lpstr>
      <vt:lpstr>産業安全衛生活動百年の軌跡（安全運動の進展）　 　初の全国産業安全大会1900年</vt:lpstr>
      <vt:lpstr>産業安全衛生活動百年の軌跡（安全運動の進展）　 　第１回全国安全週間　1928年</vt:lpstr>
      <vt:lpstr>　　　産業安全衛生活動百年の軌跡（安全運動の進展）　 全国安全週間の標語（第1回～第8回）1928年</vt:lpstr>
      <vt:lpstr>産業安全衛生活動百年の軌跡（安全運動の夜明け）　 　全国安全週間1930年代</vt:lpstr>
      <vt:lpstr>　　　産業安全衛生活動百年の軌跡（安全運動の進展）　 　ハインリッヒ「１:２９:３００の原則」　　1929年</vt:lpstr>
      <vt:lpstr>産業安全衛生活動百年の軌跡（安全運動の進展）　 　産業安全衛生展覧会1930年</vt:lpstr>
      <vt:lpstr>　　産業安全衛生活動百年の軌跡（安全運動の進展）　 第3回産業安全衛生展覧会1932年</vt:lpstr>
      <vt:lpstr>　　　産業安全衛生活動百年の軌跡（安全運動の進展）　 　白木屋デパート日本橋本店大火1932年</vt:lpstr>
      <vt:lpstr>　　　　産業安全衛生活動百年の軌跡（安全運動の進展）　 　労働災害防止研究協議会（1935）</vt:lpstr>
      <vt:lpstr>　　産業安全衛生活動百年の軌跡（安全運動の進展）　 熱心に安全に取り組む大企業が増えた。</vt:lpstr>
      <vt:lpstr>産業安全衛生活動百年の軌跡（安全運動の進展）　 　産業衛生協議会1929年</vt:lpstr>
      <vt:lpstr>　　　産業安全衛生活動百年の軌跡（安全運動の進展）　 　厚生省産業安全研究所（労働安全衛生総合研究所）</vt:lpstr>
      <vt:lpstr>　　　産業安全衛生活動百年の軌跡（安全運動の進展）　 工場法の施行後の各種規制1930年</vt:lpstr>
      <vt:lpstr>　　産業安全衛生活動百年の軌跡（安全運動の停滞）　 　日中戦争1937～第二次世界大戦1945</vt:lpstr>
      <vt:lpstr>産全国安全週間の標語（戦中） 第10回1937年～第17回1944年</vt:lpstr>
      <vt:lpstr>　　　産業安全衛生活動百年の軌跡（安全運動の進展）　 労働大災害1927年～1935年</vt:lpstr>
      <vt:lpstr>産業安全衛生活動百年の軌跡（安全運動の進展）　 丹那トンネル建設工事1932年</vt:lpstr>
      <vt:lpstr>産業安全衛生活動百年の軌跡（安全運動の進展）　 　関門鉄道トンネル開通1942年</vt:lpstr>
      <vt:lpstr>　　産業安全衛生活動百年の軌跡（安全運動の進展）　 　労働大災害1938年～1942年</vt:lpstr>
      <vt:lpstr>産業安全衛生活動百年の軌跡（安全運動の進展）　 黒部川第3発電所ダム建設工事1931年</vt:lpstr>
      <vt:lpstr>産業安全衛生活動百年の軌跡（安全運動の進展）　 黒部川第3発電所ダム建設工事1931年</vt:lpstr>
      <vt:lpstr>産業安全衛生活動百年の軌跡（安全運動の進展）　 黒部川第3発電所ダム建設工事1931年</vt:lpstr>
      <vt:lpstr>　　　産業安全衛生活動百年の軌跡（安全運動の停滞）　 第2次世界大戦　　４年間の戦時中</vt:lpstr>
      <vt:lpstr>　　　産業安全衛生活動百年の軌跡（安全運動の復興）　 戦後復興　　　労働基準法1947年</vt:lpstr>
      <vt:lpstr>産業安全衛生活動百年の軌跡（安全運動の復興）　 労働基準法第5章安全衛生規定</vt:lpstr>
      <vt:lpstr>　　　産業安全衛生活動百年の軌跡（安全運動の復興）　 全日本産業安全大会復活1941年</vt:lpstr>
      <vt:lpstr>　　　産業安全衛生活動百年の軌跡（安全運動の復興）　 全国労働衛生週間1950・全国労働衛生大会1954</vt:lpstr>
      <vt:lpstr>　　　産業安全衛生活動百年の軌跡（安全運動の復興）　 鉄鋼６社安全連絡会　1950年</vt:lpstr>
      <vt:lpstr>　　　産業安全衛生活動百年の軌跡（安全運動の復興）　 鉄鋼６社安全連絡会　1950年</vt:lpstr>
      <vt:lpstr>　　　産業安全衛生活動百年の軌跡（安全運動の復興）　 　労働大災害1947年～1954年</vt:lpstr>
      <vt:lpstr>　　　産業安全衛生活動百年の軌跡（安全運動の復興）　 　国鉄八高線多摩川鉄橋列車転覆事故1947</vt:lpstr>
      <vt:lpstr>　　　産業安全衛生活動百年の軌跡（安全運動の復興）　 　　国鉄桜木町駅電車火災1951年</vt:lpstr>
      <vt:lpstr>　　　産業安全衛生活動百年の軌跡（安全運動の復興）　 　　青函連絡船洞爺丸座礁転覆1954</vt:lpstr>
      <vt:lpstr>　　　産業安全衛生活動百年の軌跡（安全運動の復興）　 　緑十字展1968年日本労働災害防止推進会</vt:lpstr>
      <vt:lpstr>　日本労働災害防止推進会のあゆみ 緑十字展</vt:lpstr>
      <vt:lpstr>　日本労働災害防止推進会のあゆみ 緑十字展</vt:lpstr>
      <vt:lpstr>　日本労働災害防止推進会のあゆみ 緑十字展</vt:lpstr>
      <vt:lpstr>　　　産業安全衛生活動百年の軌跡（安全運動の発展）　 運動発展の時代（昭和30年代～40年代）</vt:lpstr>
      <vt:lpstr>　　　産業安全衛生活動百年の軌跡（安全運動の復興）　 　全国安全週間の標語1941～1958年</vt:lpstr>
      <vt:lpstr>　　　産業安全衛生活動百年の軌跡（安全運動の発展）　 　運動発展の時代（昭和30年代～40年代）</vt:lpstr>
      <vt:lpstr>　　　産業安全衛生活動百年の軌跡（安全運動の発展）　 運動発展の時代（昭和30年代～40年代）</vt:lpstr>
      <vt:lpstr>　　　産業安全衛生活動百年の軌跡（安全運動の発展）　 常磐線三河島駅構内脱線事故1962</vt:lpstr>
      <vt:lpstr>　　　産業安全衛生活動百年の軌跡（安全運動の発展）　 　鶴見事故（つるみじこ）1963</vt:lpstr>
      <vt:lpstr>　　　産業安全衛生活動百年の軌跡（安全運動の発展）　 ＡＴＳ（自動列車停止装置）1962年</vt:lpstr>
      <vt:lpstr>　　　産業安全衛生活動百年の軌跡（安全運動の発展）　 福岡県三池炭鉱ガス爆発　1963年</vt:lpstr>
      <vt:lpstr>　　　産業安全衛生活動百年の軌跡（安全運動の発展）　 横浜国立大学安全工学科設立1950</vt:lpstr>
      <vt:lpstr>　　　産業安全衛生活動百年の軌跡（安全運動の発展）　 　安全工学・安全システム1967年</vt:lpstr>
      <vt:lpstr>　　　産業安全衛生活動百年の軌跡（安全運動の発展）　 　安全工学・安全システム1967年</vt:lpstr>
      <vt:lpstr>　　　産業安全衛生活動百年の軌跡（安全運動の発展）　 バードの分析による事故比率1969年</vt:lpstr>
      <vt:lpstr>　　　産業安全衛生活動百年の軌跡（安全運動の発展）　 　　　労働大災害1960年代</vt:lpstr>
      <vt:lpstr>　　　産業安全衛生活動百年の軌跡（安全運動の発展）　 　　天六ガス爆発事故 1970年</vt:lpstr>
      <vt:lpstr>　　　産業安全衛生活動百年の軌跡（安全運動の発展）　 　　労働大災害19７0年</vt:lpstr>
      <vt:lpstr>　　　産業安全衛生活動百年の軌跡（安全運動の発展）　 長崎造船所タービン・ローター破裂事故1970</vt:lpstr>
      <vt:lpstr>　　　産業安全衛生活動百年の軌跡（安全運動の発展）　 危険予知訓練KY活動1973年</vt:lpstr>
      <vt:lpstr>　　　産業安全衛生活動百年の軌跡（安全運動の発展）　 危険予知訓練KY活動1973年</vt:lpstr>
      <vt:lpstr>　　　産業安全衛生活動百年の軌跡（安全運動の発展）　 ４Ｓ（整理・整頓・清掃・清潔）運動1970</vt:lpstr>
      <vt:lpstr>　　　産業安全衛生活動百年の軌跡（安全運動の発展）　 整理整頓清掃清潔躾の５Ｓ運動1980</vt:lpstr>
      <vt:lpstr>　　　産業安全衛生活動百年の軌跡（安全運動の発展）　 ゼロ災害全員参加運動1973</vt:lpstr>
      <vt:lpstr>　　　産業安全衛生活動百年の軌跡（安全運動の発展）　 　　ゼロ災害全員参加運動1973</vt:lpstr>
      <vt:lpstr>　　　産業安全衛生活動百年の軌跡（安全運動の発展）　 　さまざまな安全自主活動1960年代</vt:lpstr>
      <vt:lpstr>　　　産業安全衛生活動百年の軌跡（安全運動の発展）　 リスクアセスメントの始まり1970年</vt:lpstr>
      <vt:lpstr>　　　産業安全衛生活動百年の軌跡（安全運動の発展）　 　　原子力技術の始まり１９３８</vt:lpstr>
      <vt:lpstr>　　　産業安全衛生活動百年の軌跡（安全運動の発展）　 原子力技術の始まり１９３９．１９４２</vt:lpstr>
      <vt:lpstr>　　　産業安全衛生活動百年の軌跡（安全運動の発展）　 相次ぐ原発事故  1940年代</vt:lpstr>
      <vt:lpstr>　　　産業安全衛生活動百年の軌跡（安全運動の発展）　 原発事故1950年代</vt:lpstr>
      <vt:lpstr>　　　産業安全衛生活動百年の軌跡（安全運動の発展）　 　　　　　原発事故1950年代</vt:lpstr>
      <vt:lpstr>　　　産業安全衛生活動百年の軌跡（安全運動の発展）　 原発事故1950年代</vt:lpstr>
      <vt:lpstr>　　　産業安全衛生活動百年の軌跡（安全運動の発展）　 　　　原発事故1950年代</vt:lpstr>
      <vt:lpstr>　　　産業安全衛生活動百年の軌跡（安全運動の発展）　 　　　原発事故1960年代</vt:lpstr>
      <vt:lpstr>　　　産業安全衛生活動百年の軌跡（安全運動の発展）　 　　　原発事故1960年代</vt:lpstr>
      <vt:lpstr>　　　産業安全衛生活動百年の軌跡（安全運動の発展）　 　　　原発事故1970年代</vt:lpstr>
      <vt:lpstr>　　　産業安全衛生活動百年の軌跡（安全運動の発展）　 原発事故1970年代</vt:lpstr>
      <vt:lpstr>　　　産業安全衛生活動百年の軌跡（安全運動の発展）　 原発事故1980年代</vt:lpstr>
      <vt:lpstr>　　リスクアセスメントの始まり 　化学物質公害問題1930年</vt:lpstr>
      <vt:lpstr>リスクアセスメントの始まり 　化学物質公害問題1950年代</vt:lpstr>
      <vt:lpstr>リスクアセスメントの始まり 　化学物質公害問題1960年代</vt:lpstr>
      <vt:lpstr>リスクアセスメントの始まり 　化学物質公害問題1960年代</vt:lpstr>
      <vt:lpstr>リスクアセスメントの始まり 　化学物質公害問題1960年代</vt:lpstr>
      <vt:lpstr>リスクアセスメントの始まり 　化学物質公害問題1960年代</vt:lpstr>
      <vt:lpstr>リスクアセスメントの始まり 　化学物質公害問題1960年代</vt:lpstr>
      <vt:lpstr>　　　産業安全衛生活動百年の軌跡（安全運動の発展）　 英国　ローベンスレポート1972年</vt:lpstr>
      <vt:lpstr>　英国　ローベンスレポート1972年 　　1974年英国労働安全衛生法を公布</vt:lpstr>
      <vt:lpstr>　　　産業安全衛生活動百年の軌跡（安全運動の発展）　 全国安全週間の標語1970～1978</vt:lpstr>
      <vt:lpstr>　　　産業安全衛生活動百年の軌跡（安全運動の発展）　 昭和50年代～60年代　労働災害</vt:lpstr>
      <vt:lpstr>　　　産業安全衛生活動百年の軌跡（安全運動の発展）　 昭和50年代～60年代　労働災害</vt:lpstr>
      <vt:lpstr>　　　産業安全衛生活動百年の軌跡（安全運動の発展）　 バブル経済崩壊後の全国安全週間の標語</vt:lpstr>
      <vt:lpstr>産業安全衛生活動百年の軌跡（安全運動の発展） 過労死問題</vt:lpstr>
      <vt:lpstr>　　　産業安全衛生活動百年の軌跡（安全運動の見直し）　 運動見直しの時代（平成元年～10年）</vt:lpstr>
      <vt:lpstr>　　　産業安全衛生活動百年の軌跡（安全運動の見直し）　 バブル経済崩壊後の全国安全週間の標語</vt:lpstr>
      <vt:lpstr>　　　産業安全衛生活動百年の軌跡（安全運動の発展）　 産業安全運動の現在　2000年代</vt:lpstr>
      <vt:lpstr>　　　産業安全衛生活動百年の軌跡（安全運動の発展）　 産業安全運動の現在　2020年代</vt:lpstr>
      <vt:lpstr>　　　産業安全衛生活動百年の軌跡（安全運動の発展）　 産業安全運動の現在　2010年代</vt:lpstr>
      <vt:lpstr>　　　産業安全衛生活動百年の軌跡（安全運動の見直し）　 現在も事故災害は無くならない</vt:lpstr>
      <vt:lpstr>　　　産業安全衛生活動百年の軌跡（安全運動の見直し）　 現在も事故災害は無くならない</vt:lpstr>
      <vt:lpstr>　　　産業安全衛生活動百年の軌跡（安全運動の見直し）　 現在も事故災害は無くならない</vt:lpstr>
      <vt:lpstr>　　　産業安全衛生活動百年の軌跡（安全運動の見直し）　 建設業の災害防止自主活動</vt:lpstr>
      <vt:lpstr>　　　産業安全衛生活動百年の軌跡（安全運動の発展）　 建設現場(清水建設)</vt:lpstr>
      <vt:lpstr>　　　産業安全衛生活動百年の軌跡（安全運動の発展）　 建設現場(清水建設)</vt:lpstr>
      <vt:lpstr>PowerPoint プレゼンテーション</vt:lpstr>
      <vt:lpstr>　　　産業安全衛生活動百年の軌跡（これからの安全運動）　 Safety2.0の産業現場　2020年</vt:lpstr>
      <vt:lpstr>　　　産業安全衛生活動百年の軌跡（これからの安全運動）　 Safety2.0の産業現場　2020年</vt:lpstr>
      <vt:lpstr>　　　産業安全衛生活動百年の軌跡（これからの安全運動）　 Safety2.0の産業現場　2020年</vt:lpstr>
      <vt:lpstr>　　　産業安全衛生活動百年の軌跡（これからの安全運動）　 Safety2.0の産業現場　2020年</vt:lpstr>
      <vt:lpstr>　　産業安全衛生活動百年の軌跡</vt:lpstr>
      <vt:lpstr>　　　産業安全衛生活動百年の軌跡 安全部会委員・衛生部会委員 協力団体指導員合同研修会2021年</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産業安全衛生活動百年の軌跡</dc:title>
  <dc:creator>nishisakams</dc:creator>
  <cp:lastModifiedBy>user</cp:lastModifiedBy>
  <cp:revision>199</cp:revision>
  <cp:lastPrinted>2020-10-23T01:05:57Z</cp:lastPrinted>
  <dcterms:created xsi:type="dcterms:W3CDTF">2020-09-20T23:45:03Z</dcterms:created>
  <dcterms:modified xsi:type="dcterms:W3CDTF">2021-10-05T07:33:44Z</dcterms:modified>
</cp:coreProperties>
</file>